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132.jpg" ContentType="image/jpeg"/>
  <Override PartName="/ppt/media/image133.jpg" ContentType="image/jpeg"/>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136.jpg" ContentType="image/jpe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 id="2147483670" r:id="rId4"/>
    <p:sldMasterId id="2147483684" r:id="rId5"/>
    <p:sldMasterId id="2147483701" r:id="rId6"/>
    <p:sldMasterId id="2147483713" r:id="rId7"/>
    <p:sldMasterId id="2147483725" r:id="rId8"/>
  </p:sldMasterIdLst>
  <p:notesMasterIdLst>
    <p:notesMasterId r:id="rId142"/>
  </p:notesMasterIdLst>
  <p:sldIdLst>
    <p:sldId id="256" r:id="rId9"/>
    <p:sldId id="340" r:id="rId10"/>
    <p:sldId id="344" r:id="rId11"/>
    <p:sldId id="257" r:id="rId12"/>
    <p:sldId id="258" r:id="rId13"/>
    <p:sldId id="259" r:id="rId14"/>
    <p:sldId id="260" r:id="rId15"/>
    <p:sldId id="261" r:id="rId16"/>
    <p:sldId id="262" r:id="rId17"/>
    <p:sldId id="263" r:id="rId18"/>
    <p:sldId id="264" r:id="rId19"/>
    <p:sldId id="265" r:id="rId20"/>
    <p:sldId id="266" r:id="rId21"/>
    <p:sldId id="345" r:id="rId22"/>
    <p:sldId id="346" r:id="rId23"/>
    <p:sldId id="347" r:id="rId24"/>
    <p:sldId id="348" r:id="rId25"/>
    <p:sldId id="349" r:id="rId26"/>
    <p:sldId id="350" r:id="rId27"/>
    <p:sldId id="351" r:id="rId28"/>
    <p:sldId id="352" r:id="rId29"/>
    <p:sldId id="353" r:id="rId30"/>
    <p:sldId id="267" r:id="rId31"/>
    <p:sldId id="268" r:id="rId32"/>
    <p:sldId id="269" r:id="rId33"/>
    <p:sldId id="270" r:id="rId34"/>
    <p:sldId id="271" r:id="rId35"/>
    <p:sldId id="273" r:id="rId36"/>
    <p:sldId id="274" r:id="rId37"/>
    <p:sldId id="276" r:id="rId38"/>
    <p:sldId id="277" r:id="rId39"/>
    <p:sldId id="278" r:id="rId40"/>
    <p:sldId id="279" r:id="rId41"/>
    <p:sldId id="916" r:id="rId42"/>
    <p:sldId id="917" r:id="rId43"/>
    <p:sldId id="280" r:id="rId44"/>
    <p:sldId id="281" r:id="rId45"/>
    <p:sldId id="282" r:id="rId46"/>
    <p:sldId id="283" r:id="rId47"/>
    <p:sldId id="285" r:id="rId48"/>
    <p:sldId id="286" r:id="rId49"/>
    <p:sldId id="287" r:id="rId50"/>
    <p:sldId id="288" r:id="rId51"/>
    <p:sldId id="289" r:id="rId52"/>
    <p:sldId id="290" r:id="rId53"/>
    <p:sldId id="490" r:id="rId54"/>
    <p:sldId id="492" r:id="rId55"/>
    <p:sldId id="382" r:id="rId56"/>
    <p:sldId id="477" r:id="rId57"/>
    <p:sldId id="542" r:id="rId58"/>
    <p:sldId id="560" r:id="rId59"/>
    <p:sldId id="541" r:id="rId60"/>
    <p:sldId id="543" r:id="rId61"/>
    <p:sldId id="544" r:id="rId62"/>
    <p:sldId id="562" r:id="rId63"/>
    <p:sldId id="545" r:id="rId64"/>
    <p:sldId id="549" r:id="rId65"/>
    <p:sldId id="548" r:id="rId66"/>
    <p:sldId id="561" r:id="rId67"/>
    <p:sldId id="546" r:id="rId68"/>
    <p:sldId id="547" r:id="rId69"/>
    <p:sldId id="567" r:id="rId70"/>
    <p:sldId id="566" r:id="rId71"/>
    <p:sldId id="552" r:id="rId72"/>
    <p:sldId id="553" r:id="rId73"/>
    <p:sldId id="823" r:id="rId74"/>
    <p:sldId id="864" r:id="rId75"/>
    <p:sldId id="416" r:id="rId76"/>
    <p:sldId id="418" r:id="rId77"/>
    <p:sldId id="433" r:id="rId78"/>
    <p:sldId id="434" r:id="rId79"/>
    <p:sldId id="435" r:id="rId80"/>
    <p:sldId id="862" r:id="rId81"/>
    <p:sldId id="863" r:id="rId82"/>
    <p:sldId id="906" r:id="rId83"/>
    <p:sldId id="809" r:id="rId84"/>
    <p:sldId id="829" r:id="rId85"/>
    <p:sldId id="388" r:id="rId86"/>
    <p:sldId id="846" r:id="rId87"/>
    <p:sldId id="436" r:id="rId88"/>
    <p:sldId id="847" r:id="rId89"/>
    <p:sldId id="848" r:id="rId90"/>
    <p:sldId id="852" r:id="rId91"/>
    <p:sldId id="849" r:id="rId92"/>
    <p:sldId id="424" r:id="rId93"/>
    <p:sldId id="854" r:id="rId94"/>
    <p:sldId id="425" r:id="rId95"/>
    <p:sldId id="426" r:id="rId96"/>
    <p:sldId id="918" r:id="rId97"/>
    <p:sldId id="850" r:id="rId98"/>
    <p:sldId id="853" r:id="rId99"/>
    <p:sldId id="915" r:id="rId100"/>
    <p:sldId id="856" r:id="rId101"/>
    <p:sldId id="438" r:id="rId102"/>
    <p:sldId id="427" r:id="rId103"/>
    <p:sldId id="437" r:id="rId104"/>
    <p:sldId id="428" r:id="rId105"/>
    <p:sldId id="919" r:id="rId106"/>
    <p:sldId id="357" r:id="rId107"/>
    <p:sldId id="358" r:id="rId108"/>
    <p:sldId id="359" r:id="rId109"/>
    <p:sldId id="360" r:id="rId110"/>
    <p:sldId id="361" r:id="rId111"/>
    <p:sldId id="362" r:id="rId112"/>
    <p:sldId id="363" r:id="rId113"/>
    <p:sldId id="364" r:id="rId114"/>
    <p:sldId id="365" r:id="rId115"/>
    <p:sldId id="376" r:id="rId116"/>
    <p:sldId id="366" r:id="rId117"/>
    <p:sldId id="920" r:id="rId118"/>
    <p:sldId id="291" r:id="rId119"/>
    <p:sldId id="334" r:id="rId120"/>
    <p:sldId id="375" r:id="rId121"/>
    <p:sldId id="389" r:id="rId122"/>
    <p:sldId id="921" r:id="rId123"/>
    <p:sldId id="922" r:id="rId124"/>
    <p:sldId id="923" r:id="rId125"/>
    <p:sldId id="383" r:id="rId126"/>
    <p:sldId id="377" r:id="rId127"/>
    <p:sldId id="384" r:id="rId128"/>
    <p:sldId id="390" r:id="rId129"/>
    <p:sldId id="924" r:id="rId130"/>
    <p:sldId id="948" r:id="rId131"/>
    <p:sldId id="925" r:id="rId132"/>
    <p:sldId id="926" r:id="rId133"/>
    <p:sldId id="927" r:id="rId134"/>
    <p:sldId id="928" r:id="rId135"/>
    <p:sldId id="929" r:id="rId136"/>
    <p:sldId id="930" r:id="rId137"/>
    <p:sldId id="931" r:id="rId138"/>
    <p:sldId id="932" r:id="rId139"/>
    <p:sldId id="933" r:id="rId140"/>
    <p:sldId id="934"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25"/>
    <p:restoredTop sz="96327"/>
  </p:normalViewPr>
  <p:slideViewPr>
    <p:cSldViewPr snapToGrid="0">
      <p:cViewPr>
        <p:scale>
          <a:sx n="130" d="100"/>
          <a:sy n="130" d="100"/>
        </p:scale>
        <p:origin x="12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E2FB0-88EB-4F40-B80C-2761C52A5F4E}" type="datetimeFigureOut">
              <a:rPr lang="en-US" smtClean="0"/>
              <a:t>2/11/24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CA325-C61B-6F41-9E81-4D819915FA6F}" type="slidenum">
              <a:rPr lang="en-US" smtClean="0"/>
              <a:t>‹#›</a:t>
            </a:fld>
            <a:endParaRPr lang="en-US"/>
          </a:p>
        </p:txBody>
      </p:sp>
    </p:spTree>
    <p:extLst>
      <p:ext uri="{BB962C8B-B14F-4D97-AF65-F5344CB8AC3E}">
        <p14:creationId xmlns:p14="http://schemas.microsoft.com/office/powerpoint/2010/main" val="116518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noRot="1" noChangeAspect="1"/>
          </p:cNvSpPr>
          <p:nvPr>
            <p:ph type="sldImg"/>
          </p:nvPr>
        </p:nvSpPr>
        <p:spPr>
          <a:xfrm>
            <a:off x="381000" y="685800"/>
            <a:ext cx="6096000" cy="3429000"/>
          </a:xfrm>
          <a:prstGeom prst="rect">
            <a:avLst/>
          </a:prstGeom>
        </p:spPr>
      </p:sp>
      <p:sp>
        <p:nvSpPr>
          <p:cNvPr id="434" name="PlaceHolder 2"/>
          <p:cNvSpPr>
            <a:spLocks noGrp="1"/>
          </p:cNvSpPr>
          <p:nvPr>
            <p:ph type="body"/>
          </p:nvPr>
        </p:nvSpPr>
        <p:spPr>
          <a:xfrm>
            <a:off x="685800" y="4343400"/>
            <a:ext cx="5486040" cy="4114440"/>
          </a:xfrm>
          <a:prstGeom prst="rect">
            <a:avLst/>
          </a:prstGeom>
        </p:spPr>
        <p:txBody>
          <a:bodyPr/>
          <a:lstStyle/>
          <a:p>
            <a:endParaRPr lang="en-US" sz="2000" b="0" strike="noStrike" spc="-1">
              <a:latin typeface="Arial"/>
            </a:endParaRPr>
          </a:p>
        </p:txBody>
      </p:sp>
      <p:sp>
        <p:nvSpPr>
          <p:cNvPr id="435" name="TextShape 3"/>
          <p:cNvSpPr txBox="1"/>
          <p:nvPr/>
        </p:nvSpPr>
        <p:spPr>
          <a:xfrm>
            <a:off x="3884760" y="8685360"/>
            <a:ext cx="2971440" cy="456840"/>
          </a:xfrm>
          <a:prstGeom prst="rect">
            <a:avLst/>
          </a:prstGeom>
          <a:noFill/>
          <a:ln>
            <a:noFill/>
          </a:ln>
        </p:spPr>
        <p:txBody>
          <a:bodyPr anchor="b"/>
          <a:lstStyle/>
          <a:p>
            <a:pPr algn="r">
              <a:lnSpc>
                <a:spcPct val="100000"/>
              </a:lnSpc>
            </a:pPr>
            <a:fld id="{C133AA46-196D-4E04-8E9A-2D3675B3348E}" type="slidenum">
              <a:rPr lang="en-US" sz="1200" b="0" strike="noStrike" spc="-1">
                <a:latin typeface="+mn-lt"/>
              </a:rPr>
              <a:pPr algn="r">
                <a:lnSpc>
                  <a:spcPct val="100000"/>
                </a:lnSpc>
              </a:p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316EA94-F9CB-1891-214F-BD377FB5D2F3}"/>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08B0CF8-F03E-5442-BFBB-1D35C204710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73506" name="Rectangle 2">
            <a:extLst>
              <a:ext uri="{FF2B5EF4-FFF2-40B4-BE49-F238E27FC236}">
                <a16:creationId xmlns:a16="http://schemas.microsoft.com/office/drawing/2014/main" id="{8CB32DCF-3282-8926-3C82-75EBEF0DD483}"/>
              </a:ext>
            </a:extLst>
          </p:cNvPr>
          <p:cNvSpPr>
            <a:spLocks noGrp="1" noRot="1" noChangeAspect="1" noChangeArrowheads="1" noTextEdit="1"/>
          </p:cNvSpPr>
          <p:nvPr>
            <p:ph type="sldImg"/>
          </p:nvPr>
        </p:nvSpPr>
        <p:spPr>
          <a:ln/>
        </p:spPr>
      </p:sp>
      <p:sp>
        <p:nvSpPr>
          <p:cNvPr id="1173507" name="Rectangle 3">
            <a:extLst>
              <a:ext uri="{FF2B5EF4-FFF2-40B4-BE49-F238E27FC236}">
                <a16:creationId xmlns:a16="http://schemas.microsoft.com/office/drawing/2014/main" id="{F4917B84-805A-1143-6D41-C925EDF24366}"/>
              </a:ext>
            </a:extLst>
          </p:cNvPr>
          <p:cNvSpPr>
            <a:spLocks noGrp="1" noChangeArrowheads="1"/>
          </p:cNvSpPr>
          <p:nvPr>
            <p:ph type="body" idx="1"/>
          </p:nvPr>
        </p:nvSpPr>
        <p:spPr/>
        <p:txBody>
          <a:bodyPr/>
          <a:lstStyle/>
          <a:p>
            <a:r>
              <a:rPr lang="en-US" altLang="ko-KR">
                <a:ea typeface="Gulim" panose="020B0600000101010101" pitchFamily="34" charset="-127"/>
              </a:rPr>
              <a:t>Perceptron invented by Frank Rosenblatt in 1957. </a:t>
            </a:r>
          </a:p>
          <a:p>
            <a:r>
              <a:rPr lang="en-US" altLang="ko-KR">
                <a:ea typeface="Gulim" panose="020B0600000101010101" pitchFamily="34" charset="-127"/>
              </a:rPr>
              <a:t>When perceptron was first introduced, this issue created considerable sensation. </a:t>
            </a:r>
          </a:p>
          <a:p>
            <a:r>
              <a:rPr lang="en-US" altLang="ko-KR">
                <a:ea typeface="Gulim" panose="020B0600000101010101" pitchFamily="34" charset="-127"/>
              </a:rPr>
              <a:t>Perceptron was the first neural network modeled by correct computation and affected many fields. </a:t>
            </a:r>
          </a:p>
          <a:p>
            <a:r>
              <a:rPr lang="en-US" altLang="ko-KR">
                <a:ea typeface="Gulim" panose="020B0600000101010101" pitchFamily="34" charset="-127"/>
              </a:rPr>
              <a:t>Perceptron also became the foundation of pattern recognition research. </a:t>
            </a:r>
          </a:p>
          <a:p>
            <a:endParaRPr lang="en-US" altLang="ko-KR">
              <a:ea typeface="Gulim" panose="020B0600000101010101" pitchFamily="34" charset="-127"/>
            </a:endParaRPr>
          </a:p>
          <a:p>
            <a:r>
              <a:rPr lang="en-US" altLang="ko-KR">
                <a:ea typeface="Gulim" panose="020B0600000101010101" pitchFamily="34" charset="-127"/>
              </a:rPr>
              <a:t>&lt;</a:t>
            </a:r>
            <a:r>
              <a:rPr lang="ko-KR" altLang="en-US">
                <a:ea typeface="Gulim" panose="020B0600000101010101" pitchFamily="34" charset="-127"/>
              </a:rPr>
              <a:t>사진</a:t>
            </a:r>
            <a:r>
              <a:rPr lang="en-US" altLang="ko-KR">
                <a:ea typeface="Gulim" panose="020B0600000101010101" pitchFamily="34" charset="-127"/>
              </a:rPr>
              <a:t>&gt; </a:t>
            </a:r>
          </a:p>
          <a:p>
            <a:r>
              <a:rPr lang="en-US" altLang="ko-KR">
                <a:ea typeface="Gulim" panose="020B0600000101010101" pitchFamily="34" charset="-127"/>
              </a:rPr>
              <a:t>This guy is Frank Rosenblatt inventor of perceptron. </a:t>
            </a:r>
          </a:p>
          <a:p>
            <a:r>
              <a:rPr lang="en-US" altLang="ko-KR">
                <a:ea typeface="Gulim" panose="020B0600000101010101" pitchFamily="34" charset="-127"/>
              </a:rPr>
              <a:t>And this one is Mark ⅠPerceptron image sensor that is the first neural network equipment.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5974CF5-61B8-6373-8265-712925051648}"/>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0FF6D40-DCB9-E64C-AF96-902C0C5E593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76578" name="Rectangle 2">
            <a:extLst>
              <a:ext uri="{FF2B5EF4-FFF2-40B4-BE49-F238E27FC236}">
                <a16:creationId xmlns:a16="http://schemas.microsoft.com/office/drawing/2014/main" id="{0EA11ECC-1462-79EC-3241-386C20EB012D}"/>
              </a:ext>
            </a:extLst>
          </p:cNvPr>
          <p:cNvSpPr>
            <a:spLocks noGrp="1" noRot="1" noChangeAspect="1" noChangeArrowheads="1" noTextEdit="1"/>
          </p:cNvSpPr>
          <p:nvPr>
            <p:ph type="sldImg"/>
          </p:nvPr>
        </p:nvSpPr>
        <p:spPr>
          <a:ln/>
        </p:spPr>
      </p:sp>
      <p:sp>
        <p:nvSpPr>
          <p:cNvPr id="1176579" name="Rectangle 3">
            <a:extLst>
              <a:ext uri="{FF2B5EF4-FFF2-40B4-BE49-F238E27FC236}">
                <a16:creationId xmlns:a16="http://schemas.microsoft.com/office/drawing/2014/main" id="{D8885A97-3603-D44F-A537-8651CA2B3730}"/>
              </a:ext>
            </a:extLst>
          </p:cNvPr>
          <p:cNvSpPr>
            <a:spLocks noGrp="1" noChangeArrowheads="1"/>
          </p:cNvSpPr>
          <p:nvPr>
            <p:ph type="body" idx="1"/>
          </p:nvPr>
        </p:nvSpPr>
        <p:spPr/>
        <p:txBody>
          <a:bodyPr/>
          <a:lstStyle/>
          <a:p>
            <a:r>
              <a:rPr lang="en-US" altLang="ko-KR">
                <a:ea typeface="Gulim" panose="020B0600000101010101" pitchFamily="34" charset="-127"/>
              </a:rPr>
              <a:t>Single layer neural network also called perceptron network is a network with all the inputs connected directly to the outputs. </a:t>
            </a:r>
          </a:p>
          <a:p>
            <a:r>
              <a:rPr lang="en-US" altLang="ko-KR">
                <a:ea typeface="Gulim" panose="020B0600000101010101" pitchFamily="34" charset="-127"/>
              </a:rPr>
              <a:t>&lt;</a:t>
            </a:r>
            <a:r>
              <a:rPr lang="ko-KR" altLang="en-US">
                <a:ea typeface="Gulim" panose="020B0600000101010101" pitchFamily="34" charset="-127"/>
              </a:rPr>
              <a:t>그림 </a:t>
            </a:r>
            <a:r>
              <a:rPr lang="en-US" altLang="ko-KR">
                <a:ea typeface="Gulim" panose="020B0600000101010101" pitchFamily="34" charset="-127"/>
              </a:rPr>
              <a:t>a&gt; </a:t>
            </a:r>
          </a:p>
          <a:p>
            <a:r>
              <a:rPr lang="en-US" altLang="ko-KR">
                <a:ea typeface="Gulim" panose="020B0600000101010101" pitchFamily="34" charset="-127"/>
              </a:rPr>
              <a:t>This is a perceptron network consisting of three perceptron output units that share five inputs. Each output unit is independent of the others. </a:t>
            </a:r>
          </a:p>
          <a:p>
            <a:r>
              <a:rPr lang="en-US" altLang="ko-KR">
                <a:ea typeface="Gulim" panose="020B0600000101010101" pitchFamily="34" charset="-127"/>
              </a:rPr>
              <a:t>So we can limit our study to perceptrons with a single output unit. </a:t>
            </a:r>
          </a:p>
          <a:p>
            <a:r>
              <a:rPr lang="en-US" altLang="ko-KR">
                <a:ea typeface="Gulim" panose="020B0600000101010101" pitchFamily="34" charset="-127"/>
              </a:rPr>
              <a:t>&lt;</a:t>
            </a:r>
            <a:r>
              <a:rPr lang="ko-KR" altLang="en-US">
                <a:ea typeface="Gulim" panose="020B0600000101010101" pitchFamily="34" charset="-127"/>
              </a:rPr>
              <a:t>그림 </a:t>
            </a:r>
            <a:r>
              <a:rPr lang="en-US" altLang="ko-KR">
                <a:ea typeface="Gulim" panose="020B0600000101010101" pitchFamily="34" charset="-127"/>
              </a:rPr>
              <a:t>b&gt; --</a:t>
            </a:r>
            <a:r>
              <a:rPr lang="ko-KR" altLang="en-US">
                <a:ea typeface="Gulim" panose="020B0600000101010101" pitchFamily="34" charset="-127"/>
              </a:rPr>
              <a:t>삭제해도 무관함 </a:t>
            </a:r>
          </a:p>
          <a:p>
            <a:r>
              <a:rPr lang="en-US" altLang="ko-KR">
                <a:ea typeface="Gulim" panose="020B0600000101010101" pitchFamily="34" charset="-127"/>
              </a:rPr>
              <a:t>This is a graph of the output of a two-input perceptron unit using a sigmoid activation function.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9F72D2D-BADC-191E-EAC2-3ED0CCEC9971}"/>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E10D6A-5993-C340-9171-FC6EF7681D9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19906" name="Rectangle 2">
            <a:extLst>
              <a:ext uri="{FF2B5EF4-FFF2-40B4-BE49-F238E27FC236}">
                <a16:creationId xmlns:a16="http://schemas.microsoft.com/office/drawing/2014/main" id="{EC56B3F1-DBEA-B7AA-E0E7-2C4359EE1097}"/>
              </a:ext>
            </a:extLst>
          </p:cNvPr>
          <p:cNvSpPr>
            <a:spLocks noGrp="1" noRot="1" noChangeAspect="1" noChangeArrowheads="1" noTextEdit="1"/>
          </p:cNvSpPr>
          <p:nvPr>
            <p:ph type="sldImg"/>
          </p:nvPr>
        </p:nvSpPr>
        <p:spPr>
          <a:ln/>
        </p:spPr>
      </p:sp>
      <p:sp>
        <p:nvSpPr>
          <p:cNvPr id="1019907" name="Rectangle 3">
            <a:extLst>
              <a:ext uri="{FF2B5EF4-FFF2-40B4-BE49-F238E27FC236}">
                <a16:creationId xmlns:a16="http://schemas.microsoft.com/office/drawing/2014/main" id="{EA56C547-7F1A-4848-B617-4D1EB75EB62B}"/>
              </a:ext>
            </a:extLst>
          </p:cNvPr>
          <p:cNvSpPr>
            <a:spLocks noGrp="1" noChangeArrowheads="1"/>
          </p:cNvSpPr>
          <p:nvPr>
            <p:ph type="body" idx="1"/>
          </p:nvPr>
        </p:nvSpPr>
        <p:spPr/>
        <p:txBody>
          <a:bodyPr/>
          <a:lstStyle/>
          <a:p>
            <a:pPr marL="228600" indent="-228600"/>
            <a:r>
              <a:rPr lang="en-US" altLang="en-US"/>
              <a:t>A Node is a processing element which produces an output based on a function of it’s inputs:</a:t>
            </a:r>
          </a:p>
          <a:p>
            <a:pPr marL="228600" indent="-228600"/>
            <a:endParaRPr lang="en-US" altLang="en-US"/>
          </a:p>
          <a:p>
            <a:pPr marL="228600" indent="-228600"/>
            <a:r>
              <a:rPr lang="en-US" altLang="en-US"/>
              <a:t>Winston, p. 445</a:t>
            </a:r>
          </a:p>
          <a:p>
            <a:pPr marL="228600" indent="-228600"/>
            <a:endParaRPr lang="en-US" altLang="en-US"/>
          </a:p>
          <a:p>
            <a:pPr marL="228600" indent="-228600">
              <a:buFontTx/>
              <a:buAutoNum type="arabicPeriod"/>
            </a:pPr>
            <a:r>
              <a:rPr lang="en-US" altLang="en-US"/>
              <a:t>Simulated neuron is viewed as a…Node connected to other nodes.</a:t>
            </a:r>
          </a:p>
          <a:p>
            <a:pPr marL="228600" indent="-228600">
              <a:buFontTx/>
              <a:buAutoNum type="arabicPeriod"/>
            </a:pPr>
            <a:endParaRPr lang="en-US" altLang="en-US"/>
          </a:p>
          <a:p>
            <a:pPr marL="228600" indent="-228600">
              <a:buFontTx/>
              <a:buAutoNum type="arabicPeriod"/>
            </a:pPr>
            <a:r>
              <a:rPr lang="en-US" altLang="en-US"/>
              <a:t>Links are the axons and dendrites.</a:t>
            </a:r>
          </a:p>
          <a:p>
            <a:pPr marL="228600" indent="-228600">
              <a:buFontTx/>
              <a:buAutoNum type="arabicPeriod"/>
            </a:pPr>
            <a:endParaRPr lang="en-US" altLang="en-US"/>
          </a:p>
          <a:p>
            <a:pPr marL="228600" indent="-228600">
              <a:buFontTx/>
              <a:buAutoNum type="arabicPeriod"/>
            </a:pPr>
            <a:r>
              <a:rPr lang="en-US" altLang="en-US"/>
              <a:t>Link associated with a weight.  Like a synapse, that weight determines the nature and strength of one node’s influence on another.</a:t>
            </a:r>
          </a:p>
          <a:p>
            <a:pPr marL="228600" indent="-228600">
              <a:buFontTx/>
              <a:buAutoNum type="arabicPeriod"/>
            </a:pPr>
            <a:endParaRPr lang="en-US" altLang="en-US"/>
          </a:p>
          <a:p>
            <a:pPr marL="228600" indent="-228600">
              <a:buFontTx/>
              <a:buAutoNum type="arabicPeriod"/>
            </a:pPr>
            <a:r>
              <a:rPr lang="en-US" altLang="en-US"/>
              <a:t>Weights are the primary means for long-term storage (plasticity). </a:t>
            </a:r>
          </a:p>
          <a:p>
            <a:pPr marL="228600" indent="-228600">
              <a:buFontTx/>
              <a:buAutoNum type="arabicPeriod"/>
            </a:pPr>
            <a:endParaRPr lang="en-US" altLang="en-US"/>
          </a:p>
          <a:p>
            <a:pPr marL="228600" indent="-228600">
              <a:buFontTx/>
              <a:buAutoNum type="arabicPeriod"/>
            </a:pPr>
            <a:r>
              <a:rPr lang="en-US" altLang="en-US"/>
              <a:t>One node’s influence on another is the output value of the first times the weight on the connecting link.  Large/small, +/- weight corresponds to strong/weak excitation/inhibition. (Models combining influences of set of dendrites).</a:t>
            </a:r>
          </a:p>
          <a:p>
            <a:pPr marL="228600" indent="-228600">
              <a:buFontTx/>
              <a:buAutoNum type="arabicPeriod"/>
            </a:pPr>
            <a:endParaRPr lang="en-US" altLang="en-US"/>
          </a:p>
          <a:p>
            <a:pPr marL="228600" indent="-228600">
              <a:buFontTx/>
              <a:buAutoNum type="arabicPeriod"/>
            </a:pPr>
            <a:r>
              <a:rPr lang="en-US" altLang="en-US"/>
              <a:t>Output of each node is determined by an </a:t>
            </a:r>
            <a:r>
              <a:rPr lang="en-US" altLang="en-US" b="1"/>
              <a:t>activation function</a:t>
            </a:r>
            <a:r>
              <a:rPr lang="en-US" altLang="en-US"/>
              <a:t>. Usually a </a:t>
            </a:r>
            <a:r>
              <a:rPr lang="en-US" altLang="en-US" b="1"/>
              <a:t>threshold function</a:t>
            </a:r>
            <a:r>
              <a:rPr lang="en-US" altLang="en-US"/>
              <a:t>. Combines the influences from input links. Sum of weighted inputs. Output is either 0 or 1. (Models the cell body.)</a:t>
            </a:r>
          </a:p>
          <a:p>
            <a:pPr marL="228600" indent="-228600">
              <a:buFontTx/>
              <a:buAutoNum type="arabicPeriod"/>
            </a:pPr>
            <a:endParaRPr lang="en-US" altLang="en-US"/>
          </a:p>
          <a:p>
            <a:pPr marL="228600" indent="-228600">
              <a:buFontTx/>
              <a:buAutoNum type="arabicPeriod"/>
            </a:pPr>
            <a:r>
              <a:rPr lang="en-US" altLang="en-US" b="1"/>
              <a:t>Note</a:t>
            </a:r>
            <a:r>
              <a:rPr lang="en-US" altLang="en-US"/>
              <a:t>: Many facets of real neurons are NOT modeled. </a:t>
            </a:r>
          </a:p>
          <a:p>
            <a:pPr marL="228600" indent="-228600"/>
            <a:endParaRPr lang="en-US" altLang="en-US"/>
          </a:p>
          <a:p>
            <a:pPr marL="228600" indent="-228600"/>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5603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8787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0309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5976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769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9254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49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4846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6028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high-level intuition of the components of logistic regression and its relationship to the other classifier we've learned about, Naïve Bayes</a:t>
            </a:r>
          </a:p>
        </p:txBody>
      </p:sp>
    </p:spTree>
    <p:extLst>
      <p:ext uri="{BB962C8B-B14F-4D97-AF65-F5344CB8AC3E}">
        <p14:creationId xmlns:p14="http://schemas.microsoft.com/office/powerpoint/2010/main" val="2923795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082583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76206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4398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5019091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535364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how logistic regression uses the sigmoid function to take weighted features for an input example x and assign it to the class 1 or 0.</a:t>
            </a:r>
          </a:p>
        </p:txBody>
      </p:sp>
    </p:spTree>
    <p:extLst>
      <p:ext uri="{BB962C8B-B14F-4D97-AF65-F5344CB8AC3E}">
        <p14:creationId xmlns:p14="http://schemas.microsoft.com/office/powerpoint/2010/main" val="3100758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7830985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897553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002901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509649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9F5E201-DD73-AC0F-E4BA-693B146DABCD}"/>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5E4BA422-7718-F346-8055-7173511BAD0D}"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35170" name="Rectangle 2">
            <a:extLst>
              <a:ext uri="{FF2B5EF4-FFF2-40B4-BE49-F238E27FC236}">
                <a16:creationId xmlns:a16="http://schemas.microsoft.com/office/drawing/2014/main" id="{B096064E-2F39-2FF5-9944-4C8E42D860A2}"/>
              </a:ext>
            </a:extLst>
          </p:cNvPr>
          <p:cNvSpPr>
            <a:spLocks noGrp="1" noRot="1" noChangeAspect="1" noChangeArrowheads="1" noTextEdit="1"/>
          </p:cNvSpPr>
          <p:nvPr>
            <p:ph type="sldImg"/>
          </p:nvPr>
        </p:nvSpPr>
        <p:spPr>
          <a:ln/>
        </p:spPr>
      </p:sp>
      <p:sp>
        <p:nvSpPr>
          <p:cNvPr id="135171" name="Rectangle 3">
            <a:extLst>
              <a:ext uri="{FF2B5EF4-FFF2-40B4-BE49-F238E27FC236}">
                <a16:creationId xmlns:a16="http://schemas.microsoft.com/office/drawing/2014/main" id="{F5EBA695-BE7F-5DC8-9742-958F603AAEE0}"/>
              </a:ext>
            </a:extLst>
          </p:cNvPr>
          <p:cNvSpPr>
            <a:spLocks noGrp="1" noChangeArrowheads="1"/>
          </p:cNvSpPr>
          <p:nvPr>
            <p:ph type="body" idx="1"/>
          </p:nvPr>
        </p:nvSpPr>
        <p:spPr/>
        <p:txBody>
          <a:bodyPr/>
          <a:lstStyle/>
          <a:p>
            <a:r>
              <a:rPr lang="en-US" altLang="zh-CN">
                <a:ea typeface="宋体" panose="02010600030101010101" pitchFamily="2" charset="-122"/>
              </a:rPr>
              <a:t>First introduced in COLT-92 by Boser, Guyon and Vapnik</a:t>
            </a:r>
          </a:p>
          <a:p>
            <a:r>
              <a:rPr lang="en-US" altLang="zh-CN">
                <a:ea typeface="宋体" panose="02010600030101010101" pitchFamily="2" charset="-122"/>
              </a:rPr>
              <a:t>COLT = computational learning theory</a:t>
            </a:r>
          </a:p>
          <a:p>
            <a:pPr lvl="2"/>
            <a:r>
              <a:rPr lang="en-US" altLang="zh-CN">
                <a:ea typeface="宋体" panose="02010600030101010101" pitchFamily="2" charset="-122"/>
              </a:rPr>
              <a:t>B. Scholkopf et al. ICANN 96. 47-52.</a:t>
            </a:r>
          </a:p>
          <a:p>
            <a:endParaRPr lang="en-US" altLang="zh-CN">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4E8BE9C-EAF3-1F03-B263-031A063945DA}"/>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FBD1C3BE-5686-BE4D-93EA-8154F0F6B89F}"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91842" name="Rectangle 2">
            <a:extLst>
              <a:ext uri="{FF2B5EF4-FFF2-40B4-BE49-F238E27FC236}">
                <a16:creationId xmlns:a16="http://schemas.microsoft.com/office/drawing/2014/main" id="{CAEF6809-36DA-CBD2-6FFF-FD0EFA44AF3D}"/>
              </a:ext>
            </a:extLst>
          </p:cNvPr>
          <p:cNvSpPr>
            <a:spLocks noGrp="1" noRot="1" noChangeAspect="1" noChangeArrowheads="1" noTextEdit="1"/>
          </p:cNvSpPr>
          <p:nvPr>
            <p:ph type="sldImg"/>
          </p:nvPr>
        </p:nvSpPr>
        <p:spPr>
          <a:ln/>
        </p:spPr>
      </p:sp>
      <p:sp>
        <p:nvSpPr>
          <p:cNvPr id="291843" name="Rectangle 3">
            <a:extLst>
              <a:ext uri="{FF2B5EF4-FFF2-40B4-BE49-F238E27FC236}">
                <a16:creationId xmlns:a16="http://schemas.microsoft.com/office/drawing/2014/main" id="{A76105A5-BA02-6643-8290-0FD678A445F4}"/>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EEB58D9-1BF1-953B-D4F2-69CE809285E6}"/>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5F1DEB79-201A-C542-9E8A-F4B868D09813}"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92866" name="Rectangle 2">
            <a:extLst>
              <a:ext uri="{FF2B5EF4-FFF2-40B4-BE49-F238E27FC236}">
                <a16:creationId xmlns:a16="http://schemas.microsoft.com/office/drawing/2014/main" id="{92C12F5F-4A4A-CD79-68D5-D44910041F4D}"/>
              </a:ext>
            </a:extLst>
          </p:cNvPr>
          <p:cNvSpPr>
            <a:spLocks noGrp="1" noRot="1" noChangeAspect="1" noChangeArrowheads="1" noTextEdit="1"/>
          </p:cNvSpPr>
          <p:nvPr>
            <p:ph type="sldImg"/>
          </p:nvPr>
        </p:nvSpPr>
        <p:spPr>
          <a:ln/>
        </p:spPr>
      </p:sp>
      <p:sp>
        <p:nvSpPr>
          <p:cNvPr id="292867" name="Rectangle 3">
            <a:extLst>
              <a:ext uri="{FF2B5EF4-FFF2-40B4-BE49-F238E27FC236}">
                <a16:creationId xmlns:a16="http://schemas.microsoft.com/office/drawing/2014/main" id="{22E1ABCE-088B-A756-A7D6-963ABA9343A9}"/>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578404A-9DC0-F24F-E149-D59BB3B64FE1}"/>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5411D406-47E9-C94A-A963-8DB66C7AEBBA}"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93890" name="Rectangle 2">
            <a:extLst>
              <a:ext uri="{FF2B5EF4-FFF2-40B4-BE49-F238E27FC236}">
                <a16:creationId xmlns:a16="http://schemas.microsoft.com/office/drawing/2014/main" id="{3095CC83-39D0-3D06-6E6D-4614C83D72DF}"/>
              </a:ext>
            </a:extLst>
          </p:cNvPr>
          <p:cNvSpPr>
            <a:spLocks noGrp="1" noRot="1" noChangeAspect="1" noChangeArrowheads="1" noTextEdit="1"/>
          </p:cNvSpPr>
          <p:nvPr>
            <p:ph type="sldImg"/>
          </p:nvPr>
        </p:nvSpPr>
        <p:spPr>
          <a:ln/>
        </p:spPr>
      </p:sp>
      <p:sp>
        <p:nvSpPr>
          <p:cNvPr id="293891" name="Rectangle 3">
            <a:extLst>
              <a:ext uri="{FF2B5EF4-FFF2-40B4-BE49-F238E27FC236}">
                <a16:creationId xmlns:a16="http://schemas.microsoft.com/office/drawing/2014/main" id="{5237C716-93F6-24D1-D41F-DC7D0AA3154A}"/>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31EDF0F-C6EA-B1BE-E0EF-72950072C3ED}"/>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3CC600ED-1DA5-2C44-8217-B6C649FA0F9D}"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94914" name="Rectangle 2">
            <a:extLst>
              <a:ext uri="{FF2B5EF4-FFF2-40B4-BE49-F238E27FC236}">
                <a16:creationId xmlns:a16="http://schemas.microsoft.com/office/drawing/2014/main" id="{47E97FB6-6B71-C733-614F-214CC853C05D}"/>
              </a:ext>
            </a:extLst>
          </p:cNvPr>
          <p:cNvSpPr>
            <a:spLocks noGrp="1" noRot="1" noChangeAspect="1" noChangeArrowheads="1" noTextEdit="1"/>
          </p:cNvSpPr>
          <p:nvPr>
            <p:ph type="sldImg"/>
          </p:nvPr>
        </p:nvSpPr>
        <p:spPr>
          <a:ln/>
        </p:spPr>
      </p:sp>
      <p:sp>
        <p:nvSpPr>
          <p:cNvPr id="294915" name="Rectangle 3">
            <a:extLst>
              <a:ext uri="{FF2B5EF4-FFF2-40B4-BE49-F238E27FC236}">
                <a16:creationId xmlns:a16="http://schemas.microsoft.com/office/drawing/2014/main" id="{1CE2718F-3D54-0BE2-545A-A95A295F7808}"/>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01F830C-381E-37A1-1DDF-7077FBB4CF00}"/>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1D175B56-A8A2-AD46-9E14-C1D339669B68}"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103</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95938" name="Rectangle 2">
            <a:extLst>
              <a:ext uri="{FF2B5EF4-FFF2-40B4-BE49-F238E27FC236}">
                <a16:creationId xmlns:a16="http://schemas.microsoft.com/office/drawing/2014/main" id="{9B6EABAF-94B6-3C7D-FE2B-197A76462D8B}"/>
              </a:ext>
            </a:extLst>
          </p:cNvPr>
          <p:cNvSpPr>
            <a:spLocks noGrp="1" noRot="1" noChangeAspect="1" noChangeArrowheads="1" noTextEdit="1"/>
          </p:cNvSpPr>
          <p:nvPr>
            <p:ph type="sldImg"/>
          </p:nvPr>
        </p:nvSpPr>
        <p:spPr>
          <a:ln/>
        </p:spPr>
      </p:sp>
      <p:sp>
        <p:nvSpPr>
          <p:cNvPr id="295939" name="Rectangle 3">
            <a:extLst>
              <a:ext uri="{FF2B5EF4-FFF2-40B4-BE49-F238E27FC236}">
                <a16:creationId xmlns:a16="http://schemas.microsoft.com/office/drawing/2014/main" id="{BA4CC674-B8E9-E1A7-1708-D611F8BB8B1B}"/>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293DDBA-1618-6499-5EA6-0BDA95982C9E}"/>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9972AB64-8167-7B47-8C3A-AFECEA91BB40}"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96962" name="Rectangle 2">
            <a:extLst>
              <a:ext uri="{FF2B5EF4-FFF2-40B4-BE49-F238E27FC236}">
                <a16:creationId xmlns:a16="http://schemas.microsoft.com/office/drawing/2014/main" id="{5D5D622F-7595-557F-CEE4-C82111CAA8A9}"/>
              </a:ext>
            </a:extLst>
          </p:cNvPr>
          <p:cNvSpPr>
            <a:spLocks noGrp="1" noRot="1" noChangeAspect="1" noChangeArrowheads="1" noTextEdit="1"/>
          </p:cNvSpPr>
          <p:nvPr>
            <p:ph type="sldImg"/>
          </p:nvPr>
        </p:nvSpPr>
        <p:spPr>
          <a:ln/>
        </p:spPr>
      </p:sp>
      <p:sp>
        <p:nvSpPr>
          <p:cNvPr id="296963" name="Rectangle 3">
            <a:extLst>
              <a:ext uri="{FF2B5EF4-FFF2-40B4-BE49-F238E27FC236}">
                <a16:creationId xmlns:a16="http://schemas.microsoft.com/office/drawing/2014/main" id="{716ADA51-0FF7-4A1E-14EB-37F8748C6FE1}"/>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D66E7C9-D817-5F97-0F8F-AB5E4DD8B44E}"/>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5DA91EEC-F624-2643-BD36-443A8846B7D2}"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105</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97986" name="Rectangle 2">
            <a:extLst>
              <a:ext uri="{FF2B5EF4-FFF2-40B4-BE49-F238E27FC236}">
                <a16:creationId xmlns:a16="http://schemas.microsoft.com/office/drawing/2014/main" id="{FCCB6A59-BEDF-23CC-8149-7D96B62AD234}"/>
              </a:ext>
            </a:extLst>
          </p:cNvPr>
          <p:cNvSpPr>
            <a:spLocks noGrp="1" noRot="1" noChangeAspect="1" noChangeArrowheads="1" noTextEdit="1"/>
          </p:cNvSpPr>
          <p:nvPr>
            <p:ph type="sldImg"/>
          </p:nvPr>
        </p:nvSpPr>
        <p:spPr>
          <a:ln/>
        </p:spPr>
      </p:sp>
      <p:sp>
        <p:nvSpPr>
          <p:cNvPr id="297987" name="Rectangle 3">
            <a:extLst>
              <a:ext uri="{FF2B5EF4-FFF2-40B4-BE49-F238E27FC236}">
                <a16:creationId xmlns:a16="http://schemas.microsoft.com/office/drawing/2014/main" id="{63E713B5-399F-D25B-C9A3-A02E3677EABD}"/>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EE5F6DA-203C-27D3-1931-AEB626F8658D}"/>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DFADE7FB-4F02-CE40-93BD-8F7A4C175E37}"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106</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99010" name="Rectangle 2">
            <a:extLst>
              <a:ext uri="{FF2B5EF4-FFF2-40B4-BE49-F238E27FC236}">
                <a16:creationId xmlns:a16="http://schemas.microsoft.com/office/drawing/2014/main" id="{40DD6AA5-FB46-A21B-4E3B-AC67FCBF47EF}"/>
              </a:ext>
            </a:extLst>
          </p:cNvPr>
          <p:cNvSpPr>
            <a:spLocks noGrp="1" noRot="1" noChangeAspect="1" noChangeArrowheads="1" noTextEdit="1"/>
          </p:cNvSpPr>
          <p:nvPr>
            <p:ph type="sldImg"/>
          </p:nvPr>
        </p:nvSpPr>
        <p:spPr>
          <a:ln/>
        </p:spPr>
      </p:sp>
      <p:sp>
        <p:nvSpPr>
          <p:cNvPr id="299011" name="Rectangle 3">
            <a:extLst>
              <a:ext uri="{FF2B5EF4-FFF2-40B4-BE49-F238E27FC236}">
                <a16:creationId xmlns:a16="http://schemas.microsoft.com/office/drawing/2014/main" id="{01FACDD8-EF66-F392-9C7C-95C447733054}"/>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117FA00-AA2F-5679-970B-F4E2C00CD7DF}"/>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E86FA413-A50A-7B46-9A3E-56C22309B48E}"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107</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0034" name="Rectangle 2">
            <a:extLst>
              <a:ext uri="{FF2B5EF4-FFF2-40B4-BE49-F238E27FC236}">
                <a16:creationId xmlns:a16="http://schemas.microsoft.com/office/drawing/2014/main" id="{FEFF5678-A2E3-057D-00F2-8F204D04005A}"/>
              </a:ext>
            </a:extLst>
          </p:cNvPr>
          <p:cNvSpPr>
            <a:spLocks noGrp="1" noRot="1" noChangeAspect="1" noChangeArrowheads="1" noTextEdit="1"/>
          </p:cNvSpPr>
          <p:nvPr>
            <p:ph type="sldImg"/>
          </p:nvPr>
        </p:nvSpPr>
        <p:spPr>
          <a:ln/>
        </p:spPr>
      </p:sp>
      <p:sp>
        <p:nvSpPr>
          <p:cNvPr id="300035" name="Rectangle 3">
            <a:extLst>
              <a:ext uri="{FF2B5EF4-FFF2-40B4-BE49-F238E27FC236}">
                <a16:creationId xmlns:a16="http://schemas.microsoft.com/office/drawing/2014/main" id="{F8E74305-7F1F-AECF-CF09-57CF012DF132}"/>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8BC59EB-A503-4739-878F-E5037175C999}"/>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D78EABF5-ACAC-0940-9B24-2767856C63F5}"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108</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53282" name="Rectangle 2">
            <a:extLst>
              <a:ext uri="{FF2B5EF4-FFF2-40B4-BE49-F238E27FC236}">
                <a16:creationId xmlns:a16="http://schemas.microsoft.com/office/drawing/2014/main" id="{5F6BC8BF-A6D4-D12F-6BDA-E606B4E4C13F}"/>
              </a:ext>
            </a:extLst>
          </p:cNvPr>
          <p:cNvSpPr>
            <a:spLocks noGrp="1" noRot="1" noChangeAspect="1" noChangeArrowheads="1" noTextEdit="1"/>
          </p:cNvSpPr>
          <p:nvPr>
            <p:ph type="sldImg"/>
          </p:nvPr>
        </p:nvSpPr>
        <p:spPr>
          <a:ln/>
        </p:spPr>
      </p:sp>
      <p:sp>
        <p:nvSpPr>
          <p:cNvPr id="353283" name="Rectangle 3">
            <a:extLst>
              <a:ext uri="{FF2B5EF4-FFF2-40B4-BE49-F238E27FC236}">
                <a16:creationId xmlns:a16="http://schemas.microsoft.com/office/drawing/2014/main" id="{1586B2D0-D39F-F636-EF7F-A47024421CD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28A9BA4-411F-7531-9F19-0645E0E3FDCB}"/>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EDF5FBD3-359F-8A4A-8CB9-E8E94B3C1915}"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109</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301058" name="Rectangle 2">
            <a:extLst>
              <a:ext uri="{FF2B5EF4-FFF2-40B4-BE49-F238E27FC236}">
                <a16:creationId xmlns:a16="http://schemas.microsoft.com/office/drawing/2014/main" id="{4650E4D0-6128-D49F-4F3A-AE9E6D036974}"/>
              </a:ext>
            </a:extLst>
          </p:cNvPr>
          <p:cNvSpPr>
            <a:spLocks noGrp="1" noRot="1" noChangeAspect="1" noChangeArrowheads="1" noTextEdit="1"/>
          </p:cNvSpPr>
          <p:nvPr>
            <p:ph type="sldImg"/>
          </p:nvPr>
        </p:nvSpPr>
        <p:spPr>
          <a:ln/>
        </p:spPr>
      </p:sp>
      <p:sp>
        <p:nvSpPr>
          <p:cNvPr id="301059" name="Rectangle 3">
            <a:extLst>
              <a:ext uri="{FF2B5EF4-FFF2-40B4-BE49-F238E27FC236}">
                <a16:creationId xmlns:a16="http://schemas.microsoft.com/office/drawing/2014/main" id="{65E6D291-CE3A-0876-547A-852D7DEBEE13}"/>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79B03E7-B988-64D9-F8E3-C368904B69AD}"/>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35562921-1501-7242-9AFE-254EA13CA67D}"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110</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9986" name="Rectangle 2">
            <a:extLst>
              <a:ext uri="{FF2B5EF4-FFF2-40B4-BE49-F238E27FC236}">
                <a16:creationId xmlns:a16="http://schemas.microsoft.com/office/drawing/2014/main" id="{38D607EA-587A-F4F5-D7F7-44D519EB3FB7}"/>
              </a:ext>
            </a:extLst>
          </p:cNvPr>
          <p:cNvSpPr>
            <a:spLocks noGrp="1" noRot="1" noChangeAspect="1" noChangeArrowheads="1" noTextEdit="1"/>
          </p:cNvSpPr>
          <p:nvPr>
            <p:ph type="sldImg"/>
          </p:nvPr>
        </p:nvSpPr>
        <p:spPr>
          <a:ln/>
        </p:spPr>
      </p:sp>
      <p:sp>
        <p:nvSpPr>
          <p:cNvPr id="169987" name="Rectangle 3">
            <a:extLst>
              <a:ext uri="{FF2B5EF4-FFF2-40B4-BE49-F238E27FC236}">
                <a16:creationId xmlns:a16="http://schemas.microsoft.com/office/drawing/2014/main" id="{4E06F42C-CD0E-F847-F2AE-6B6FB171EBCB}"/>
              </a:ext>
            </a:extLst>
          </p:cNvPr>
          <p:cNvSpPr>
            <a:spLocks noGrp="1" noChangeArrowheads="1"/>
          </p:cNvSpPr>
          <p:nvPr>
            <p:ph type="body" idx="1"/>
          </p:nvPr>
        </p:nvSpPr>
        <p:spPr/>
        <p:txBody>
          <a:bodyPr/>
          <a:lstStyle/>
          <a:p>
            <a:endParaRPr lang="de-CH"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DA360C-3812-7B78-456B-3ECE1A41D162}"/>
              </a:ext>
            </a:extLst>
          </p:cNvPr>
          <p:cNvSpPr>
            <a:spLocks noGrp="1" noChangeArrowheads="1"/>
          </p:cNvSpPr>
          <p:nvPr>
            <p:ph type="sldNum" sz="quarter" idx="5"/>
          </p:nvPr>
        </p:nvSpPr>
        <p:spPr>
          <a:ln/>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26AB85C0-59DD-2947-9A06-9B907F05C0D3}" type="slidenum">
              <a:rPr kumimoji="0" lang="zh-CN" altLang="en-US" sz="1200" b="0" i="0" u="none" strike="noStrike" kern="1200" cap="none" spc="0" normalizeH="0" baseline="0" noProof="0" smtClean="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28688" rtl="0" eaLnBrk="1" fontAlgn="base" latinLnBrk="0" hangingPunct="1">
                <a:lnSpc>
                  <a:spcPct val="100000"/>
                </a:lnSpc>
                <a:spcBef>
                  <a:spcPct val="0"/>
                </a:spcBef>
                <a:spcAft>
                  <a:spcPct val="0"/>
                </a:spcAft>
                <a:buClrTx/>
                <a:buSzTx/>
                <a:buFontTx/>
                <a:buNone/>
                <a:tabLst/>
                <a:defRPr/>
              </a:pPr>
              <a:t>111</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71010" name="Rectangle 2">
            <a:extLst>
              <a:ext uri="{FF2B5EF4-FFF2-40B4-BE49-F238E27FC236}">
                <a16:creationId xmlns:a16="http://schemas.microsoft.com/office/drawing/2014/main" id="{D3E73FD8-7846-2C49-612B-4E7057A2E080}"/>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3378DDD9-8CAF-A2B8-2798-6AC513D9DA3F}"/>
              </a:ext>
            </a:extLst>
          </p:cNvPr>
          <p:cNvSpPr>
            <a:spLocks noGrp="1" noChangeArrowheads="1"/>
          </p:cNvSpPr>
          <p:nvPr>
            <p:ph type="body" idx="1"/>
          </p:nvPr>
        </p:nvSpPr>
        <p:spPr/>
        <p:txBody>
          <a:bodyPr/>
          <a:lstStyle/>
          <a:p>
            <a:endParaRPr lang="de-CH"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5848" rtl="0" eaLnBrk="1" fontAlgn="base" latinLnBrk="0" hangingPunct="1">
              <a:lnSpc>
                <a:spcPct val="100000"/>
              </a:lnSpc>
              <a:spcBef>
                <a:spcPct val="0"/>
              </a:spcBef>
              <a:spcAft>
                <a:spcPct val="0"/>
              </a:spcAft>
              <a:buClrTx/>
              <a:buSzTx/>
              <a:buFontTx/>
              <a:buNone/>
              <a:tabLst/>
              <a:defRPr/>
            </a:pPr>
            <a:fld id="{562DC6FA-9CCE-4287-BC5E-0D385E2FAC5B}" type="slidenum">
              <a:rPr kumimoji="0" lang="en-US" sz="11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5848" rtl="0" eaLnBrk="1" fontAlgn="base" latinLnBrk="0" hangingPunct="1">
                <a:lnSpc>
                  <a:spcPct val="100000"/>
                </a:lnSpc>
                <a:spcBef>
                  <a:spcPct val="0"/>
                </a:spcBef>
                <a:spcAft>
                  <a:spcPct val="0"/>
                </a:spcAft>
                <a:buClrTx/>
                <a:buSzTx/>
                <a:buFontTx/>
                <a:buNone/>
                <a:tabLst/>
                <a:defRPr/>
              </a:pPr>
              <a:t>117</a:t>
            </a:fld>
            <a:endParaRPr kumimoji="0" lang="en-US"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r>
              <a:rPr lang="en-US"/>
              <a:t>XOR: x_1, x_2, and we want to transform to x_1^2, x_2^2, x_1 x_2</a:t>
            </a:r>
          </a:p>
          <a:p>
            <a:endParaRPr lang="en-US"/>
          </a:p>
          <a:p>
            <a:r>
              <a:rPr lang="en-US"/>
              <a:t>It can also be viewed as feature extraction from the feature vector </a:t>
            </a:r>
            <a:r>
              <a:rPr lang="en-US" b="1"/>
              <a:t>x</a:t>
            </a:r>
            <a:r>
              <a:rPr lang="en-US"/>
              <a:t>, but now we extract </a:t>
            </a:r>
            <a:r>
              <a:rPr lang="en-US" i="1"/>
              <a:t>more</a:t>
            </a:r>
            <a:r>
              <a:rPr lang="en-US"/>
              <a:t> feature than the number of features in </a:t>
            </a:r>
            <a:r>
              <a:rPr lang="en-US" b="1"/>
              <a:t>x</a:t>
            </a:r>
            <a:r>
              <a:rPr lang="en-US"/>
              <a:t>.</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5848" rtl="0" eaLnBrk="1" fontAlgn="base" latinLnBrk="0" hangingPunct="1">
              <a:lnSpc>
                <a:spcPct val="100000"/>
              </a:lnSpc>
              <a:spcBef>
                <a:spcPct val="0"/>
              </a:spcBef>
              <a:spcAft>
                <a:spcPct val="0"/>
              </a:spcAft>
              <a:buClrTx/>
              <a:buSzTx/>
              <a:buFontTx/>
              <a:buNone/>
              <a:tabLst/>
              <a:defRPr/>
            </a:pPr>
            <a:fld id="{562DC6FA-9CCE-4287-BC5E-0D385E2FAC5B}" type="slidenum">
              <a:rPr kumimoji="0" lang="en-US" sz="11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5848" rtl="0" eaLnBrk="1" fontAlgn="base" latinLnBrk="0" hangingPunct="1">
                <a:lnSpc>
                  <a:spcPct val="100000"/>
                </a:lnSpc>
                <a:spcBef>
                  <a:spcPct val="0"/>
                </a:spcBef>
                <a:spcAft>
                  <a:spcPct val="0"/>
                </a:spcAft>
                <a:buClrTx/>
                <a:buSzTx/>
                <a:buFontTx/>
                <a:buNone/>
                <a:tabLst/>
                <a:defRPr/>
              </a:pPr>
              <a:t>118</a:t>
            </a:fld>
            <a:endParaRPr kumimoji="0" lang="en-US"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r>
              <a:rPr lang="en-US"/>
              <a:t>XOR: x_1, x_2, and we want to transform to x_1^2, x_2^2, x_1 x_2</a:t>
            </a:r>
          </a:p>
          <a:p>
            <a:endParaRPr lang="en-US"/>
          </a:p>
          <a:p>
            <a:r>
              <a:rPr lang="en-US"/>
              <a:t>It can also be viewed as feature extraction from the feature vector </a:t>
            </a:r>
            <a:r>
              <a:rPr lang="en-US" b="1"/>
              <a:t>x</a:t>
            </a:r>
            <a:r>
              <a:rPr lang="en-US"/>
              <a:t>, but now we extract </a:t>
            </a:r>
            <a:r>
              <a:rPr lang="en-US" i="1"/>
              <a:t>more</a:t>
            </a:r>
            <a:r>
              <a:rPr lang="en-US"/>
              <a:t> feature than the number of features in </a:t>
            </a:r>
            <a:r>
              <a:rPr lang="en-US" b="1"/>
              <a:t>x</a:t>
            </a:r>
            <a:r>
              <a:rPr lang="en-US"/>
              <a: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5848" rtl="0" eaLnBrk="1" fontAlgn="base" latinLnBrk="0" hangingPunct="1">
              <a:lnSpc>
                <a:spcPct val="100000"/>
              </a:lnSpc>
              <a:spcBef>
                <a:spcPct val="0"/>
              </a:spcBef>
              <a:spcAft>
                <a:spcPct val="0"/>
              </a:spcAft>
              <a:buClrTx/>
              <a:buSzTx/>
              <a:buFontTx/>
              <a:buNone/>
              <a:tabLst/>
              <a:defRPr/>
            </a:pPr>
            <a:fld id="{562DC6FA-9CCE-4287-BC5E-0D385E2FAC5B}" type="slidenum">
              <a:rPr kumimoji="0" lang="en-US" sz="11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5848" rtl="0" eaLnBrk="1" fontAlgn="base" latinLnBrk="0" hangingPunct="1">
                <a:lnSpc>
                  <a:spcPct val="100000"/>
                </a:lnSpc>
                <a:spcBef>
                  <a:spcPct val="0"/>
                </a:spcBef>
                <a:spcAft>
                  <a:spcPct val="0"/>
                </a:spcAft>
                <a:buClrTx/>
                <a:buSzTx/>
                <a:buFontTx/>
                <a:buNone/>
                <a:tabLst/>
                <a:defRPr/>
              </a:pPr>
              <a:t>119</a:t>
            </a:fld>
            <a:endParaRPr kumimoji="0" lang="en-US"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r>
              <a:rPr lang="en-US"/>
              <a:t>XOR: x_1, x_2, and we want to transform to x_1^2, x_2^2, x_1 x_2</a:t>
            </a:r>
          </a:p>
          <a:p>
            <a:endParaRPr lang="en-US"/>
          </a:p>
          <a:p>
            <a:r>
              <a:rPr lang="en-US"/>
              <a:t>It can also be viewed as feature extraction from the feature vector </a:t>
            </a:r>
            <a:r>
              <a:rPr lang="en-US" b="1"/>
              <a:t>x</a:t>
            </a:r>
            <a:r>
              <a:rPr lang="en-US"/>
              <a:t>, but now we extract </a:t>
            </a:r>
            <a:r>
              <a:rPr lang="en-US" i="1"/>
              <a:t>more</a:t>
            </a:r>
            <a:r>
              <a:rPr lang="en-US"/>
              <a:t> feature than the number of features in </a:t>
            </a:r>
            <a:r>
              <a:rPr lang="en-US" b="1"/>
              <a:t>x</a:t>
            </a:r>
            <a:r>
              <a:rPr lang="en-US"/>
              <a:t>.</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5848" rtl="0" eaLnBrk="1" fontAlgn="base" latinLnBrk="0" hangingPunct="1">
              <a:lnSpc>
                <a:spcPct val="100000"/>
              </a:lnSpc>
              <a:spcBef>
                <a:spcPct val="0"/>
              </a:spcBef>
              <a:spcAft>
                <a:spcPct val="0"/>
              </a:spcAft>
              <a:buClrTx/>
              <a:buSzTx/>
              <a:buFontTx/>
              <a:buNone/>
              <a:tabLst/>
              <a:defRPr/>
            </a:pPr>
            <a:fld id="{562DC6FA-9CCE-4287-BC5E-0D385E2FAC5B}" type="slidenum">
              <a:rPr kumimoji="0" lang="en-US" sz="11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5848" rtl="0" eaLnBrk="1" fontAlgn="base" latinLnBrk="0" hangingPunct="1">
                <a:lnSpc>
                  <a:spcPct val="100000"/>
                </a:lnSpc>
                <a:spcBef>
                  <a:spcPct val="0"/>
                </a:spcBef>
                <a:spcAft>
                  <a:spcPct val="0"/>
                </a:spcAft>
                <a:buClrTx/>
                <a:buSzTx/>
                <a:buFontTx/>
                <a:buNone/>
                <a:tabLst/>
                <a:defRPr/>
              </a:pPr>
              <a:t>120</a:t>
            </a:fld>
            <a:endParaRPr kumimoji="0" lang="en-US"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r>
              <a:rPr lang="en-US"/>
              <a:t>XOR: x_1, x_2, and we want to transform to x_1^2, x_2^2, x_1 x_2</a:t>
            </a:r>
          </a:p>
          <a:p>
            <a:endParaRPr lang="en-US"/>
          </a:p>
          <a:p>
            <a:r>
              <a:rPr lang="en-US"/>
              <a:t>It can also be viewed as feature extraction from the feature vector </a:t>
            </a:r>
            <a:r>
              <a:rPr lang="en-US" b="1"/>
              <a:t>x</a:t>
            </a:r>
            <a:r>
              <a:rPr lang="en-US"/>
              <a:t>, but now we extract </a:t>
            </a:r>
            <a:r>
              <a:rPr lang="en-US" i="1"/>
              <a:t>more</a:t>
            </a:r>
            <a:r>
              <a:rPr lang="en-US"/>
              <a:t> feature than the number of features in </a:t>
            </a:r>
            <a:r>
              <a:rPr lang="en-US" b="1"/>
              <a:t>x</a:t>
            </a:r>
            <a:r>
              <a:rPr lang="en-US"/>
              <a:t>.</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5848" rtl="0" eaLnBrk="1" fontAlgn="base" latinLnBrk="0" hangingPunct="1">
              <a:lnSpc>
                <a:spcPct val="100000"/>
              </a:lnSpc>
              <a:spcBef>
                <a:spcPct val="0"/>
              </a:spcBef>
              <a:spcAft>
                <a:spcPct val="0"/>
              </a:spcAft>
              <a:buClrTx/>
              <a:buSzTx/>
              <a:buFontTx/>
              <a:buNone/>
              <a:tabLst/>
              <a:defRPr/>
            </a:pPr>
            <a:fld id="{562DC6FA-9CCE-4287-BC5E-0D385E2FAC5B}" type="slidenum">
              <a:rPr kumimoji="0" lang="en-US" sz="11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5848" rtl="0" eaLnBrk="1" fontAlgn="base" latinLnBrk="0" hangingPunct="1">
                <a:lnSpc>
                  <a:spcPct val="100000"/>
                </a:lnSpc>
                <a:spcBef>
                  <a:spcPct val="0"/>
                </a:spcBef>
                <a:spcAft>
                  <a:spcPct val="0"/>
                </a:spcAft>
                <a:buClrTx/>
                <a:buSzTx/>
                <a:buFontTx/>
                <a:buNone/>
                <a:tabLst/>
                <a:defRPr/>
              </a:pPr>
              <a:t>121</a:t>
            </a:fld>
            <a:endParaRPr kumimoji="0" lang="en-US" sz="11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r>
              <a:rPr lang="en-US"/>
              <a:t>XOR: x_1, x_2, and we want to transform to x_1^2, x_2^2, x_1 x_2</a:t>
            </a:r>
          </a:p>
          <a:p>
            <a:endParaRPr lang="en-US"/>
          </a:p>
          <a:p>
            <a:r>
              <a:rPr lang="en-US"/>
              <a:t>It can also be viewed as feature extraction from the feature vector </a:t>
            </a:r>
            <a:r>
              <a:rPr lang="en-US" b="1"/>
              <a:t>x</a:t>
            </a:r>
            <a:r>
              <a:rPr lang="en-US"/>
              <a:t>, but now we extract </a:t>
            </a:r>
            <a:r>
              <a:rPr lang="en-US" i="1"/>
              <a:t>more</a:t>
            </a:r>
            <a:r>
              <a:rPr lang="en-US"/>
              <a:t> feature than the number of features in </a:t>
            </a:r>
            <a:r>
              <a:rPr lang="en-US" b="1"/>
              <a:t>x</a:t>
            </a:r>
            <a:r>
              <a:rPr lang="en-US"/>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CEBC-F08F-4652-09CD-18A36E0FB0B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1E18182-BB29-D698-7DE7-3D3489B4AF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800E9DA-A4CB-6B4D-DE75-9301B359156E}"/>
              </a:ext>
            </a:extLst>
          </p:cNvPr>
          <p:cNvSpPr>
            <a:spLocks noGrp="1"/>
          </p:cNvSpPr>
          <p:nvPr>
            <p:ph type="dt" sz="half" idx="10"/>
          </p:nvPr>
        </p:nvSpPr>
        <p:spPr/>
        <p:txBody>
          <a:bodyPr/>
          <a:lstStyle/>
          <a:p>
            <a:fld id="{9EAA7697-18BE-0F49-AB1E-2BE49A1952E6}" type="datetimeFigureOut">
              <a:rPr lang="en-US" smtClean="0"/>
              <a:t>2/11/24</a:t>
            </a:fld>
            <a:endParaRPr lang="en-US"/>
          </a:p>
        </p:txBody>
      </p:sp>
      <p:sp>
        <p:nvSpPr>
          <p:cNvPr id="5" name="Footer Placeholder 4">
            <a:extLst>
              <a:ext uri="{FF2B5EF4-FFF2-40B4-BE49-F238E27FC236}">
                <a16:creationId xmlns:a16="http://schemas.microsoft.com/office/drawing/2014/main" id="{95589BB5-D117-BFCE-A94F-8C4BFA132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DB28C-2F2B-D19A-8196-CA4F78833FBF}"/>
              </a:ext>
            </a:extLst>
          </p:cNvPr>
          <p:cNvSpPr>
            <a:spLocks noGrp="1"/>
          </p:cNvSpPr>
          <p:nvPr>
            <p:ph type="sldNum" sz="quarter" idx="12"/>
          </p:nvPr>
        </p:nvSpPr>
        <p:spPr/>
        <p:txBody>
          <a:bodyPr/>
          <a:lstStyle/>
          <a:p>
            <a:fld id="{ED446B50-5667-8A4F-A65F-B10BFE0A16B2}" type="slidenum">
              <a:rPr lang="en-US" smtClean="0"/>
              <a:t>‹#›</a:t>
            </a:fld>
            <a:endParaRPr lang="en-US"/>
          </a:p>
        </p:txBody>
      </p:sp>
    </p:spTree>
    <p:extLst>
      <p:ext uri="{BB962C8B-B14F-4D97-AF65-F5344CB8AC3E}">
        <p14:creationId xmlns:p14="http://schemas.microsoft.com/office/powerpoint/2010/main" val="468800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68D2E-4817-16DA-7EEB-0D38876DA42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2ED63F7-FFC6-F42D-BC8F-646107052BF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2BFBFB3-E09C-99E1-48C8-0D890E265584}"/>
              </a:ext>
            </a:extLst>
          </p:cNvPr>
          <p:cNvSpPr>
            <a:spLocks noGrp="1"/>
          </p:cNvSpPr>
          <p:nvPr>
            <p:ph type="dt" sz="half" idx="10"/>
          </p:nvPr>
        </p:nvSpPr>
        <p:spPr/>
        <p:txBody>
          <a:bodyPr/>
          <a:lstStyle/>
          <a:p>
            <a:fld id="{9EAA7697-18BE-0F49-AB1E-2BE49A1952E6}" type="datetimeFigureOut">
              <a:rPr lang="en-US" smtClean="0"/>
              <a:t>2/11/24</a:t>
            </a:fld>
            <a:endParaRPr lang="en-US"/>
          </a:p>
        </p:txBody>
      </p:sp>
      <p:sp>
        <p:nvSpPr>
          <p:cNvPr id="5" name="Footer Placeholder 4">
            <a:extLst>
              <a:ext uri="{FF2B5EF4-FFF2-40B4-BE49-F238E27FC236}">
                <a16:creationId xmlns:a16="http://schemas.microsoft.com/office/drawing/2014/main" id="{098500E7-FE9F-CCB2-5321-44696D243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89FA6-4BEC-7266-89B2-A404A025C0FB}"/>
              </a:ext>
            </a:extLst>
          </p:cNvPr>
          <p:cNvSpPr>
            <a:spLocks noGrp="1"/>
          </p:cNvSpPr>
          <p:nvPr>
            <p:ph type="sldNum" sz="quarter" idx="12"/>
          </p:nvPr>
        </p:nvSpPr>
        <p:spPr/>
        <p:txBody>
          <a:bodyPr/>
          <a:lstStyle/>
          <a:p>
            <a:fld id="{ED446B50-5667-8A4F-A65F-B10BFE0A16B2}" type="slidenum">
              <a:rPr lang="en-US" smtClean="0"/>
              <a:t>‹#›</a:t>
            </a:fld>
            <a:endParaRPr lang="en-US"/>
          </a:p>
        </p:txBody>
      </p:sp>
    </p:spTree>
    <p:extLst>
      <p:ext uri="{BB962C8B-B14F-4D97-AF65-F5344CB8AC3E}">
        <p14:creationId xmlns:p14="http://schemas.microsoft.com/office/powerpoint/2010/main" val="936583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322264-D96A-E1B6-CA67-D2CF725A603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FDBF59E-AA17-1938-65B0-52CFF990D0F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2AE181-511E-2FE3-D41F-53712779B289}"/>
              </a:ext>
            </a:extLst>
          </p:cNvPr>
          <p:cNvSpPr>
            <a:spLocks noGrp="1"/>
          </p:cNvSpPr>
          <p:nvPr>
            <p:ph type="dt" sz="half" idx="10"/>
          </p:nvPr>
        </p:nvSpPr>
        <p:spPr/>
        <p:txBody>
          <a:bodyPr/>
          <a:lstStyle/>
          <a:p>
            <a:fld id="{9EAA7697-18BE-0F49-AB1E-2BE49A1952E6}" type="datetimeFigureOut">
              <a:rPr lang="en-US" smtClean="0"/>
              <a:t>2/11/24</a:t>
            </a:fld>
            <a:endParaRPr lang="en-US"/>
          </a:p>
        </p:txBody>
      </p:sp>
      <p:sp>
        <p:nvSpPr>
          <p:cNvPr id="5" name="Footer Placeholder 4">
            <a:extLst>
              <a:ext uri="{FF2B5EF4-FFF2-40B4-BE49-F238E27FC236}">
                <a16:creationId xmlns:a16="http://schemas.microsoft.com/office/drawing/2014/main" id="{EB14F905-DA58-3F2D-A14E-DD99A9930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AF113-B61F-FA57-D9AB-7CD849045A43}"/>
              </a:ext>
            </a:extLst>
          </p:cNvPr>
          <p:cNvSpPr>
            <a:spLocks noGrp="1"/>
          </p:cNvSpPr>
          <p:nvPr>
            <p:ph type="sldNum" sz="quarter" idx="12"/>
          </p:nvPr>
        </p:nvSpPr>
        <p:spPr/>
        <p:txBody>
          <a:bodyPr/>
          <a:lstStyle/>
          <a:p>
            <a:fld id="{ED446B50-5667-8A4F-A65F-B10BFE0A16B2}" type="slidenum">
              <a:rPr lang="en-US" smtClean="0"/>
              <a:t>‹#›</a:t>
            </a:fld>
            <a:endParaRPr lang="en-US"/>
          </a:p>
        </p:txBody>
      </p:sp>
    </p:spTree>
    <p:extLst>
      <p:ext uri="{BB962C8B-B14F-4D97-AF65-F5344CB8AC3E}">
        <p14:creationId xmlns:p14="http://schemas.microsoft.com/office/powerpoint/2010/main" val="2488889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7705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1" y="3840480"/>
            <a:ext cx="853439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7242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02180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00" b="1"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4795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63337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6857985"/>
          </a:xfrm>
          <a:prstGeom prst="rect">
            <a:avLst/>
          </a:prstGeom>
          <a:blipFill>
            <a:blip r:embed="rId2" cstate="print"/>
            <a:stretch>
              <a:fillRect/>
            </a:stretch>
          </a:blipFill>
        </p:spPr>
        <p:txBody>
          <a:bodyPr wrap="square" lIns="0" tIns="0" rIns="0" bIns="0" rtlCol="0"/>
          <a:lstStyle/>
          <a:p>
            <a:endParaRPr sz="18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71032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03400" indent="0" algn="ctr">
              <a:buNone/>
              <a:defRPr>
                <a:solidFill>
                  <a:schemeClr val="tx1">
                    <a:tint val="75000"/>
                  </a:schemeClr>
                </a:solidFill>
              </a:defRPr>
            </a:lvl2pPr>
            <a:lvl3pPr marL="806799" indent="0" algn="ctr">
              <a:buNone/>
              <a:defRPr>
                <a:solidFill>
                  <a:schemeClr val="tx1">
                    <a:tint val="75000"/>
                  </a:schemeClr>
                </a:solidFill>
              </a:defRPr>
            </a:lvl3pPr>
            <a:lvl4pPr marL="1210198" indent="0" algn="ctr">
              <a:buNone/>
              <a:defRPr>
                <a:solidFill>
                  <a:schemeClr val="tx1">
                    <a:tint val="75000"/>
                  </a:schemeClr>
                </a:solidFill>
              </a:defRPr>
            </a:lvl4pPr>
            <a:lvl5pPr marL="1613598" indent="0" algn="ctr">
              <a:buNone/>
              <a:defRPr>
                <a:solidFill>
                  <a:schemeClr val="tx1">
                    <a:tint val="75000"/>
                  </a:schemeClr>
                </a:solidFill>
              </a:defRPr>
            </a:lvl5pPr>
            <a:lvl6pPr marL="2016997" indent="0" algn="ctr">
              <a:buNone/>
              <a:defRPr>
                <a:solidFill>
                  <a:schemeClr val="tx1">
                    <a:tint val="75000"/>
                  </a:schemeClr>
                </a:solidFill>
              </a:defRPr>
            </a:lvl6pPr>
            <a:lvl7pPr marL="2420397" indent="0" algn="ctr">
              <a:buNone/>
              <a:defRPr>
                <a:solidFill>
                  <a:schemeClr val="tx1">
                    <a:tint val="75000"/>
                  </a:schemeClr>
                </a:solidFill>
              </a:defRPr>
            </a:lvl7pPr>
            <a:lvl8pPr marL="2823796" indent="0" algn="ctr">
              <a:buNone/>
              <a:defRPr>
                <a:solidFill>
                  <a:schemeClr val="tx1">
                    <a:tint val="75000"/>
                  </a:schemeClr>
                </a:solidFill>
              </a:defRPr>
            </a:lvl8pPr>
            <a:lvl9pPr marL="32271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279602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04666"/>
            <a:ext cx="12192000" cy="926976"/>
          </a:xfrm>
        </p:spPr>
        <p:txBody>
          <a:bodyPr>
            <a:normAutofit/>
          </a:bodyPr>
          <a:lstStyle>
            <a:lvl1pPr>
              <a:defRPr sz="3882">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335362" y="1844827"/>
            <a:ext cx="11617291" cy="4736177"/>
          </a:xfrm>
        </p:spPr>
        <p:txBody>
          <a:bodyPr/>
          <a:lstStyle>
            <a:lvl1pPr>
              <a:defRPr sz="2118">
                <a:latin typeface="Palatino Linotype" panose="02040502050505030304" pitchFamily="18" charset="0"/>
              </a:defRPr>
            </a:lvl1pPr>
            <a:lvl2pPr marL="612103" indent="-208703">
              <a:defRPr sz="1941">
                <a:latin typeface="Palatino Linotype" panose="02040502050505030304" pitchFamily="18" charset="0"/>
              </a:defRPr>
            </a:lvl2pPr>
            <a:lvl3pPr marL="1109349" indent="-302549">
              <a:buFont typeface="Wingdings" panose="05000000000000000000" pitchFamily="2" charset="2"/>
              <a:buChar char="§"/>
              <a:defRPr sz="1765">
                <a:latin typeface="Palatino Linotype" panose="02040502050505030304" pitchFamily="18" charset="0"/>
              </a:defRPr>
            </a:lvl3pPr>
            <a:lvl4pPr>
              <a:defRPr sz="1588">
                <a:latin typeface="Palatino Linotype" panose="02040502050505030304" pitchFamily="18" charset="0"/>
              </a:defRPr>
            </a:lvl4pPr>
            <a:lvl5pPr>
              <a:defRPr sz="1412">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10800524" y="6581003"/>
            <a:ext cx="1344149" cy="255326"/>
          </a:xfrm>
          <a:prstGeom prst="rect">
            <a:avLst/>
          </a:prstGeom>
          <a:noFill/>
        </p:spPr>
        <p:txBody>
          <a:bodyPr wrap="square" rtlCol="0">
            <a:spAutoFit/>
          </a:bodyPr>
          <a:lstStyle/>
          <a:p>
            <a:pPr algn="r"/>
            <a:fld id="{00102D1B-0293-4647-B4E5-AE469158D403}" type="slidenum">
              <a:rPr lang="en-US" sz="1059" smtClean="0">
                <a:solidFill>
                  <a:schemeClr val="bg1">
                    <a:lumMod val="50000"/>
                  </a:schemeClr>
                </a:solidFill>
              </a:rPr>
              <a:pPr algn="r"/>
              <a:t>‹#›</a:t>
            </a:fld>
            <a:endParaRPr lang="en-US" sz="882" dirty="0">
              <a:solidFill>
                <a:schemeClr val="bg1">
                  <a:lumMod val="50000"/>
                </a:schemeClr>
              </a:solidFill>
            </a:endParaRPr>
          </a:p>
        </p:txBody>
      </p:sp>
      <p:grpSp>
        <p:nvGrpSpPr>
          <p:cNvPr id="12" name="Group 11"/>
          <p:cNvGrpSpPr/>
          <p:nvPr userDrawn="1"/>
        </p:nvGrpSpPr>
        <p:grpSpPr>
          <a:xfrm>
            <a:off x="0" y="-27384"/>
            <a:ext cx="12183207" cy="288032"/>
            <a:chOff x="0" y="-27384"/>
            <a:chExt cx="9137405" cy="288032"/>
          </a:xfrm>
        </p:grpSpPr>
        <p:sp>
          <p:nvSpPr>
            <p:cNvPr id="13" name="TextBox 12"/>
            <p:cNvSpPr txBox="1"/>
            <p:nvPr userDrawn="1"/>
          </p:nvSpPr>
          <p:spPr>
            <a:xfrm>
              <a:off x="0" y="-27384"/>
              <a:ext cx="9137405" cy="282385"/>
            </a:xfrm>
            <a:prstGeom prst="rect">
              <a:avLst/>
            </a:prstGeom>
            <a:noFill/>
          </p:spPr>
          <p:txBody>
            <a:bodyPr wrap="square" rtlCol="0">
              <a:spAutoFit/>
            </a:bodyPr>
            <a:lstStyle/>
            <a:p>
              <a:pPr algn="r"/>
              <a:r>
                <a:rPr lang="en-US" sz="1235" b="1" i="1" baseline="0" dirty="0">
                  <a:latin typeface="Palatino Linotype" panose="02040502050505030304" pitchFamily="18" charset="0"/>
                </a:rPr>
                <a:t>CS 502, Fall 2020</a:t>
              </a:r>
              <a:endParaRPr lang="en-US" sz="1235" b="1" i="1" dirty="0">
                <a:latin typeface="Palatino Linotype" panose="02040502050505030304" pitchFamily="18"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44624"/>
              <a:ext cx="1475423" cy="198120"/>
            </a:xfrm>
            <a:prstGeom prst="rect">
              <a:avLst/>
            </a:prstGeom>
          </p:spPr>
        </p:pic>
        <p:cxnSp>
          <p:nvCxnSpPr>
            <p:cNvPr id="15" name="Straight Connector 14"/>
            <p:cNvCxnSpPr/>
            <p:nvPr userDrawn="1"/>
          </p:nvCxnSpPr>
          <p:spPr>
            <a:xfrm>
              <a:off x="72008" y="260648"/>
              <a:ext cx="9036496" cy="0"/>
            </a:xfrm>
            <a:prstGeom prst="line">
              <a:avLst/>
            </a:prstGeom>
            <a:ln w="19050">
              <a:gradFill flip="none" rotWithShape="1">
                <a:gsLst>
                  <a:gs pos="0">
                    <a:srgbClr val="C99503"/>
                  </a:gs>
                  <a:gs pos="60000">
                    <a:schemeClr val="accent1">
                      <a:tint val="44500"/>
                      <a:satMod val="160000"/>
                      <a:alpha val="56000"/>
                      <a:lumMod val="83000"/>
                    </a:schemeClr>
                  </a:gs>
                  <a:gs pos="100000">
                    <a:schemeClr val="tx1">
                      <a:lumMod val="64000"/>
                      <a:lumOff val="36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cxnSp>
        <p:nvCxnSpPr>
          <p:cNvPr id="6" name="Straight Connector 5"/>
          <p:cNvCxnSpPr/>
          <p:nvPr userDrawn="1"/>
        </p:nvCxnSpPr>
        <p:spPr>
          <a:xfrm>
            <a:off x="335362" y="1340768"/>
            <a:ext cx="11617291"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145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57810"/>
            <a:ext cx="10972800" cy="926976"/>
          </a:xfrm>
        </p:spPr>
        <p:txBody>
          <a:bodyPr>
            <a:normAutofit/>
          </a:bodyPr>
          <a:lstStyle>
            <a:lvl1pPr>
              <a:defRPr sz="3176">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335362" y="1844827"/>
            <a:ext cx="11617291" cy="4736177"/>
          </a:xfrm>
        </p:spPr>
        <p:txBody>
          <a:bodyPr/>
          <a:lstStyle>
            <a:lvl1pPr>
              <a:defRPr sz="2118">
                <a:latin typeface="Palatino Linotype" panose="02040502050505030304" pitchFamily="18" charset="0"/>
              </a:defRPr>
            </a:lvl1pPr>
            <a:lvl2pPr marL="612103" indent="-208703">
              <a:defRPr sz="1765">
                <a:latin typeface="Palatino Linotype" panose="02040502050505030304" pitchFamily="18" charset="0"/>
              </a:defRPr>
            </a:lvl2pPr>
            <a:lvl3pPr>
              <a:defRPr sz="1588">
                <a:latin typeface="Palatino Linotype" panose="02040502050505030304" pitchFamily="18" charset="0"/>
              </a:defRPr>
            </a:lvl3pPr>
            <a:lvl4pPr>
              <a:defRPr sz="1412">
                <a:latin typeface="Palatino Linotype" panose="02040502050505030304" pitchFamily="18" charset="0"/>
              </a:defRPr>
            </a:lvl4pPr>
            <a:lvl5pPr>
              <a:defRPr sz="1235">
                <a:latin typeface="Palatino Linotype" panose="02040502050505030304" pitchFamily="18" charset="0"/>
              </a:defRPr>
            </a:lvl5pPr>
          </a:lstStyle>
          <a:p>
            <a:pPr lvl="0"/>
            <a:r>
              <a:rPr lang="en-US" dirty="0"/>
              <a:t>Click to edit Master text styles</a:t>
            </a:r>
          </a:p>
        </p:txBody>
      </p:sp>
      <p:sp>
        <p:nvSpPr>
          <p:cNvPr id="4" name="TextBox 3"/>
          <p:cNvSpPr txBox="1"/>
          <p:nvPr userDrawn="1"/>
        </p:nvSpPr>
        <p:spPr>
          <a:xfrm>
            <a:off x="10800524" y="6581003"/>
            <a:ext cx="1344149" cy="255326"/>
          </a:xfrm>
          <a:prstGeom prst="rect">
            <a:avLst/>
          </a:prstGeom>
          <a:noFill/>
        </p:spPr>
        <p:txBody>
          <a:bodyPr wrap="square" rtlCol="0">
            <a:spAutoFit/>
          </a:bodyPr>
          <a:lstStyle/>
          <a:p>
            <a:pPr algn="r"/>
            <a:fld id="{00102D1B-0293-4647-B4E5-AE469158D403}" type="slidenum">
              <a:rPr lang="en-US" sz="1059" smtClean="0">
                <a:solidFill>
                  <a:schemeClr val="bg1">
                    <a:lumMod val="50000"/>
                  </a:schemeClr>
                </a:solidFill>
              </a:rPr>
              <a:pPr algn="r"/>
              <a:t>‹#›</a:t>
            </a:fld>
            <a:endParaRPr lang="en-US" sz="882" dirty="0">
              <a:solidFill>
                <a:schemeClr val="bg1">
                  <a:lumMod val="50000"/>
                </a:schemeClr>
              </a:solidFill>
            </a:endParaRPr>
          </a:p>
        </p:txBody>
      </p:sp>
      <p:grpSp>
        <p:nvGrpSpPr>
          <p:cNvPr id="12" name="Group 11"/>
          <p:cNvGrpSpPr/>
          <p:nvPr userDrawn="1"/>
        </p:nvGrpSpPr>
        <p:grpSpPr>
          <a:xfrm>
            <a:off x="0" y="-27384"/>
            <a:ext cx="12183207" cy="288032"/>
            <a:chOff x="0" y="-27384"/>
            <a:chExt cx="9137405" cy="288032"/>
          </a:xfrm>
        </p:grpSpPr>
        <p:sp>
          <p:nvSpPr>
            <p:cNvPr id="13" name="TextBox 12"/>
            <p:cNvSpPr txBox="1"/>
            <p:nvPr userDrawn="1"/>
          </p:nvSpPr>
          <p:spPr>
            <a:xfrm>
              <a:off x="0" y="-27384"/>
              <a:ext cx="9137405" cy="282385"/>
            </a:xfrm>
            <a:prstGeom prst="rect">
              <a:avLst/>
            </a:prstGeom>
            <a:noFill/>
          </p:spPr>
          <p:txBody>
            <a:bodyPr wrap="square" rtlCol="0">
              <a:spAutoFit/>
            </a:bodyPr>
            <a:lstStyle/>
            <a:p>
              <a:pPr algn="r"/>
              <a:r>
                <a:rPr lang="en-US" sz="1235" b="1" i="1" baseline="0" dirty="0">
                  <a:latin typeface="Palatino Linotype" panose="02040502050505030304" pitchFamily="18" charset="0"/>
                </a:rPr>
                <a:t>CS 502, Fall 2020</a:t>
              </a:r>
              <a:endParaRPr lang="en-US" sz="1235" b="1" i="1" dirty="0">
                <a:latin typeface="Palatino Linotype" panose="02040502050505030304" pitchFamily="18"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44624"/>
              <a:ext cx="1475423" cy="198120"/>
            </a:xfrm>
            <a:prstGeom prst="rect">
              <a:avLst/>
            </a:prstGeom>
          </p:spPr>
        </p:pic>
        <p:cxnSp>
          <p:nvCxnSpPr>
            <p:cNvPr id="15" name="Straight Connector 14"/>
            <p:cNvCxnSpPr/>
            <p:nvPr userDrawn="1"/>
          </p:nvCxnSpPr>
          <p:spPr>
            <a:xfrm>
              <a:off x="72008" y="260648"/>
              <a:ext cx="9036496" cy="0"/>
            </a:xfrm>
            <a:prstGeom prst="line">
              <a:avLst/>
            </a:prstGeom>
            <a:ln w="19050">
              <a:gradFill flip="none" rotWithShape="1">
                <a:gsLst>
                  <a:gs pos="0">
                    <a:srgbClr val="C99503"/>
                  </a:gs>
                  <a:gs pos="60000">
                    <a:schemeClr val="accent1">
                      <a:tint val="44500"/>
                      <a:satMod val="160000"/>
                      <a:alpha val="56000"/>
                      <a:lumMod val="83000"/>
                    </a:schemeClr>
                  </a:gs>
                  <a:gs pos="100000">
                    <a:schemeClr val="tx1">
                      <a:lumMod val="64000"/>
                      <a:lumOff val="36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2933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17EF-F075-359F-C131-6BAA953854D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A9BF6B8-88D5-1E03-F963-6963968BF7B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16A3A47-2E40-4C9B-5EC9-9DFC4EC7742B}"/>
              </a:ext>
            </a:extLst>
          </p:cNvPr>
          <p:cNvSpPr>
            <a:spLocks noGrp="1"/>
          </p:cNvSpPr>
          <p:nvPr>
            <p:ph type="dt" sz="half" idx="10"/>
          </p:nvPr>
        </p:nvSpPr>
        <p:spPr/>
        <p:txBody>
          <a:bodyPr/>
          <a:lstStyle/>
          <a:p>
            <a:fld id="{9EAA7697-18BE-0F49-AB1E-2BE49A1952E6}" type="datetimeFigureOut">
              <a:rPr lang="en-US" smtClean="0"/>
              <a:t>2/11/24</a:t>
            </a:fld>
            <a:endParaRPr lang="en-US"/>
          </a:p>
        </p:txBody>
      </p:sp>
      <p:sp>
        <p:nvSpPr>
          <p:cNvPr id="5" name="Footer Placeholder 4">
            <a:extLst>
              <a:ext uri="{FF2B5EF4-FFF2-40B4-BE49-F238E27FC236}">
                <a16:creationId xmlns:a16="http://schemas.microsoft.com/office/drawing/2014/main" id="{AF89C087-8128-6FF7-6A47-AF37DF5DB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14184-2117-94A9-A688-DA2EEFAFBD33}"/>
              </a:ext>
            </a:extLst>
          </p:cNvPr>
          <p:cNvSpPr>
            <a:spLocks noGrp="1"/>
          </p:cNvSpPr>
          <p:nvPr>
            <p:ph type="sldNum" sz="quarter" idx="12"/>
          </p:nvPr>
        </p:nvSpPr>
        <p:spPr/>
        <p:txBody>
          <a:bodyPr/>
          <a:lstStyle/>
          <a:p>
            <a:fld id="{ED446B50-5667-8A4F-A65F-B10BFE0A16B2}" type="slidenum">
              <a:rPr lang="en-US" smtClean="0"/>
              <a:t>‹#›</a:t>
            </a:fld>
            <a:endParaRPr lang="en-US"/>
          </a:p>
        </p:txBody>
      </p:sp>
    </p:spTree>
    <p:extLst>
      <p:ext uri="{BB962C8B-B14F-4D97-AF65-F5344CB8AC3E}">
        <p14:creationId xmlns:p14="http://schemas.microsoft.com/office/powerpoint/2010/main" val="1890406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41E9-A3B5-EBA2-CE33-CA4A746FD51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3C20DC7-88DC-EA9F-FEF8-610C9322CC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374515288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98C65-4BDF-1E6B-A0E0-3D7BAB1BB06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63C26C0-4972-3BA8-5CC3-740C72662DD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1634009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4E97-9EF4-4300-03A4-A087DF7F5D88}"/>
              </a:ext>
            </a:extLst>
          </p:cNvPr>
          <p:cNvSpPr>
            <a:spLocks noGrp="1"/>
          </p:cNvSpPr>
          <p:nvPr>
            <p:ph type="title"/>
          </p:nvPr>
        </p:nvSpPr>
        <p:spPr>
          <a:xfrm>
            <a:off x="831851"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EE3416C-26C9-6802-0965-50CC862476D3}"/>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Tree>
    <p:extLst>
      <p:ext uri="{BB962C8B-B14F-4D97-AF65-F5344CB8AC3E}">
        <p14:creationId xmlns:p14="http://schemas.microsoft.com/office/powerpoint/2010/main" val="68029575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82883-22FC-03CB-A8CB-E9C5D26AFE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B2E2A39-6A2F-333D-4C22-BC07614A53BB}"/>
              </a:ext>
            </a:extLst>
          </p:cNvPr>
          <p:cNvSpPr>
            <a:spLocks noGrp="1"/>
          </p:cNvSpPr>
          <p:nvPr>
            <p:ph sz="half" idx="1"/>
          </p:nvPr>
        </p:nvSpPr>
        <p:spPr>
          <a:xfrm>
            <a:off x="1320800" y="1981200"/>
            <a:ext cx="50800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BFF24B8-B02E-9638-EF73-5ECD8E8E75FC}"/>
              </a:ext>
            </a:extLst>
          </p:cNvPr>
          <p:cNvSpPr>
            <a:spLocks noGrp="1"/>
          </p:cNvSpPr>
          <p:nvPr>
            <p:ph sz="half" idx="2"/>
          </p:nvPr>
        </p:nvSpPr>
        <p:spPr>
          <a:xfrm>
            <a:off x="6604000" y="1981200"/>
            <a:ext cx="50800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6386007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75B0-DAC5-1016-132C-B36E4DDD05B8}"/>
              </a:ext>
            </a:extLst>
          </p:cNvPr>
          <p:cNvSpPr>
            <a:spLocks noGrp="1"/>
          </p:cNvSpPr>
          <p:nvPr>
            <p:ph type="title"/>
          </p:nvPr>
        </p:nvSpPr>
        <p:spPr>
          <a:xfrm>
            <a:off x="840317"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2843B7A-B026-1668-7C33-9CF41A5D7123}"/>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9BAA53-8420-D6B4-0856-C86427E0BEA9}"/>
              </a:ext>
            </a:extLst>
          </p:cNvPr>
          <p:cNvSpPr>
            <a:spLocks noGrp="1"/>
          </p:cNvSpPr>
          <p:nvPr>
            <p:ph sz="half" idx="2"/>
          </p:nvPr>
        </p:nvSpPr>
        <p:spPr>
          <a:xfrm>
            <a:off x="840318" y="2505075"/>
            <a:ext cx="51583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ACAB2BC-7C3F-A26B-113A-0CF647E3BD38}"/>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22AD3C-1F4A-EC06-741D-9D9FE99FCC6B}"/>
              </a:ext>
            </a:extLst>
          </p:cNvPr>
          <p:cNvSpPr>
            <a:spLocks noGrp="1"/>
          </p:cNvSpPr>
          <p:nvPr>
            <p:ph sz="quarter" idx="4"/>
          </p:nvPr>
        </p:nvSpPr>
        <p:spPr>
          <a:xfrm>
            <a:off x="6172200" y="2505075"/>
            <a:ext cx="518371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93462297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863D-D25A-97AD-63F0-D7D801CBAEFF}"/>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5488792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8650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3A6EC-6958-1C7E-6193-1487AA91B359}"/>
              </a:ext>
            </a:extLst>
          </p:cNvPr>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780B56B-3D20-7E9C-B33A-99297530BB10}"/>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1DDFA2F-5A98-BA54-C05C-0A825FE4E3B2}"/>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316641622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67F1-75BB-FD7B-BCFB-73A3049F065B}"/>
              </a:ext>
            </a:extLst>
          </p:cNvPr>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DCA5E16-6A52-FE8E-341A-4CF8BBE3B54E}"/>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102C43-E1FC-297E-D2CD-BEB2F6AB25ED}"/>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991378256"/>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7285-EC85-35EB-7410-7595670DC1A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D413473-E848-6A81-ABD7-A754892130E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5659790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D616-9F2D-DA4E-CAF3-9C20C7993AD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6707896-E1FE-245A-D708-27F8A20D07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6EB757-062D-2E56-C6F1-297D186BA77E}"/>
              </a:ext>
            </a:extLst>
          </p:cNvPr>
          <p:cNvSpPr>
            <a:spLocks noGrp="1"/>
          </p:cNvSpPr>
          <p:nvPr>
            <p:ph type="dt" sz="half" idx="10"/>
          </p:nvPr>
        </p:nvSpPr>
        <p:spPr/>
        <p:txBody>
          <a:bodyPr/>
          <a:lstStyle/>
          <a:p>
            <a:fld id="{9EAA7697-18BE-0F49-AB1E-2BE49A1952E6}" type="datetimeFigureOut">
              <a:rPr lang="en-US" smtClean="0"/>
              <a:t>2/11/24</a:t>
            </a:fld>
            <a:endParaRPr lang="en-US"/>
          </a:p>
        </p:txBody>
      </p:sp>
      <p:sp>
        <p:nvSpPr>
          <p:cNvPr id="5" name="Footer Placeholder 4">
            <a:extLst>
              <a:ext uri="{FF2B5EF4-FFF2-40B4-BE49-F238E27FC236}">
                <a16:creationId xmlns:a16="http://schemas.microsoft.com/office/drawing/2014/main" id="{2EDD8DF7-66C4-D0FB-1A47-720B8603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B3DCC-ECC6-8327-12DC-6723FBDBF154}"/>
              </a:ext>
            </a:extLst>
          </p:cNvPr>
          <p:cNvSpPr>
            <a:spLocks noGrp="1"/>
          </p:cNvSpPr>
          <p:nvPr>
            <p:ph type="sldNum" sz="quarter" idx="12"/>
          </p:nvPr>
        </p:nvSpPr>
        <p:spPr/>
        <p:txBody>
          <a:bodyPr/>
          <a:lstStyle/>
          <a:p>
            <a:fld id="{ED446B50-5667-8A4F-A65F-B10BFE0A16B2}" type="slidenum">
              <a:rPr lang="en-US" smtClean="0"/>
              <a:t>‹#›</a:t>
            </a:fld>
            <a:endParaRPr lang="en-US"/>
          </a:p>
        </p:txBody>
      </p:sp>
    </p:spTree>
    <p:extLst>
      <p:ext uri="{BB962C8B-B14F-4D97-AF65-F5344CB8AC3E}">
        <p14:creationId xmlns:p14="http://schemas.microsoft.com/office/powerpoint/2010/main" val="9341420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F16EFE-FD2F-7D5E-2D20-288EAE0DCB66}"/>
              </a:ext>
            </a:extLst>
          </p:cNvPr>
          <p:cNvSpPr>
            <a:spLocks noGrp="1"/>
          </p:cNvSpPr>
          <p:nvPr>
            <p:ph type="title" orient="vert"/>
          </p:nvPr>
        </p:nvSpPr>
        <p:spPr>
          <a:xfrm>
            <a:off x="9169400" y="304800"/>
            <a:ext cx="2616200" cy="579120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959167-1353-E726-BC6A-6342A89D4E49}"/>
              </a:ext>
            </a:extLst>
          </p:cNvPr>
          <p:cNvSpPr>
            <a:spLocks noGrp="1"/>
          </p:cNvSpPr>
          <p:nvPr>
            <p:ph type="body" orient="vert" idx="1"/>
          </p:nvPr>
        </p:nvSpPr>
        <p:spPr>
          <a:xfrm>
            <a:off x="1320800" y="304800"/>
            <a:ext cx="7645400" cy="5791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78232956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22F0-D7B2-9909-5CA9-DF69379EDBC1}"/>
              </a:ext>
            </a:extLst>
          </p:cNvPr>
          <p:cNvSpPr>
            <a:spLocks noGrp="1"/>
          </p:cNvSpPr>
          <p:nvPr>
            <p:ph type="title"/>
          </p:nvPr>
        </p:nvSpPr>
        <p:spPr>
          <a:xfrm>
            <a:off x="1422400" y="304800"/>
            <a:ext cx="10363200" cy="11430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5E7923F-49D6-17B3-F5CB-F4F5C5710BEE}"/>
              </a:ext>
            </a:extLst>
          </p:cNvPr>
          <p:cNvSpPr>
            <a:spLocks noGrp="1"/>
          </p:cNvSpPr>
          <p:nvPr>
            <p:ph type="body" sz="half" idx="1"/>
          </p:nvPr>
        </p:nvSpPr>
        <p:spPr>
          <a:xfrm>
            <a:off x="1320800" y="1981200"/>
            <a:ext cx="50800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D6A481C-BAB8-1FA0-6954-AB0772B2B5D0}"/>
              </a:ext>
            </a:extLst>
          </p:cNvPr>
          <p:cNvSpPr>
            <a:spLocks noGrp="1"/>
          </p:cNvSpPr>
          <p:nvPr>
            <p:ph sz="half" idx="2"/>
          </p:nvPr>
        </p:nvSpPr>
        <p:spPr>
          <a:xfrm>
            <a:off x="6604000" y="1981200"/>
            <a:ext cx="50800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3592861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87CD-2AF5-71F3-A3F5-CD09D4425744}"/>
              </a:ext>
            </a:extLst>
          </p:cNvPr>
          <p:cNvSpPr>
            <a:spLocks noGrp="1"/>
          </p:cNvSpPr>
          <p:nvPr>
            <p:ph type="title"/>
          </p:nvPr>
        </p:nvSpPr>
        <p:spPr>
          <a:xfrm>
            <a:off x="1422400" y="304800"/>
            <a:ext cx="10363200" cy="11430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B5533A6-487B-A5F7-C07D-ACE9819C1BA2}"/>
              </a:ext>
            </a:extLst>
          </p:cNvPr>
          <p:cNvSpPr>
            <a:spLocks noGrp="1"/>
          </p:cNvSpPr>
          <p:nvPr>
            <p:ph type="body" sz="half" idx="1"/>
          </p:nvPr>
        </p:nvSpPr>
        <p:spPr>
          <a:xfrm>
            <a:off x="1320800" y="1981200"/>
            <a:ext cx="50800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7DC34C1-5092-F275-E670-4F0B687F50BB}"/>
              </a:ext>
            </a:extLst>
          </p:cNvPr>
          <p:cNvSpPr>
            <a:spLocks noGrp="1"/>
          </p:cNvSpPr>
          <p:nvPr>
            <p:ph sz="quarter" idx="2"/>
          </p:nvPr>
        </p:nvSpPr>
        <p:spPr>
          <a:xfrm>
            <a:off x="6604000" y="1981200"/>
            <a:ext cx="5080000" cy="1981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a:extLst>
              <a:ext uri="{FF2B5EF4-FFF2-40B4-BE49-F238E27FC236}">
                <a16:creationId xmlns:a16="http://schemas.microsoft.com/office/drawing/2014/main" id="{94A123DF-406C-87D0-BF69-7FF7689B440B}"/>
              </a:ext>
            </a:extLst>
          </p:cNvPr>
          <p:cNvSpPr>
            <a:spLocks noGrp="1"/>
          </p:cNvSpPr>
          <p:nvPr>
            <p:ph sz="quarter" idx="3"/>
          </p:nvPr>
        </p:nvSpPr>
        <p:spPr>
          <a:xfrm>
            <a:off x="6604000" y="4114800"/>
            <a:ext cx="5080000" cy="1981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95967402"/>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399019" y="3299086"/>
            <a:ext cx="6858003" cy="2598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328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2/11/24</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8079237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2/11/24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09012" y="3309080"/>
            <a:ext cx="6858003" cy="2398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296779" y="3398519"/>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445018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2/11/24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409765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2/11/24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8359610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5"/>
            <a:ext cx="10058400" cy="805596"/>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2/11/24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263052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2/11/24</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293962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461F-B55A-D938-3F12-EA43A65261F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B4DCC6-724C-8D49-ACEE-90ACD013DB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D439F1F-32D1-CCF3-7F18-4A46C6E43C1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1B998BE-FE22-18B9-06D0-5AC92090FCE3}"/>
              </a:ext>
            </a:extLst>
          </p:cNvPr>
          <p:cNvSpPr>
            <a:spLocks noGrp="1"/>
          </p:cNvSpPr>
          <p:nvPr>
            <p:ph type="dt" sz="half" idx="10"/>
          </p:nvPr>
        </p:nvSpPr>
        <p:spPr/>
        <p:txBody>
          <a:bodyPr/>
          <a:lstStyle/>
          <a:p>
            <a:fld id="{9EAA7697-18BE-0F49-AB1E-2BE49A1952E6}" type="datetimeFigureOut">
              <a:rPr lang="en-US" smtClean="0"/>
              <a:t>2/11/24</a:t>
            </a:fld>
            <a:endParaRPr lang="en-US"/>
          </a:p>
        </p:txBody>
      </p:sp>
      <p:sp>
        <p:nvSpPr>
          <p:cNvPr id="6" name="Footer Placeholder 5">
            <a:extLst>
              <a:ext uri="{FF2B5EF4-FFF2-40B4-BE49-F238E27FC236}">
                <a16:creationId xmlns:a16="http://schemas.microsoft.com/office/drawing/2014/main" id="{CF937EF5-E3B0-5BA0-46C7-B6C4AD47B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C3C5B2-6EDE-661B-D63E-A567829EC9D5}"/>
              </a:ext>
            </a:extLst>
          </p:cNvPr>
          <p:cNvSpPr>
            <a:spLocks noGrp="1"/>
          </p:cNvSpPr>
          <p:nvPr>
            <p:ph type="sldNum" sz="quarter" idx="12"/>
          </p:nvPr>
        </p:nvSpPr>
        <p:spPr/>
        <p:txBody>
          <a:bodyPr/>
          <a:lstStyle/>
          <a:p>
            <a:fld id="{ED446B50-5667-8A4F-A65F-B10BFE0A16B2}" type="slidenum">
              <a:rPr lang="en-US" smtClean="0"/>
              <a:t>‹#›</a:t>
            </a:fld>
            <a:endParaRPr lang="en-US"/>
          </a:p>
        </p:txBody>
      </p:sp>
    </p:spTree>
    <p:extLst>
      <p:ext uri="{BB962C8B-B14F-4D97-AF65-F5344CB8AC3E}">
        <p14:creationId xmlns:p14="http://schemas.microsoft.com/office/powerpoint/2010/main" val="7166972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2/11/24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5835651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6096000" y="681037"/>
            <a:ext cx="5187952"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6096000" y="3835400"/>
            <a:ext cx="51816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9652000" y="6273800"/>
            <a:ext cx="16256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7112000" y="6273800"/>
            <a:ext cx="2540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6096000" y="6273800"/>
            <a:ext cx="1020232"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6815554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726933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7526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6400" y="40767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0"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1841121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8278996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0834874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7526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6400" y="40767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0"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9810731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3018815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7526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6400" y="40767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0"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259054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5538" name="Group 2">
            <a:extLst>
              <a:ext uri="{FF2B5EF4-FFF2-40B4-BE49-F238E27FC236}">
                <a16:creationId xmlns:a16="http://schemas.microsoft.com/office/drawing/2014/main" id="{BF2818E0-22B4-D7DC-3FF6-6C5BDC6448F2}"/>
              </a:ext>
            </a:extLst>
          </p:cNvPr>
          <p:cNvGrpSpPr>
            <a:grpSpLocks/>
          </p:cNvGrpSpPr>
          <p:nvPr/>
        </p:nvGrpSpPr>
        <p:grpSpPr bwMode="auto">
          <a:xfrm>
            <a:off x="1" y="2438401"/>
            <a:ext cx="12012084" cy="1052513"/>
            <a:chOff x="0" y="1536"/>
            <a:chExt cx="5675" cy="663"/>
          </a:xfrm>
        </p:grpSpPr>
        <p:grpSp>
          <p:nvGrpSpPr>
            <p:cNvPr id="65539" name="Group 3">
              <a:extLst>
                <a:ext uri="{FF2B5EF4-FFF2-40B4-BE49-F238E27FC236}">
                  <a16:creationId xmlns:a16="http://schemas.microsoft.com/office/drawing/2014/main" id="{7538DD34-DC8F-FAA9-0276-236B76F965C4}"/>
                </a:ext>
              </a:extLst>
            </p:cNvPr>
            <p:cNvGrpSpPr>
              <a:grpSpLocks/>
            </p:cNvGrpSpPr>
            <p:nvPr/>
          </p:nvGrpSpPr>
          <p:grpSpPr bwMode="auto">
            <a:xfrm>
              <a:off x="183" y="1604"/>
              <a:ext cx="448" cy="299"/>
              <a:chOff x="720" y="336"/>
              <a:chExt cx="624" cy="432"/>
            </a:xfrm>
          </p:grpSpPr>
          <p:sp>
            <p:nvSpPr>
              <p:cNvPr id="65540" name="Rectangle 4">
                <a:extLst>
                  <a:ext uri="{FF2B5EF4-FFF2-40B4-BE49-F238E27FC236}">
                    <a16:creationId xmlns:a16="http://schemas.microsoft.com/office/drawing/2014/main" id="{1E9D1125-BED7-2E2B-2BA7-9C4C9E1CC41A}"/>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65541" name="Rectangle 5">
                <a:extLst>
                  <a:ext uri="{FF2B5EF4-FFF2-40B4-BE49-F238E27FC236}">
                    <a16:creationId xmlns:a16="http://schemas.microsoft.com/office/drawing/2014/main" id="{618E5D75-3C62-5566-42CB-B855BFB76E2B}"/>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65542" name="Group 6">
              <a:extLst>
                <a:ext uri="{FF2B5EF4-FFF2-40B4-BE49-F238E27FC236}">
                  <a16:creationId xmlns:a16="http://schemas.microsoft.com/office/drawing/2014/main" id="{9497A0B3-2071-C319-2C05-3339F26085A6}"/>
                </a:ext>
              </a:extLst>
            </p:cNvPr>
            <p:cNvGrpSpPr>
              <a:grpSpLocks/>
            </p:cNvGrpSpPr>
            <p:nvPr/>
          </p:nvGrpSpPr>
          <p:grpSpPr bwMode="auto">
            <a:xfrm>
              <a:off x="261" y="1870"/>
              <a:ext cx="465" cy="299"/>
              <a:chOff x="912" y="2640"/>
              <a:chExt cx="672" cy="432"/>
            </a:xfrm>
          </p:grpSpPr>
          <p:sp>
            <p:nvSpPr>
              <p:cNvPr id="65543" name="Rectangle 7">
                <a:extLst>
                  <a:ext uri="{FF2B5EF4-FFF2-40B4-BE49-F238E27FC236}">
                    <a16:creationId xmlns:a16="http://schemas.microsoft.com/office/drawing/2014/main" id="{61D4C2F0-5131-7333-096C-74C04BE93EAA}"/>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65544" name="Rectangle 8">
                <a:extLst>
                  <a:ext uri="{FF2B5EF4-FFF2-40B4-BE49-F238E27FC236}">
                    <a16:creationId xmlns:a16="http://schemas.microsoft.com/office/drawing/2014/main" id="{2E57B102-57A2-D2BD-E1A9-D080E8F4AAD9}"/>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65545" name="Rectangle 9">
              <a:extLst>
                <a:ext uri="{FF2B5EF4-FFF2-40B4-BE49-F238E27FC236}">
                  <a16:creationId xmlns:a16="http://schemas.microsoft.com/office/drawing/2014/main" id="{2565F698-6303-0157-0848-1F2C41313201}"/>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65546" name="Rectangle 10">
              <a:extLst>
                <a:ext uri="{FF2B5EF4-FFF2-40B4-BE49-F238E27FC236}">
                  <a16:creationId xmlns:a16="http://schemas.microsoft.com/office/drawing/2014/main" id="{632B1074-5ABB-1C9D-E006-1DC2E926FF7D}"/>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65547" name="Rectangle 11">
              <a:extLst>
                <a:ext uri="{FF2B5EF4-FFF2-40B4-BE49-F238E27FC236}">
                  <a16:creationId xmlns:a16="http://schemas.microsoft.com/office/drawing/2014/main" id="{059C3C6D-DEE4-F447-D461-1F7C653E2D48}"/>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65548" name="Rectangle 12">
            <a:extLst>
              <a:ext uri="{FF2B5EF4-FFF2-40B4-BE49-F238E27FC236}">
                <a16:creationId xmlns:a16="http://schemas.microsoft.com/office/drawing/2014/main" id="{656CF691-CB17-1E7E-2DB2-B365A190E0E7}"/>
              </a:ext>
            </a:extLst>
          </p:cNvPr>
          <p:cNvSpPr>
            <a:spLocks noGrp="1" noChangeArrowheads="1"/>
          </p:cNvSpPr>
          <p:nvPr>
            <p:ph type="ctrTitle"/>
          </p:nvPr>
        </p:nvSpPr>
        <p:spPr>
          <a:xfrm>
            <a:off x="1320800" y="1828800"/>
            <a:ext cx="10363200" cy="1143000"/>
          </a:xfrm>
        </p:spPr>
        <p:txBody>
          <a:bodyPr/>
          <a:lstStyle>
            <a:lvl1pPr>
              <a:defRPr/>
            </a:lvl1pPr>
          </a:lstStyle>
          <a:p>
            <a:pPr lvl="0"/>
            <a:r>
              <a:rPr lang="en-US" altLang="zh-CN" noProof="0"/>
              <a:t>Click to edit Master title style</a:t>
            </a:r>
          </a:p>
        </p:txBody>
      </p:sp>
      <p:sp>
        <p:nvSpPr>
          <p:cNvPr id="65549" name="Rectangle 13">
            <a:extLst>
              <a:ext uri="{FF2B5EF4-FFF2-40B4-BE49-F238E27FC236}">
                <a16:creationId xmlns:a16="http://schemas.microsoft.com/office/drawing/2014/main" id="{5D348995-23CD-3F2F-AC3E-AA8950B072F3}"/>
              </a:ext>
            </a:extLst>
          </p:cNvPr>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pPr lvl="0"/>
            <a:r>
              <a:rPr lang="en-US" altLang="zh-CN" noProof="0"/>
              <a:t>Click to edit Master subtitle style</a:t>
            </a:r>
          </a:p>
        </p:txBody>
      </p:sp>
      <p:sp>
        <p:nvSpPr>
          <p:cNvPr id="65550" name="Rectangle 14">
            <a:extLst>
              <a:ext uri="{FF2B5EF4-FFF2-40B4-BE49-F238E27FC236}">
                <a16:creationId xmlns:a16="http://schemas.microsoft.com/office/drawing/2014/main" id="{B18058DB-A329-5B55-75F0-49A067AE7656}"/>
              </a:ext>
            </a:extLst>
          </p:cNvPr>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fld id="{6C168465-5876-134D-B058-9B07A0A7430A}" type="datetime1">
              <a:rPr lang="zh-CN" altLang="en-US"/>
              <a:pPr/>
              <a:t>2024/2/11</a:t>
            </a:fld>
            <a:endParaRPr lang="en-US" altLang="zh-CN"/>
          </a:p>
        </p:txBody>
      </p:sp>
      <p:sp>
        <p:nvSpPr>
          <p:cNvPr id="65551" name="Rectangle 15">
            <a:extLst>
              <a:ext uri="{FF2B5EF4-FFF2-40B4-BE49-F238E27FC236}">
                <a16:creationId xmlns:a16="http://schemas.microsoft.com/office/drawing/2014/main" id="{C742B651-ED2E-FAAD-8784-5FA967BB26FA}"/>
              </a:ext>
            </a:extLst>
          </p:cNvPr>
          <p:cNvSpPr>
            <a:spLocks noGrp="1" noChangeArrowheads="1"/>
          </p:cNvSpPr>
          <p:nvPr>
            <p:ph type="ftr" sz="quarter" idx="3"/>
          </p:nvPr>
        </p:nvSpPr>
        <p:spPr bwMode="auto">
          <a:xfrm>
            <a:off x="4572000" y="6248400"/>
            <a:ext cx="38608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solidFill>
                  <a:schemeClr val="bg2"/>
                </a:solidFill>
                <a:ea typeface="宋体" panose="02010600030101010101" pitchFamily="2" charset="-122"/>
              </a:defRPr>
            </a:lvl1pPr>
          </a:lstStyle>
          <a:p>
            <a:r>
              <a:rPr lang="zh-CN" altLang="en-US"/>
              <a:t>CSE 802. Prepared by Martin Law</a:t>
            </a:r>
            <a:endParaRPr lang="en-US" altLang="zh-CN"/>
          </a:p>
        </p:txBody>
      </p:sp>
      <p:sp>
        <p:nvSpPr>
          <p:cNvPr id="65552" name="Rectangle 16">
            <a:extLst>
              <a:ext uri="{FF2B5EF4-FFF2-40B4-BE49-F238E27FC236}">
                <a16:creationId xmlns:a16="http://schemas.microsoft.com/office/drawing/2014/main" id="{D9B233C1-B6A4-DD58-8DF3-01B18C266C5A}"/>
              </a:ext>
            </a:extLst>
          </p:cNvPr>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9F88AE77-3085-5149-98D0-D2564DA3C167}" type="slidenum">
              <a:rPr lang="zh-CN" altLang="en-US"/>
              <a:pPr/>
              <a:t>‹#›</a:t>
            </a:fld>
            <a:endParaRPr lang="en-US" altLang="zh-CN"/>
          </a:p>
        </p:txBody>
      </p:sp>
    </p:spTree>
    <p:extLst>
      <p:ext uri="{BB962C8B-B14F-4D97-AF65-F5344CB8AC3E}">
        <p14:creationId xmlns:p14="http://schemas.microsoft.com/office/powerpoint/2010/main" val="418464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87AA-C8D8-2680-832C-A1684E5D8DC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B7D85F7-FA1D-8891-AD9B-0DFD620EF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C5C56EB-95F5-3409-B462-EF041C7067F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8F56ECC-9B6E-18C8-7F55-E11801C16D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091D79E-2397-80D9-4AA2-8C6CDB629F4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05C59CA-8164-15A5-91F1-E6395DD32248}"/>
              </a:ext>
            </a:extLst>
          </p:cNvPr>
          <p:cNvSpPr>
            <a:spLocks noGrp="1"/>
          </p:cNvSpPr>
          <p:nvPr>
            <p:ph type="dt" sz="half" idx="10"/>
          </p:nvPr>
        </p:nvSpPr>
        <p:spPr/>
        <p:txBody>
          <a:bodyPr/>
          <a:lstStyle/>
          <a:p>
            <a:fld id="{9EAA7697-18BE-0F49-AB1E-2BE49A1952E6}" type="datetimeFigureOut">
              <a:rPr lang="en-US" smtClean="0"/>
              <a:t>2/11/24</a:t>
            </a:fld>
            <a:endParaRPr lang="en-US"/>
          </a:p>
        </p:txBody>
      </p:sp>
      <p:sp>
        <p:nvSpPr>
          <p:cNvPr id="8" name="Footer Placeholder 7">
            <a:extLst>
              <a:ext uri="{FF2B5EF4-FFF2-40B4-BE49-F238E27FC236}">
                <a16:creationId xmlns:a16="http://schemas.microsoft.com/office/drawing/2014/main" id="{7BAE0620-DA91-ED4C-0262-13D8FB2BD8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18049D-209A-A0AC-D0AB-1AB9348E5061}"/>
              </a:ext>
            </a:extLst>
          </p:cNvPr>
          <p:cNvSpPr>
            <a:spLocks noGrp="1"/>
          </p:cNvSpPr>
          <p:nvPr>
            <p:ph type="sldNum" sz="quarter" idx="12"/>
          </p:nvPr>
        </p:nvSpPr>
        <p:spPr/>
        <p:txBody>
          <a:bodyPr/>
          <a:lstStyle/>
          <a:p>
            <a:fld id="{ED446B50-5667-8A4F-A65F-B10BFE0A16B2}" type="slidenum">
              <a:rPr lang="en-US" smtClean="0"/>
              <a:t>‹#›</a:t>
            </a:fld>
            <a:endParaRPr lang="en-US"/>
          </a:p>
        </p:txBody>
      </p:sp>
    </p:spTree>
    <p:extLst>
      <p:ext uri="{BB962C8B-B14F-4D97-AF65-F5344CB8AC3E}">
        <p14:creationId xmlns:p14="http://schemas.microsoft.com/office/powerpoint/2010/main" val="15264354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81C4-176B-E495-4C64-6A6237CEB07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493273B-8190-21EF-F677-E028F66AE95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E9A29F-160E-08B6-B036-EED6DC125AA1}"/>
              </a:ext>
            </a:extLst>
          </p:cNvPr>
          <p:cNvSpPr>
            <a:spLocks noGrp="1"/>
          </p:cNvSpPr>
          <p:nvPr>
            <p:ph type="dt" sz="half" idx="10"/>
          </p:nvPr>
        </p:nvSpPr>
        <p:spPr/>
        <p:txBody>
          <a:bodyPr/>
          <a:lstStyle>
            <a:lvl1pPr>
              <a:defRPr/>
            </a:lvl1pPr>
          </a:lstStyle>
          <a:p>
            <a:fld id="{1777129D-8922-B14C-87EA-A8012FA81AB0}" type="datetime1">
              <a:rPr lang="zh-CN" altLang="en-US"/>
              <a:pPr/>
              <a:t>2024/2/11</a:t>
            </a:fld>
            <a:endParaRPr lang="en-US" altLang="zh-CN"/>
          </a:p>
        </p:txBody>
      </p:sp>
      <p:sp>
        <p:nvSpPr>
          <p:cNvPr id="5" name="Slide Number Placeholder 4">
            <a:extLst>
              <a:ext uri="{FF2B5EF4-FFF2-40B4-BE49-F238E27FC236}">
                <a16:creationId xmlns:a16="http://schemas.microsoft.com/office/drawing/2014/main" id="{6C5866B4-3D9E-DABE-7FA9-54D4D210EDED}"/>
              </a:ext>
            </a:extLst>
          </p:cNvPr>
          <p:cNvSpPr>
            <a:spLocks noGrp="1"/>
          </p:cNvSpPr>
          <p:nvPr>
            <p:ph type="sldNum" sz="quarter" idx="11"/>
          </p:nvPr>
        </p:nvSpPr>
        <p:spPr/>
        <p:txBody>
          <a:bodyPr/>
          <a:lstStyle>
            <a:lvl1pPr>
              <a:defRPr/>
            </a:lvl1pPr>
          </a:lstStyle>
          <a:p>
            <a:fld id="{7424B1E1-F030-1D44-9370-D53B445118D3}" type="slidenum">
              <a:rPr lang="zh-CN" altLang="en-US"/>
              <a:pPr/>
              <a:t>‹#›</a:t>
            </a:fld>
            <a:endParaRPr lang="en-US" altLang="zh-CN"/>
          </a:p>
        </p:txBody>
      </p:sp>
    </p:spTree>
    <p:extLst>
      <p:ext uri="{BB962C8B-B14F-4D97-AF65-F5344CB8AC3E}">
        <p14:creationId xmlns:p14="http://schemas.microsoft.com/office/powerpoint/2010/main" val="16651814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B318C-E88D-3949-AA5F-90E2D2A7A43B}"/>
              </a:ext>
            </a:extLst>
          </p:cNvPr>
          <p:cNvSpPr>
            <a:spLocks noGrp="1"/>
          </p:cNvSpPr>
          <p:nvPr>
            <p:ph type="title"/>
          </p:nvPr>
        </p:nvSpPr>
        <p:spPr>
          <a:xfrm>
            <a:off x="831851" y="1709738"/>
            <a:ext cx="10515600" cy="2852737"/>
          </a:xfrm>
        </p:spPr>
        <p:txBody>
          <a:bodyPr/>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AAF1E75-D5B6-B133-7B0B-B2DCFF0E7BD1}"/>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Date Placeholder 3">
            <a:extLst>
              <a:ext uri="{FF2B5EF4-FFF2-40B4-BE49-F238E27FC236}">
                <a16:creationId xmlns:a16="http://schemas.microsoft.com/office/drawing/2014/main" id="{142F7194-5D3F-12CC-A50D-B014A1F152C8}"/>
              </a:ext>
            </a:extLst>
          </p:cNvPr>
          <p:cNvSpPr>
            <a:spLocks noGrp="1"/>
          </p:cNvSpPr>
          <p:nvPr>
            <p:ph type="dt" sz="half" idx="10"/>
          </p:nvPr>
        </p:nvSpPr>
        <p:spPr/>
        <p:txBody>
          <a:bodyPr/>
          <a:lstStyle>
            <a:lvl1pPr>
              <a:defRPr/>
            </a:lvl1pPr>
          </a:lstStyle>
          <a:p>
            <a:fld id="{A2980077-0554-0541-A93E-78DBEB3EF0D3}" type="datetime1">
              <a:rPr lang="zh-CN" altLang="en-US"/>
              <a:pPr/>
              <a:t>2024/2/11</a:t>
            </a:fld>
            <a:endParaRPr lang="en-US" altLang="zh-CN"/>
          </a:p>
        </p:txBody>
      </p:sp>
      <p:sp>
        <p:nvSpPr>
          <p:cNvPr id="5" name="Slide Number Placeholder 4">
            <a:extLst>
              <a:ext uri="{FF2B5EF4-FFF2-40B4-BE49-F238E27FC236}">
                <a16:creationId xmlns:a16="http://schemas.microsoft.com/office/drawing/2014/main" id="{2AB762ED-41E5-837F-2396-0CDF5831263F}"/>
              </a:ext>
            </a:extLst>
          </p:cNvPr>
          <p:cNvSpPr>
            <a:spLocks noGrp="1"/>
          </p:cNvSpPr>
          <p:nvPr>
            <p:ph type="sldNum" sz="quarter" idx="11"/>
          </p:nvPr>
        </p:nvSpPr>
        <p:spPr/>
        <p:txBody>
          <a:bodyPr/>
          <a:lstStyle>
            <a:lvl1pPr>
              <a:defRPr/>
            </a:lvl1pPr>
          </a:lstStyle>
          <a:p>
            <a:fld id="{5F2149E7-3895-B044-8031-51DED5136E00}" type="slidenum">
              <a:rPr lang="zh-CN" altLang="en-US"/>
              <a:pPr/>
              <a:t>‹#›</a:t>
            </a:fld>
            <a:endParaRPr lang="en-US" altLang="zh-CN"/>
          </a:p>
        </p:txBody>
      </p:sp>
    </p:spTree>
    <p:extLst>
      <p:ext uri="{BB962C8B-B14F-4D97-AF65-F5344CB8AC3E}">
        <p14:creationId xmlns:p14="http://schemas.microsoft.com/office/powerpoint/2010/main" val="7101436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0266-6028-B144-AFCB-2570DD737E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AD1A571-C3D9-4745-982B-B4D71A2294F8}"/>
              </a:ext>
            </a:extLst>
          </p:cNvPr>
          <p:cNvSpPr>
            <a:spLocks noGrp="1"/>
          </p:cNvSpPr>
          <p:nvPr>
            <p:ph sz="half" idx="1"/>
          </p:nvPr>
        </p:nvSpPr>
        <p:spPr>
          <a:xfrm>
            <a:off x="1219200" y="1066800"/>
            <a:ext cx="5257800" cy="5334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20E4AB6-6526-D99A-105C-9C2A903D9B1C}"/>
              </a:ext>
            </a:extLst>
          </p:cNvPr>
          <p:cNvSpPr>
            <a:spLocks noGrp="1"/>
          </p:cNvSpPr>
          <p:nvPr>
            <p:ph sz="half" idx="2"/>
          </p:nvPr>
        </p:nvSpPr>
        <p:spPr>
          <a:xfrm>
            <a:off x="6680200" y="1066800"/>
            <a:ext cx="5259917" cy="5334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9F03A2D-2F13-3941-CBEE-A9F02B03D41A}"/>
              </a:ext>
            </a:extLst>
          </p:cNvPr>
          <p:cNvSpPr>
            <a:spLocks noGrp="1"/>
          </p:cNvSpPr>
          <p:nvPr>
            <p:ph type="dt" sz="half" idx="10"/>
          </p:nvPr>
        </p:nvSpPr>
        <p:spPr/>
        <p:txBody>
          <a:bodyPr/>
          <a:lstStyle>
            <a:lvl1pPr>
              <a:defRPr/>
            </a:lvl1pPr>
          </a:lstStyle>
          <a:p>
            <a:fld id="{EEB17B31-B28E-DC41-9123-93B3204ABEBA}" type="datetime1">
              <a:rPr lang="zh-CN" altLang="en-US"/>
              <a:pPr/>
              <a:t>2024/2/11</a:t>
            </a:fld>
            <a:endParaRPr lang="en-US" altLang="zh-CN"/>
          </a:p>
        </p:txBody>
      </p:sp>
      <p:sp>
        <p:nvSpPr>
          <p:cNvPr id="6" name="Slide Number Placeholder 5">
            <a:extLst>
              <a:ext uri="{FF2B5EF4-FFF2-40B4-BE49-F238E27FC236}">
                <a16:creationId xmlns:a16="http://schemas.microsoft.com/office/drawing/2014/main" id="{259A8448-9DBD-BC6A-36C2-C7060D52E800}"/>
              </a:ext>
            </a:extLst>
          </p:cNvPr>
          <p:cNvSpPr>
            <a:spLocks noGrp="1"/>
          </p:cNvSpPr>
          <p:nvPr>
            <p:ph type="sldNum" sz="quarter" idx="11"/>
          </p:nvPr>
        </p:nvSpPr>
        <p:spPr/>
        <p:txBody>
          <a:bodyPr/>
          <a:lstStyle>
            <a:lvl1pPr>
              <a:defRPr/>
            </a:lvl1pPr>
          </a:lstStyle>
          <a:p>
            <a:fld id="{3CFE1D3A-31ED-DC4D-B53D-2BCEE9C707CA}" type="slidenum">
              <a:rPr lang="zh-CN" altLang="en-US"/>
              <a:pPr/>
              <a:t>‹#›</a:t>
            </a:fld>
            <a:endParaRPr lang="en-US" altLang="zh-CN"/>
          </a:p>
        </p:txBody>
      </p:sp>
    </p:spTree>
    <p:extLst>
      <p:ext uri="{BB962C8B-B14F-4D97-AF65-F5344CB8AC3E}">
        <p14:creationId xmlns:p14="http://schemas.microsoft.com/office/powerpoint/2010/main" val="18188146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BA08-84C9-4956-1561-F37330AEDE5B}"/>
              </a:ext>
            </a:extLst>
          </p:cNvPr>
          <p:cNvSpPr>
            <a:spLocks noGrp="1"/>
          </p:cNvSpPr>
          <p:nvPr>
            <p:ph type="title"/>
          </p:nvPr>
        </p:nvSpPr>
        <p:spPr>
          <a:xfrm>
            <a:off x="840317"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22FF15D-3B30-E068-A287-56EDF6AE4133}"/>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BBBDBA7-D733-0DAB-0C09-05005AA0668F}"/>
              </a:ext>
            </a:extLst>
          </p:cNvPr>
          <p:cNvSpPr>
            <a:spLocks noGrp="1"/>
          </p:cNvSpPr>
          <p:nvPr>
            <p:ph sz="half" idx="2"/>
          </p:nvPr>
        </p:nvSpPr>
        <p:spPr>
          <a:xfrm>
            <a:off x="840318" y="2505075"/>
            <a:ext cx="51583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07206A9-7703-413A-8D88-68D0C430B6F8}"/>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22AC3FA-7083-61F6-A2DE-4B8B6397FBE1}"/>
              </a:ext>
            </a:extLst>
          </p:cNvPr>
          <p:cNvSpPr>
            <a:spLocks noGrp="1"/>
          </p:cNvSpPr>
          <p:nvPr>
            <p:ph sz="quarter" idx="4"/>
          </p:nvPr>
        </p:nvSpPr>
        <p:spPr>
          <a:xfrm>
            <a:off x="6172200" y="2505075"/>
            <a:ext cx="518371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4786467-B1FB-E9FA-9FFE-7FD0953A48D7}"/>
              </a:ext>
            </a:extLst>
          </p:cNvPr>
          <p:cNvSpPr>
            <a:spLocks noGrp="1"/>
          </p:cNvSpPr>
          <p:nvPr>
            <p:ph type="dt" sz="half" idx="10"/>
          </p:nvPr>
        </p:nvSpPr>
        <p:spPr/>
        <p:txBody>
          <a:bodyPr/>
          <a:lstStyle>
            <a:lvl1pPr>
              <a:defRPr/>
            </a:lvl1pPr>
          </a:lstStyle>
          <a:p>
            <a:fld id="{E0E9A08D-A5DD-B543-BF84-106E0A38BC31}" type="datetime1">
              <a:rPr lang="zh-CN" altLang="en-US"/>
              <a:pPr/>
              <a:t>2024/2/11</a:t>
            </a:fld>
            <a:endParaRPr lang="en-US" altLang="zh-CN"/>
          </a:p>
        </p:txBody>
      </p:sp>
      <p:sp>
        <p:nvSpPr>
          <p:cNvPr id="8" name="Slide Number Placeholder 7">
            <a:extLst>
              <a:ext uri="{FF2B5EF4-FFF2-40B4-BE49-F238E27FC236}">
                <a16:creationId xmlns:a16="http://schemas.microsoft.com/office/drawing/2014/main" id="{CF56E0A9-B46F-143D-A7DA-FAB1FE915ED7}"/>
              </a:ext>
            </a:extLst>
          </p:cNvPr>
          <p:cNvSpPr>
            <a:spLocks noGrp="1"/>
          </p:cNvSpPr>
          <p:nvPr>
            <p:ph type="sldNum" sz="quarter" idx="11"/>
          </p:nvPr>
        </p:nvSpPr>
        <p:spPr/>
        <p:txBody>
          <a:bodyPr/>
          <a:lstStyle>
            <a:lvl1pPr>
              <a:defRPr/>
            </a:lvl1pPr>
          </a:lstStyle>
          <a:p>
            <a:fld id="{7AD6CDB3-30CF-6B46-A73F-5953A3580840}" type="slidenum">
              <a:rPr lang="zh-CN" altLang="en-US"/>
              <a:pPr/>
              <a:t>‹#›</a:t>
            </a:fld>
            <a:endParaRPr lang="en-US" altLang="zh-CN"/>
          </a:p>
        </p:txBody>
      </p:sp>
    </p:spTree>
    <p:extLst>
      <p:ext uri="{BB962C8B-B14F-4D97-AF65-F5344CB8AC3E}">
        <p14:creationId xmlns:p14="http://schemas.microsoft.com/office/powerpoint/2010/main" val="522309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9E02-3860-FAB1-093C-99EB9787C11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05A89CC-F564-8D6B-4015-20B41BE7CCFA}"/>
              </a:ext>
            </a:extLst>
          </p:cNvPr>
          <p:cNvSpPr>
            <a:spLocks noGrp="1"/>
          </p:cNvSpPr>
          <p:nvPr>
            <p:ph type="dt" sz="half" idx="10"/>
          </p:nvPr>
        </p:nvSpPr>
        <p:spPr/>
        <p:txBody>
          <a:bodyPr/>
          <a:lstStyle>
            <a:lvl1pPr>
              <a:defRPr/>
            </a:lvl1pPr>
          </a:lstStyle>
          <a:p>
            <a:fld id="{A7BB3BEF-55DD-EC4D-BAD8-3FA24D112BD1}" type="datetime1">
              <a:rPr lang="zh-CN" altLang="en-US"/>
              <a:pPr/>
              <a:t>2024/2/11</a:t>
            </a:fld>
            <a:endParaRPr lang="en-US" altLang="zh-CN"/>
          </a:p>
        </p:txBody>
      </p:sp>
      <p:sp>
        <p:nvSpPr>
          <p:cNvPr id="4" name="Slide Number Placeholder 3">
            <a:extLst>
              <a:ext uri="{FF2B5EF4-FFF2-40B4-BE49-F238E27FC236}">
                <a16:creationId xmlns:a16="http://schemas.microsoft.com/office/drawing/2014/main" id="{E98D3AD7-2E67-171A-557E-D2FA95A3A831}"/>
              </a:ext>
            </a:extLst>
          </p:cNvPr>
          <p:cNvSpPr>
            <a:spLocks noGrp="1"/>
          </p:cNvSpPr>
          <p:nvPr>
            <p:ph type="sldNum" sz="quarter" idx="11"/>
          </p:nvPr>
        </p:nvSpPr>
        <p:spPr/>
        <p:txBody>
          <a:bodyPr/>
          <a:lstStyle>
            <a:lvl1pPr>
              <a:defRPr/>
            </a:lvl1pPr>
          </a:lstStyle>
          <a:p>
            <a:fld id="{8CC7D6ED-5CC5-D04E-AB4B-DFE47CD0F71A}" type="slidenum">
              <a:rPr lang="zh-CN" altLang="en-US"/>
              <a:pPr/>
              <a:t>‹#›</a:t>
            </a:fld>
            <a:endParaRPr lang="en-US" altLang="zh-CN"/>
          </a:p>
        </p:txBody>
      </p:sp>
    </p:spTree>
    <p:extLst>
      <p:ext uri="{BB962C8B-B14F-4D97-AF65-F5344CB8AC3E}">
        <p14:creationId xmlns:p14="http://schemas.microsoft.com/office/powerpoint/2010/main" val="99019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5FB6A-36F2-B85E-5DA6-CA87C46C0091}"/>
              </a:ext>
            </a:extLst>
          </p:cNvPr>
          <p:cNvSpPr>
            <a:spLocks noGrp="1"/>
          </p:cNvSpPr>
          <p:nvPr>
            <p:ph type="dt" sz="half" idx="10"/>
          </p:nvPr>
        </p:nvSpPr>
        <p:spPr/>
        <p:txBody>
          <a:bodyPr/>
          <a:lstStyle>
            <a:lvl1pPr>
              <a:defRPr/>
            </a:lvl1pPr>
          </a:lstStyle>
          <a:p>
            <a:fld id="{19001B69-60CA-F946-92E1-EF9AEBBDA4E7}" type="datetime1">
              <a:rPr lang="zh-CN" altLang="en-US"/>
              <a:pPr/>
              <a:t>2024/2/11</a:t>
            </a:fld>
            <a:endParaRPr lang="en-US" altLang="zh-CN"/>
          </a:p>
        </p:txBody>
      </p:sp>
      <p:sp>
        <p:nvSpPr>
          <p:cNvPr id="3" name="Slide Number Placeholder 2">
            <a:extLst>
              <a:ext uri="{FF2B5EF4-FFF2-40B4-BE49-F238E27FC236}">
                <a16:creationId xmlns:a16="http://schemas.microsoft.com/office/drawing/2014/main" id="{61342F5D-1AB0-29B2-7416-44A5682049EB}"/>
              </a:ext>
            </a:extLst>
          </p:cNvPr>
          <p:cNvSpPr>
            <a:spLocks noGrp="1"/>
          </p:cNvSpPr>
          <p:nvPr>
            <p:ph type="sldNum" sz="quarter" idx="11"/>
          </p:nvPr>
        </p:nvSpPr>
        <p:spPr/>
        <p:txBody>
          <a:bodyPr/>
          <a:lstStyle>
            <a:lvl1pPr>
              <a:defRPr/>
            </a:lvl1pPr>
          </a:lstStyle>
          <a:p>
            <a:fld id="{0DC55860-5C15-FC4A-B204-23CC309B279B}" type="slidenum">
              <a:rPr lang="zh-CN" altLang="en-US"/>
              <a:pPr/>
              <a:t>‹#›</a:t>
            </a:fld>
            <a:endParaRPr lang="en-US" altLang="zh-CN"/>
          </a:p>
        </p:txBody>
      </p:sp>
    </p:spTree>
    <p:extLst>
      <p:ext uri="{BB962C8B-B14F-4D97-AF65-F5344CB8AC3E}">
        <p14:creationId xmlns:p14="http://schemas.microsoft.com/office/powerpoint/2010/main" val="29405167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7D79-AA45-2833-9D63-183FA69A8CD7}"/>
              </a:ext>
            </a:extLst>
          </p:cNvPr>
          <p:cNvSpPr>
            <a:spLocks noGrp="1"/>
          </p:cNvSpPr>
          <p:nvPr>
            <p:ph type="title"/>
          </p:nvPr>
        </p:nvSpPr>
        <p:spPr>
          <a:xfrm>
            <a:off x="840318" y="457200"/>
            <a:ext cx="3932767" cy="1600200"/>
          </a:xfrm>
        </p:spPr>
        <p:txBody>
          <a:bodyPr/>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AEEB714-30AA-B334-CF49-8B3C605EE034}"/>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150E6CE-8A2E-1A04-03B7-2ECD28738FCF}"/>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7E5FE4-ADAC-22E2-2D71-39CFA8894039}"/>
              </a:ext>
            </a:extLst>
          </p:cNvPr>
          <p:cNvSpPr>
            <a:spLocks noGrp="1"/>
          </p:cNvSpPr>
          <p:nvPr>
            <p:ph type="dt" sz="half" idx="10"/>
          </p:nvPr>
        </p:nvSpPr>
        <p:spPr/>
        <p:txBody>
          <a:bodyPr/>
          <a:lstStyle>
            <a:lvl1pPr>
              <a:defRPr/>
            </a:lvl1pPr>
          </a:lstStyle>
          <a:p>
            <a:fld id="{050DCF27-86DD-3242-8580-FE288EE3C28D}" type="datetime1">
              <a:rPr lang="zh-CN" altLang="en-US"/>
              <a:pPr/>
              <a:t>2024/2/11</a:t>
            </a:fld>
            <a:endParaRPr lang="en-US" altLang="zh-CN"/>
          </a:p>
        </p:txBody>
      </p:sp>
      <p:sp>
        <p:nvSpPr>
          <p:cNvPr id="6" name="Slide Number Placeholder 5">
            <a:extLst>
              <a:ext uri="{FF2B5EF4-FFF2-40B4-BE49-F238E27FC236}">
                <a16:creationId xmlns:a16="http://schemas.microsoft.com/office/drawing/2014/main" id="{DE1DD39A-FC79-ED39-8C29-E36AB7D69BD8}"/>
              </a:ext>
            </a:extLst>
          </p:cNvPr>
          <p:cNvSpPr>
            <a:spLocks noGrp="1"/>
          </p:cNvSpPr>
          <p:nvPr>
            <p:ph type="sldNum" sz="quarter" idx="11"/>
          </p:nvPr>
        </p:nvSpPr>
        <p:spPr/>
        <p:txBody>
          <a:bodyPr/>
          <a:lstStyle>
            <a:lvl1pPr>
              <a:defRPr/>
            </a:lvl1pPr>
          </a:lstStyle>
          <a:p>
            <a:fld id="{E011A3C7-73AF-B043-9E18-5F5EBF18284E}" type="slidenum">
              <a:rPr lang="zh-CN" altLang="en-US"/>
              <a:pPr/>
              <a:t>‹#›</a:t>
            </a:fld>
            <a:endParaRPr lang="en-US" altLang="zh-CN"/>
          </a:p>
        </p:txBody>
      </p:sp>
    </p:spTree>
    <p:extLst>
      <p:ext uri="{BB962C8B-B14F-4D97-AF65-F5344CB8AC3E}">
        <p14:creationId xmlns:p14="http://schemas.microsoft.com/office/powerpoint/2010/main" val="6521644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9B64-F964-8CC0-8228-9E5790B60B92}"/>
              </a:ext>
            </a:extLst>
          </p:cNvPr>
          <p:cNvSpPr>
            <a:spLocks noGrp="1"/>
          </p:cNvSpPr>
          <p:nvPr>
            <p:ph type="title"/>
          </p:nvPr>
        </p:nvSpPr>
        <p:spPr>
          <a:xfrm>
            <a:off x="840318" y="457200"/>
            <a:ext cx="3932767" cy="1600200"/>
          </a:xfrm>
        </p:spPr>
        <p:txBody>
          <a:bodyPr/>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AAE4B25-3BEC-1F4F-417A-6C7707A01C0F}"/>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3D4B27-8BDF-81A3-91CE-2384BBD2CE5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BE9FAA-0D7D-8D79-14ED-8676F9CDC4D8}"/>
              </a:ext>
            </a:extLst>
          </p:cNvPr>
          <p:cNvSpPr>
            <a:spLocks noGrp="1"/>
          </p:cNvSpPr>
          <p:nvPr>
            <p:ph type="dt" sz="half" idx="10"/>
          </p:nvPr>
        </p:nvSpPr>
        <p:spPr/>
        <p:txBody>
          <a:bodyPr/>
          <a:lstStyle>
            <a:lvl1pPr>
              <a:defRPr/>
            </a:lvl1pPr>
          </a:lstStyle>
          <a:p>
            <a:fld id="{94E0E6C4-2440-0C48-B65C-9256F2D84EF5}" type="datetime1">
              <a:rPr lang="zh-CN" altLang="en-US"/>
              <a:pPr/>
              <a:t>2024/2/11</a:t>
            </a:fld>
            <a:endParaRPr lang="en-US" altLang="zh-CN"/>
          </a:p>
        </p:txBody>
      </p:sp>
      <p:sp>
        <p:nvSpPr>
          <p:cNvPr id="6" name="Slide Number Placeholder 5">
            <a:extLst>
              <a:ext uri="{FF2B5EF4-FFF2-40B4-BE49-F238E27FC236}">
                <a16:creationId xmlns:a16="http://schemas.microsoft.com/office/drawing/2014/main" id="{188CEE1C-7C7F-5A88-250E-9AE9A51F42CD}"/>
              </a:ext>
            </a:extLst>
          </p:cNvPr>
          <p:cNvSpPr>
            <a:spLocks noGrp="1"/>
          </p:cNvSpPr>
          <p:nvPr>
            <p:ph type="sldNum" sz="quarter" idx="11"/>
          </p:nvPr>
        </p:nvSpPr>
        <p:spPr/>
        <p:txBody>
          <a:bodyPr/>
          <a:lstStyle>
            <a:lvl1pPr>
              <a:defRPr/>
            </a:lvl1pPr>
          </a:lstStyle>
          <a:p>
            <a:fld id="{E6BF729D-ADC9-4B43-AA9F-118708713902}" type="slidenum">
              <a:rPr lang="zh-CN" altLang="en-US"/>
              <a:pPr/>
              <a:t>‹#›</a:t>
            </a:fld>
            <a:endParaRPr lang="en-US" altLang="zh-CN"/>
          </a:p>
        </p:txBody>
      </p:sp>
    </p:spTree>
    <p:extLst>
      <p:ext uri="{BB962C8B-B14F-4D97-AF65-F5344CB8AC3E}">
        <p14:creationId xmlns:p14="http://schemas.microsoft.com/office/powerpoint/2010/main" val="38399681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BB68-F6B1-2B08-4D7D-88294062D78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9E39BC3-BFA6-6C66-B6C6-6726AE0EC8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A3030D-40AE-5397-4401-C5C266D0A89D}"/>
              </a:ext>
            </a:extLst>
          </p:cNvPr>
          <p:cNvSpPr>
            <a:spLocks noGrp="1"/>
          </p:cNvSpPr>
          <p:nvPr>
            <p:ph type="dt" sz="half" idx="10"/>
          </p:nvPr>
        </p:nvSpPr>
        <p:spPr/>
        <p:txBody>
          <a:bodyPr/>
          <a:lstStyle>
            <a:lvl1pPr>
              <a:defRPr/>
            </a:lvl1pPr>
          </a:lstStyle>
          <a:p>
            <a:fld id="{6B5F2F7A-3C03-944A-8FA5-4F4DA623567B}" type="datetime1">
              <a:rPr lang="zh-CN" altLang="en-US"/>
              <a:pPr/>
              <a:t>2024/2/11</a:t>
            </a:fld>
            <a:endParaRPr lang="en-US" altLang="zh-CN"/>
          </a:p>
        </p:txBody>
      </p:sp>
      <p:sp>
        <p:nvSpPr>
          <p:cNvPr id="5" name="Slide Number Placeholder 4">
            <a:extLst>
              <a:ext uri="{FF2B5EF4-FFF2-40B4-BE49-F238E27FC236}">
                <a16:creationId xmlns:a16="http://schemas.microsoft.com/office/drawing/2014/main" id="{FD17BA13-64C4-495F-1C67-0ABECCFEB4B5}"/>
              </a:ext>
            </a:extLst>
          </p:cNvPr>
          <p:cNvSpPr>
            <a:spLocks noGrp="1"/>
          </p:cNvSpPr>
          <p:nvPr>
            <p:ph type="sldNum" sz="quarter" idx="11"/>
          </p:nvPr>
        </p:nvSpPr>
        <p:spPr/>
        <p:txBody>
          <a:bodyPr/>
          <a:lstStyle>
            <a:lvl1pPr>
              <a:defRPr/>
            </a:lvl1pPr>
          </a:lstStyle>
          <a:p>
            <a:fld id="{55E6D972-E2CE-A645-83CE-042C854A9C86}" type="slidenum">
              <a:rPr lang="zh-CN" altLang="en-US"/>
              <a:pPr/>
              <a:t>‹#›</a:t>
            </a:fld>
            <a:endParaRPr lang="en-US" altLang="zh-CN"/>
          </a:p>
        </p:txBody>
      </p:sp>
    </p:spTree>
    <p:extLst>
      <p:ext uri="{BB962C8B-B14F-4D97-AF65-F5344CB8AC3E}">
        <p14:creationId xmlns:p14="http://schemas.microsoft.com/office/powerpoint/2010/main" val="41479894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89368-8545-C6C6-06B9-04DB3F55AC28}"/>
              </a:ext>
            </a:extLst>
          </p:cNvPr>
          <p:cNvSpPr>
            <a:spLocks noGrp="1"/>
          </p:cNvSpPr>
          <p:nvPr>
            <p:ph type="title" orient="vert"/>
          </p:nvPr>
        </p:nvSpPr>
        <p:spPr>
          <a:xfrm>
            <a:off x="9260418" y="76200"/>
            <a:ext cx="2679700" cy="632460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F9C237A-6A26-0E23-2A0A-9280BE3EB6B8}"/>
              </a:ext>
            </a:extLst>
          </p:cNvPr>
          <p:cNvSpPr>
            <a:spLocks noGrp="1"/>
          </p:cNvSpPr>
          <p:nvPr>
            <p:ph type="body" orient="vert" idx="1"/>
          </p:nvPr>
        </p:nvSpPr>
        <p:spPr>
          <a:xfrm>
            <a:off x="1219201" y="76200"/>
            <a:ext cx="7838017" cy="6324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194157-CC6B-F442-ACE3-EC9AC4F1275A}"/>
              </a:ext>
            </a:extLst>
          </p:cNvPr>
          <p:cNvSpPr>
            <a:spLocks noGrp="1"/>
          </p:cNvSpPr>
          <p:nvPr>
            <p:ph type="dt" sz="half" idx="10"/>
          </p:nvPr>
        </p:nvSpPr>
        <p:spPr/>
        <p:txBody>
          <a:bodyPr/>
          <a:lstStyle>
            <a:lvl1pPr>
              <a:defRPr/>
            </a:lvl1pPr>
          </a:lstStyle>
          <a:p>
            <a:fld id="{EAA4E62F-BC1B-AE44-8083-7DFC62D5B9FB}" type="datetime1">
              <a:rPr lang="zh-CN" altLang="en-US"/>
              <a:pPr/>
              <a:t>2024/2/11</a:t>
            </a:fld>
            <a:endParaRPr lang="en-US" altLang="zh-CN"/>
          </a:p>
        </p:txBody>
      </p:sp>
      <p:sp>
        <p:nvSpPr>
          <p:cNvPr id="5" name="Slide Number Placeholder 4">
            <a:extLst>
              <a:ext uri="{FF2B5EF4-FFF2-40B4-BE49-F238E27FC236}">
                <a16:creationId xmlns:a16="http://schemas.microsoft.com/office/drawing/2014/main" id="{BC0007E5-9494-BFC9-F70C-B7ECFF8B4FF0}"/>
              </a:ext>
            </a:extLst>
          </p:cNvPr>
          <p:cNvSpPr>
            <a:spLocks noGrp="1"/>
          </p:cNvSpPr>
          <p:nvPr>
            <p:ph type="sldNum" sz="quarter" idx="11"/>
          </p:nvPr>
        </p:nvSpPr>
        <p:spPr/>
        <p:txBody>
          <a:bodyPr/>
          <a:lstStyle>
            <a:lvl1pPr>
              <a:defRPr/>
            </a:lvl1pPr>
          </a:lstStyle>
          <a:p>
            <a:fld id="{DA66E8FB-F4B0-6846-9E7C-EE1AB393C11C}" type="slidenum">
              <a:rPr lang="zh-CN" altLang="en-US"/>
              <a:pPr/>
              <a:t>‹#›</a:t>
            </a:fld>
            <a:endParaRPr lang="en-US" altLang="zh-CN"/>
          </a:p>
        </p:txBody>
      </p:sp>
    </p:spTree>
    <p:extLst>
      <p:ext uri="{BB962C8B-B14F-4D97-AF65-F5344CB8AC3E}">
        <p14:creationId xmlns:p14="http://schemas.microsoft.com/office/powerpoint/2010/main" val="403925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AB1C1-A6C3-403B-C13E-EDC5EC8F443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B255DD8-491D-3053-9D70-BA478320B4FF}"/>
              </a:ext>
            </a:extLst>
          </p:cNvPr>
          <p:cNvSpPr>
            <a:spLocks noGrp="1"/>
          </p:cNvSpPr>
          <p:nvPr>
            <p:ph type="dt" sz="half" idx="10"/>
          </p:nvPr>
        </p:nvSpPr>
        <p:spPr/>
        <p:txBody>
          <a:bodyPr/>
          <a:lstStyle/>
          <a:p>
            <a:fld id="{9EAA7697-18BE-0F49-AB1E-2BE49A1952E6}" type="datetimeFigureOut">
              <a:rPr lang="en-US" smtClean="0"/>
              <a:t>2/11/24</a:t>
            </a:fld>
            <a:endParaRPr lang="en-US"/>
          </a:p>
        </p:txBody>
      </p:sp>
      <p:sp>
        <p:nvSpPr>
          <p:cNvPr id="4" name="Footer Placeholder 3">
            <a:extLst>
              <a:ext uri="{FF2B5EF4-FFF2-40B4-BE49-F238E27FC236}">
                <a16:creationId xmlns:a16="http://schemas.microsoft.com/office/drawing/2014/main" id="{3619D0FA-47CF-2805-C4D2-D70BBCA256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AC8FAB-F7AB-FB00-9243-F99C8F6E6DCB}"/>
              </a:ext>
            </a:extLst>
          </p:cNvPr>
          <p:cNvSpPr>
            <a:spLocks noGrp="1"/>
          </p:cNvSpPr>
          <p:nvPr>
            <p:ph type="sldNum" sz="quarter" idx="12"/>
          </p:nvPr>
        </p:nvSpPr>
        <p:spPr/>
        <p:txBody>
          <a:bodyPr/>
          <a:lstStyle/>
          <a:p>
            <a:fld id="{ED446B50-5667-8A4F-A65F-B10BFE0A16B2}" type="slidenum">
              <a:rPr lang="en-US" smtClean="0"/>
              <a:t>‹#›</a:t>
            </a:fld>
            <a:endParaRPr lang="en-US"/>
          </a:p>
        </p:txBody>
      </p:sp>
    </p:spTree>
    <p:extLst>
      <p:ext uri="{BB962C8B-B14F-4D97-AF65-F5344CB8AC3E}">
        <p14:creationId xmlns:p14="http://schemas.microsoft.com/office/powerpoint/2010/main" val="2980000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8905320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5026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572943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3791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2102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384712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8588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870090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606000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820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5BC6E3-127D-9C64-0114-98DF6F8170FE}"/>
              </a:ext>
            </a:extLst>
          </p:cNvPr>
          <p:cNvSpPr>
            <a:spLocks noGrp="1"/>
          </p:cNvSpPr>
          <p:nvPr>
            <p:ph type="dt" sz="half" idx="10"/>
          </p:nvPr>
        </p:nvSpPr>
        <p:spPr/>
        <p:txBody>
          <a:bodyPr/>
          <a:lstStyle/>
          <a:p>
            <a:fld id="{9EAA7697-18BE-0F49-AB1E-2BE49A1952E6}" type="datetimeFigureOut">
              <a:rPr lang="en-US" smtClean="0"/>
              <a:t>2/11/24</a:t>
            </a:fld>
            <a:endParaRPr lang="en-US"/>
          </a:p>
        </p:txBody>
      </p:sp>
      <p:sp>
        <p:nvSpPr>
          <p:cNvPr id="3" name="Footer Placeholder 2">
            <a:extLst>
              <a:ext uri="{FF2B5EF4-FFF2-40B4-BE49-F238E27FC236}">
                <a16:creationId xmlns:a16="http://schemas.microsoft.com/office/drawing/2014/main" id="{23D9C164-C3C2-F814-6923-80E2A8925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6759E9-565D-BDEA-506F-891AA587135E}"/>
              </a:ext>
            </a:extLst>
          </p:cNvPr>
          <p:cNvSpPr>
            <a:spLocks noGrp="1"/>
          </p:cNvSpPr>
          <p:nvPr>
            <p:ph type="sldNum" sz="quarter" idx="12"/>
          </p:nvPr>
        </p:nvSpPr>
        <p:spPr/>
        <p:txBody>
          <a:bodyPr/>
          <a:lstStyle/>
          <a:p>
            <a:fld id="{ED446B50-5667-8A4F-A65F-B10BFE0A16B2}" type="slidenum">
              <a:rPr lang="en-US" smtClean="0"/>
              <a:t>‹#›</a:t>
            </a:fld>
            <a:endParaRPr lang="en-US"/>
          </a:p>
        </p:txBody>
      </p:sp>
    </p:spTree>
    <p:extLst>
      <p:ext uri="{BB962C8B-B14F-4D97-AF65-F5344CB8AC3E}">
        <p14:creationId xmlns:p14="http://schemas.microsoft.com/office/powerpoint/2010/main" val="32035858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0389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9395" name="Rectangle 3">
            <a:extLst>
              <a:ext uri="{FF2B5EF4-FFF2-40B4-BE49-F238E27FC236}">
                <a16:creationId xmlns:a16="http://schemas.microsoft.com/office/drawing/2014/main" id="{0B9C0734-9DC9-B7F8-CB88-3334C561AA97}"/>
              </a:ext>
            </a:extLst>
          </p:cNvPr>
          <p:cNvSpPr>
            <a:spLocks noGrp="1" noChangeArrowheads="1"/>
          </p:cNvSpPr>
          <p:nvPr>
            <p:ph type="ctrTitle"/>
          </p:nvPr>
        </p:nvSpPr>
        <p:spPr>
          <a:xfrm>
            <a:off x="1320800" y="1600200"/>
            <a:ext cx="9956800" cy="762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4400"/>
            </a:lvl1pPr>
          </a:lstStyle>
          <a:p>
            <a:pPr lvl="0"/>
            <a:r>
              <a:rPr lang="en-US" altLang="en-US" noProof="0"/>
              <a:t>Click to edit Master title style</a:t>
            </a:r>
          </a:p>
        </p:txBody>
      </p:sp>
      <p:sp>
        <p:nvSpPr>
          <p:cNvPr id="59396" name="Rectangle 4">
            <a:extLst>
              <a:ext uri="{FF2B5EF4-FFF2-40B4-BE49-F238E27FC236}">
                <a16:creationId xmlns:a16="http://schemas.microsoft.com/office/drawing/2014/main" id="{C0F0ACB5-7E24-B442-59B8-EEA800EA3BA8}"/>
              </a:ext>
            </a:extLst>
          </p:cNvPr>
          <p:cNvSpPr>
            <a:spLocks noGrp="1" noChangeArrowheads="1"/>
          </p:cNvSpPr>
          <p:nvPr>
            <p:ph type="subTitle" idx="1"/>
          </p:nvPr>
        </p:nvSpPr>
        <p:spPr>
          <a:xfrm>
            <a:off x="1930400" y="3886200"/>
            <a:ext cx="8534400" cy="1752600"/>
          </a:xfrm>
        </p:spPr>
        <p:txBody>
          <a:bodyPr/>
          <a:lstStyle>
            <a:lvl1pPr marL="0" indent="0" algn="ctr">
              <a:defRPr sz="3200"/>
            </a:lvl1pPr>
          </a:lstStyle>
          <a:p>
            <a:pPr lvl="0"/>
            <a:r>
              <a:rPr lang="en-US" altLang="en-US" noProof="0"/>
              <a:t> Click to edit Master subtitle style</a:t>
            </a:r>
          </a:p>
        </p:txBody>
      </p:sp>
    </p:spTree>
    <p:extLst>
      <p:ext uri="{BB962C8B-B14F-4D97-AF65-F5344CB8AC3E}">
        <p14:creationId xmlns:p14="http://schemas.microsoft.com/office/powerpoint/2010/main" val="2773673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DF5B-3288-5E06-3257-C62D370A8BC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F1FE00B-494C-D091-369B-9A2C8438A3D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7C4D8D42-2B50-98AC-977B-CA96C9BAA3BE}"/>
              </a:ext>
            </a:extLst>
          </p:cNvPr>
          <p:cNvSpPr>
            <a:spLocks noGrp="1"/>
          </p:cNvSpPr>
          <p:nvPr>
            <p:ph type="ftr" sz="quarter" idx="10"/>
          </p:nvPr>
        </p:nvSpPr>
        <p:spPr/>
        <p:txBody>
          <a:bodyPr/>
          <a:lstStyle>
            <a:lvl1pPr>
              <a:defRPr/>
            </a:lvl1pPr>
          </a:lstStyle>
          <a:p>
            <a:r>
              <a:rPr lang="en-US" altLang="en-US"/>
              <a:t>Pattern Classification, Ch4 (Part 1)</a:t>
            </a:r>
          </a:p>
        </p:txBody>
      </p:sp>
      <p:sp>
        <p:nvSpPr>
          <p:cNvPr id="5" name="Slide Number Placeholder 4">
            <a:extLst>
              <a:ext uri="{FF2B5EF4-FFF2-40B4-BE49-F238E27FC236}">
                <a16:creationId xmlns:a16="http://schemas.microsoft.com/office/drawing/2014/main" id="{4CA52FF3-538C-2897-F5D0-A1EA91D7C38D}"/>
              </a:ext>
            </a:extLst>
          </p:cNvPr>
          <p:cNvSpPr>
            <a:spLocks noGrp="1"/>
          </p:cNvSpPr>
          <p:nvPr>
            <p:ph type="sldNum" sz="quarter" idx="11"/>
          </p:nvPr>
        </p:nvSpPr>
        <p:spPr/>
        <p:txBody>
          <a:bodyPr/>
          <a:lstStyle>
            <a:lvl1pPr>
              <a:defRPr/>
            </a:lvl1pPr>
          </a:lstStyle>
          <a:p>
            <a:fld id="{08B4FBEB-6F70-0D44-A2DB-9F0992F1BE8B}" type="slidenum">
              <a:rPr lang="en-US" altLang="en-US"/>
              <a:pPr/>
              <a:t>‹#›</a:t>
            </a:fld>
            <a:endParaRPr lang="en-US" altLang="en-US"/>
          </a:p>
        </p:txBody>
      </p:sp>
    </p:spTree>
    <p:extLst>
      <p:ext uri="{BB962C8B-B14F-4D97-AF65-F5344CB8AC3E}">
        <p14:creationId xmlns:p14="http://schemas.microsoft.com/office/powerpoint/2010/main" val="33902662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3D77-461C-FA81-6F3F-95AE21799A4B}"/>
              </a:ext>
            </a:extLst>
          </p:cNvPr>
          <p:cNvSpPr>
            <a:spLocks noGrp="1"/>
          </p:cNvSpPr>
          <p:nvPr>
            <p:ph type="title"/>
          </p:nvPr>
        </p:nvSpPr>
        <p:spPr>
          <a:xfrm>
            <a:off x="831851" y="1709738"/>
            <a:ext cx="10515600" cy="2852737"/>
          </a:xfrm>
        </p:spPr>
        <p:txBody>
          <a:bodyPr/>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D56C174-DA20-F0D3-F0B2-3A3735C8BE0A}"/>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Footer Placeholder 3">
            <a:extLst>
              <a:ext uri="{FF2B5EF4-FFF2-40B4-BE49-F238E27FC236}">
                <a16:creationId xmlns:a16="http://schemas.microsoft.com/office/drawing/2014/main" id="{01325DE9-08CB-6F59-753B-EECC9CD0F9D5}"/>
              </a:ext>
            </a:extLst>
          </p:cNvPr>
          <p:cNvSpPr>
            <a:spLocks noGrp="1"/>
          </p:cNvSpPr>
          <p:nvPr>
            <p:ph type="ftr" sz="quarter" idx="10"/>
          </p:nvPr>
        </p:nvSpPr>
        <p:spPr/>
        <p:txBody>
          <a:bodyPr/>
          <a:lstStyle>
            <a:lvl1pPr>
              <a:defRPr/>
            </a:lvl1pPr>
          </a:lstStyle>
          <a:p>
            <a:r>
              <a:rPr lang="en-US" altLang="en-US"/>
              <a:t>Pattern Classification, Ch4 (Part 1)</a:t>
            </a:r>
          </a:p>
        </p:txBody>
      </p:sp>
      <p:sp>
        <p:nvSpPr>
          <p:cNvPr id="5" name="Slide Number Placeholder 4">
            <a:extLst>
              <a:ext uri="{FF2B5EF4-FFF2-40B4-BE49-F238E27FC236}">
                <a16:creationId xmlns:a16="http://schemas.microsoft.com/office/drawing/2014/main" id="{8D97E9C0-9821-A1F7-9A7F-67DE34F44EC2}"/>
              </a:ext>
            </a:extLst>
          </p:cNvPr>
          <p:cNvSpPr>
            <a:spLocks noGrp="1"/>
          </p:cNvSpPr>
          <p:nvPr>
            <p:ph type="sldNum" sz="quarter" idx="11"/>
          </p:nvPr>
        </p:nvSpPr>
        <p:spPr/>
        <p:txBody>
          <a:bodyPr/>
          <a:lstStyle>
            <a:lvl1pPr>
              <a:defRPr/>
            </a:lvl1pPr>
          </a:lstStyle>
          <a:p>
            <a:fld id="{0CBE5CB9-CD34-2D40-B79D-84A6F51CE3F9}" type="slidenum">
              <a:rPr lang="en-US" altLang="en-US"/>
              <a:pPr/>
              <a:t>‹#›</a:t>
            </a:fld>
            <a:endParaRPr lang="en-US" altLang="en-US"/>
          </a:p>
        </p:txBody>
      </p:sp>
    </p:spTree>
    <p:extLst>
      <p:ext uri="{BB962C8B-B14F-4D97-AF65-F5344CB8AC3E}">
        <p14:creationId xmlns:p14="http://schemas.microsoft.com/office/powerpoint/2010/main" val="25760418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31F8-9FF6-5D71-EB6D-C8A7CA2BD24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C5B41D1-8BBE-CA65-9326-01C33855BE9E}"/>
              </a:ext>
            </a:extLst>
          </p:cNvPr>
          <p:cNvSpPr>
            <a:spLocks noGrp="1"/>
          </p:cNvSpPr>
          <p:nvPr>
            <p:ph sz="half" idx="1"/>
          </p:nvPr>
        </p:nvSpPr>
        <p:spPr>
          <a:xfrm>
            <a:off x="406400" y="1447800"/>
            <a:ext cx="57912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09CB01B-2E5E-4606-8609-D1574D128C03}"/>
              </a:ext>
            </a:extLst>
          </p:cNvPr>
          <p:cNvSpPr>
            <a:spLocks noGrp="1"/>
          </p:cNvSpPr>
          <p:nvPr>
            <p:ph sz="half" idx="2"/>
          </p:nvPr>
        </p:nvSpPr>
        <p:spPr>
          <a:xfrm>
            <a:off x="6400800" y="1447800"/>
            <a:ext cx="57912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763359F2-8090-B35C-4473-3F20815C9C6B}"/>
              </a:ext>
            </a:extLst>
          </p:cNvPr>
          <p:cNvSpPr>
            <a:spLocks noGrp="1"/>
          </p:cNvSpPr>
          <p:nvPr>
            <p:ph type="ftr" sz="quarter" idx="10"/>
          </p:nvPr>
        </p:nvSpPr>
        <p:spPr/>
        <p:txBody>
          <a:bodyPr/>
          <a:lstStyle>
            <a:lvl1pPr>
              <a:defRPr/>
            </a:lvl1pPr>
          </a:lstStyle>
          <a:p>
            <a:r>
              <a:rPr lang="en-US" altLang="en-US"/>
              <a:t>Pattern Classification, Ch4 (Part 1)</a:t>
            </a:r>
          </a:p>
        </p:txBody>
      </p:sp>
      <p:sp>
        <p:nvSpPr>
          <p:cNvPr id="6" name="Slide Number Placeholder 5">
            <a:extLst>
              <a:ext uri="{FF2B5EF4-FFF2-40B4-BE49-F238E27FC236}">
                <a16:creationId xmlns:a16="http://schemas.microsoft.com/office/drawing/2014/main" id="{D5E5C42E-1F75-0910-E360-3ACA39DD0F6E}"/>
              </a:ext>
            </a:extLst>
          </p:cNvPr>
          <p:cNvSpPr>
            <a:spLocks noGrp="1"/>
          </p:cNvSpPr>
          <p:nvPr>
            <p:ph type="sldNum" sz="quarter" idx="11"/>
          </p:nvPr>
        </p:nvSpPr>
        <p:spPr/>
        <p:txBody>
          <a:bodyPr/>
          <a:lstStyle>
            <a:lvl1pPr>
              <a:defRPr/>
            </a:lvl1pPr>
          </a:lstStyle>
          <a:p>
            <a:fld id="{FBA9DC19-7349-D146-92DE-49C390E336D6}" type="slidenum">
              <a:rPr lang="en-US" altLang="en-US"/>
              <a:pPr/>
              <a:t>‹#›</a:t>
            </a:fld>
            <a:endParaRPr lang="en-US" altLang="en-US"/>
          </a:p>
        </p:txBody>
      </p:sp>
    </p:spTree>
    <p:extLst>
      <p:ext uri="{BB962C8B-B14F-4D97-AF65-F5344CB8AC3E}">
        <p14:creationId xmlns:p14="http://schemas.microsoft.com/office/powerpoint/2010/main" val="36556492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70F-A569-3073-CE56-76AA0168749F}"/>
              </a:ext>
            </a:extLst>
          </p:cNvPr>
          <p:cNvSpPr>
            <a:spLocks noGrp="1"/>
          </p:cNvSpPr>
          <p:nvPr>
            <p:ph type="title"/>
          </p:nvPr>
        </p:nvSpPr>
        <p:spPr>
          <a:xfrm>
            <a:off x="840317"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9216D8E-E629-3AE6-DE24-AB5398C89F46}"/>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086AD0B-40F1-1FDC-CB2D-8874B433EB4D}"/>
              </a:ext>
            </a:extLst>
          </p:cNvPr>
          <p:cNvSpPr>
            <a:spLocks noGrp="1"/>
          </p:cNvSpPr>
          <p:nvPr>
            <p:ph sz="half" idx="2"/>
          </p:nvPr>
        </p:nvSpPr>
        <p:spPr>
          <a:xfrm>
            <a:off x="840318" y="2505075"/>
            <a:ext cx="51583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C86CA4C-4001-F30E-B209-F10D519AC791}"/>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D189B5-8606-AF41-20F1-045DFA26FF40}"/>
              </a:ext>
            </a:extLst>
          </p:cNvPr>
          <p:cNvSpPr>
            <a:spLocks noGrp="1"/>
          </p:cNvSpPr>
          <p:nvPr>
            <p:ph sz="quarter" idx="4"/>
          </p:nvPr>
        </p:nvSpPr>
        <p:spPr>
          <a:xfrm>
            <a:off x="6172200" y="2505075"/>
            <a:ext cx="518371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Footer Placeholder 6">
            <a:extLst>
              <a:ext uri="{FF2B5EF4-FFF2-40B4-BE49-F238E27FC236}">
                <a16:creationId xmlns:a16="http://schemas.microsoft.com/office/drawing/2014/main" id="{765FAA7D-27DD-1924-63B9-B9CACBD7143C}"/>
              </a:ext>
            </a:extLst>
          </p:cNvPr>
          <p:cNvSpPr>
            <a:spLocks noGrp="1"/>
          </p:cNvSpPr>
          <p:nvPr>
            <p:ph type="ftr" sz="quarter" idx="10"/>
          </p:nvPr>
        </p:nvSpPr>
        <p:spPr/>
        <p:txBody>
          <a:bodyPr/>
          <a:lstStyle>
            <a:lvl1pPr>
              <a:defRPr/>
            </a:lvl1pPr>
          </a:lstStyle>
          <a:p>
            <a:r>
              <a:rPr lang="en-US" altLang="en-US"/>
              <a:t>Pattern Classification, Ch4 (Part 1)</a:t>
            </a:r>
          </a:p>
        </p:txBody>
      </p:sp>
      <p:sp>
        <p:nvSpPr>
          <p:cNvPr id="8" name="Slide Number Placeholder 7">
            <a:extLst>
              <a:ext uri="{FF2B5EF4-FFF2-40B4-BE49-F238E27FC236}">
                <a16:creationId xmlns:a16="http://schemas.microsoft.com/office/drawing/2014/main" id="{1EE5164B-566A-7BF2-48B6-85EE7CCA587C}"/>
              </a:ext>
            </a:extLst>
          </p:cNvPr>
          <p:cNvSpPr>
            <a:spLocks noGrp="1"/>
          </p:cNvSpPr>
          <p:nvPr>
            <p:ph type="sldNum" sz="quarter" idx="11"/>
          </p:nvPr>
        </p:nvSpPr>
        <p:spPr/>
        <p:txBody>
          <a:bodyPr/>
          <a:lstStyle>
            <a:lvl1pPr>
              <a:defRPr/>
            </a:lvl1pPr>
          </a:lstStyle>
          <a:p>
            <a:fld id="{FB13CAF4-B1E2-3E40-B7F0-8239F024031E}" type="slidenum">
              <a:rPr lang="en-US" altLang="en-US"/>
              <a:pPr/>
              <a:t>‹#›</a:t>
            </a:fld>
            <a:endParaRPr lang="en-US" altLang="en-US"/>
          </a:p>
        </p:txBody>
      </p:sp>
    </p:spTree>
    <p:extLst>
      <p:ext uri="{BB962C8B-B14F-4D97-AF65-F5344CB8AC3E}">
        <p14:creationId xmlns:p14="http://schemas.microsoft.com/office/powerpoint/2010/main" val="16580270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1FEC-FD49-8BEB-F206-0E25BED46D6B}"/>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B560FD7B-F7E7-2041-F5AE-59D97263D923}"/>
              </a:ext>
            </a:extLst>
          </p:cNvPr>
          <p:cNvSpPr>
            <a:spLocks noGrp="1"/>
          </p:cNvSpPr>
          <p:nvPr>
            <p:ph type="ftr" sz="quarter" idx="10"/>
          </p:nvPr>
        </p:nvSpPr>
        <p:spPr/>
        <p:txBody>
          <a:bodyPr/>
          <a:lstStyle>
            <a:lvl1pPr>
              <a:defRPr/>
            </a:lvl1pPr>
          </a:lstStyle>
          <a:p>
            <a:r>
              <a:rPr lang="en-US" altLang="en-US"/>
              <a:t>Pattern Classification, Ch4 (Part 1)</a:t>
            </a:r>
          </a:p>
        </p:txBody>
      </p:sp>
      <p:sp>
        <p:nvSpPr>
          <p:cNvPr id="4" name="Slide Number Placeholder 3">
            <a:extLst>
              <a:ext uri="{FF2B5EF4-FFF2-40B4-BE49-F238E27FC236}">
                <a16:creationId xmlns:a16="http://schemas.microsoft.com/office/drawing/2014/main" id="{1A0C84D0-62E0-3012-A8DC-11F5F1ABF9ED}"/>
              </a:ext>
            </a:extLst>
          </p:cNvPr>
          <p:cNvSpPr>
            <a:spLocks noGrp="1"/>
          </p:cNvSpPr>
          <p:nvPr>
            <p:ph type="sldNum" sz="quarter" idx="11"/>
          </p:nvPr>
        </p:nvSpPr>
        <p:spPr/>
        <p:txBody>
          <a:bodyPr/>
          <a:lstStyle>
            <a:lvl1pPr>
              <a:defRPr/>
            </a:lvl1pPr>
          </a:lstStyle>
          <a:p>
            <a:fld id="{ED69E5BA-90A1-D84F-B660-691E3FD77BB9}" type="slidenum">
              <a:rPr lang="en-US" altLang="en-US"/>
              <a:pPr/>
              <a:t>‹#›</a:t>
            </a:fld>
            <a:endParaRPr lang="en-US" altLang="en-US"/>
          </a:p>
        </p:txBody>
      </p:sp>
    </p:spTree>
    <p:extLst>
      <p:ext uri="{BB962C8B-B14F-4D97-AF65-F5344CB8AC3E}">
        <p14:creationId xmlns:p14="http://schemas.microsoft.com/office/powerpoint/2010/main" val="30540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4F8E97-DB02-5DC4-119D-5C4AC3123D4D}"/>
              </a:ext>
            </a:extLst>
          </p:cNvPr>
          <p:cNvSpPr>
            <a:spLocks noGrp="1"/>
          </p:cNvSpPr>
          <p:nvPr>
            <p:ph type="ftr" sz="quarter" idx="10"/>
          </p:nvPr>
        </p:nvSpPr>
        <p:spPr/>
        <p:txBody>
          <a:bodyPr/>
          <a:lstStyle>
            <a:lvl1pPr>
              <a:defRPr/>
            </a:lvl1pPr>
          </a:lstStyle>
          <a:p>
            <a:r>
              <a:rPr lang="en-US" altLang="en-US"/>
              <a:t>Pattern Classification, Ch4 (Part 1)</a:t>
            </a:r>
          </a:p>
        </p:txBody>
      </p:sp>
      <p:sp>
        <p:nvSpPr>
          <p:cNvPr id="3" name="Slide Number Placeholder 2">
            <a:extLst>
              <a:ext uri="{FF2B5EF4-FFF2-40B4-BE49-F238E27FC236}">
                <a16:creationId xmlns:a16="http://schemas.microsoft.com/office/drawing/2014/main" id="{E60DA73D-7E48-6EED-91EA-09B6B10E7E44}"/>
              </a:ext>
            </a:extLst>
          </p:cNvPr>
          <p:cNvSpPr>
            <a:spLocks noGrp="1"/>
          </p:cNvSpPr>
          <p:nvPr>
            <p:ph type="sldNum" sz="quarter" idx="11"/>
          </p:nvPr>
        </p:nvSpPr>
        <p:spPr/>
        <p:txBody>
          <a:bodyPr/>
          <a:lstStyle>
            <a:lvl1pPr>
              <a:defRPr/>
            </a:lvl1pPr>
          </a:lstStyle>
          <a:p>
            <a:fld id="{B6527C0B-2D9E-C24D-8B6E-E4C48B2F5DEB}" type="slidenum">
              <a:rPr lang="en-US" altLang="en-US"/>
              <a:pPr/>
              <a:t>‹#›</a:t>
            </a:fld>
            <a:endParaRPr lang="en-US" altLang="en-US"/>
          </a:p>
        </p:txBody>
      </p:sp>
    </p:spTree>
    <p:extLst>
      <p:ext uri="{BB962C8B-B14F-4D97-AF65-F5344CB8AC3E}">
        <p14:creationId xmlns:p14="http://schemas.microsoft.com/office/powerpoint/2010/main" val="327403503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E7C-EB07-9BF6-1A2A-D6B7ACDF8181}"/>
              </a:ext>
            </a:extLst>
          </p:cNvPr>
          <p:cNvSpPr>
            <a:spLocks noGrp="1"/>
          </p:cNvSpPr>
          <p:nvPr>
            <p:ph type="title"/>
          </p:nvPr>
        </p:nvSpPr>
        <p:spPr>
          <a:xfrm>
            <a:off x="840318" y="457200"/>
            <a:ext cx="3932767" cy="1600200"/>
          </a:xfrm>
        </p:spPr>
        <p:txBody>
          <a:bodyPr/>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6771F02-59C3-6B51-E428-666DF81D94E1}"/>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F9BCA4C-C5D1-C055-83F3-7A89A3DE9E9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Footer Placeholder 4">
            <a:extLst>
              <a:ext uri="{FF2B5EF4-FFF2-40B4-BE49-F238E27FC236}">
                <a16:creationId xmlns:a16="http://schemas.microsoft.com/office/drawing/2014/main" id="{22FF83EC-FCE4-7DB4-F532-3E22291031AC}"/>
              </a:ext>
            </a:extLst>
          </p:cNvPr>
          <p:cNvSpPr>
            <a:spLocks noGrp="1"/>
          </p:cNvSpPr>
          <p:nvPr>
            <p:ph type="ftr" sz="quarter" idx="10"/>
          </p:nvPr>
        </p:nvSpPr>
        <p:spPr/>
        <p:txBody>
          <a:bodyPr/>
          <a:lstStyle>
            <a:lvl1pPr>
              <a:defRPr/>
            </a:lvl1pPr>
          </a:lstStyle>
          <a:p>
            <a:r>
              <a:rPr lang="en-US" altLang="en-US"/>
              <a:t>Pattern Classification, Ch4 (Part 1)</a:t>
            </a:r>
          </a:p>
        </p:txBody>
      </p:sp>
      <p:sp>
        <p:nvSpPr>
          <p:cNvPr id="6" name="Slide Number Placeholder 5">
            <a:extLst>
              <a:ext uri="{FF2B5EF4-FFF2-40B4-BE49-F238E27FC236}">
                <a16:creationId xmlns:a16="http://schemas.microsoft.com/office/drawing/2014/main" id="{19543C97-CDA2-9310-B62D-AC40AB5530C1}"/>
              </a:ext>
            </a:extLst>
          </p:cNvPr>
          <p:cNvSpPr>
            <a:spLocks noGrp="1"/>
          </p:cNvSpPr>
          <p:nvPr>
            <p:ph type="sldNum" sz="quarter" idx="11"/>
          </p:nvPr>
        </p:nvSpPr>
        <p:spPr/>
        <p:txBody>
          <a:bodyPr/>
          <a:lstStyle>
            <a:lvl1pPr>
              <a:defRPr/>
            </a:lvl1pPr>
          </a:lstStyle>
          <a:p>
            <a:fld id="{34FE1034-4682-4840-AD10-679E1A697D96}" type="slidenum">
              <a:rPr lang="en-US" altLang="en-US"/>
              <a:pPr/>
              <a:t>‹#›</a:t>
            </a:fld>
            <a:endParaRPr lang="en-US" altLang="en-US"/>
          </a:p>
        </p:txBody>
      </p:sp>
    </p:spTree>
    <p:extLst>
      <p:ext uri="{BB962C8B-B14F-4D97-AF65-F5344CB8AC3E}">
        <p14:creationId xmlns:p14="http://schemas.microsoft.com/office/powerpoint/2010/main" val="14492677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B602A-FB7F-CFB7-AC82-C27D86F45A2E}"/>
              </a:ext>
            </a:extLst>
          </p:cNvPr>
          <p:cNvSpPr>
            <a:spLocks noGrp="1"/>
          </p:cNvSpPr>
          <p:nvPr>
            <p:ph type="title"/>
          </p:nvPr>
        </p:nvSpPr>
        <p:spPr>
          <a:xfrm>
            <a:off x="840318" y="457200"/>
            <a:ext cx="3932767" cy="1600200"/>
          </a:xfrm>
        </p:spPr>
        <p:txBody>
          <a:bodyPr/>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AA624C7-8CE2-0292-9F05-68E5B211A8C7}"/>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B89A34-6874-A984-E8EE-936EE26C2298}"/>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Footer Placeholder 4">
            <a:extLst>
              <a:ext uri="{FF2B5EF4-FFF2-40B4-BE49-F238E27FC236}">
                <a16:creationId xmlns:a16="http://schemas.microsoft.com/office/drawing/2014/main" id="{78EB4E04-BE13-ED4A-9B05-327B110003CF}"/>
              </a:ext>
            </a:extLst>
          </p:cNvPr>
          <p:cNvSpPr>
            <a:spLocks noGrp="1"/>
          </p:cNvSpPr>
          <p:nvPr>
            <p:ph type="ftr" sz="quarter" idx="10"/>
          </p:nvPr>
        </p:nvSpPr>
        <p:spPr/>
        <p:txBody>
          <a:bodyPr/>
          <a:lstStyle>
            <a:lvl1pPr>
              <a:defRPr/>
            </a:lvl1pPr>
          </a:lstStyle>
          <a:p>
            <a:r>
              <a:rPr lang="en-US" altLang="en-US"/>
              <a:t>Pattern Classification, Ch4 (Part 1)</a:t>
            </a:r>
          </a:p>
        </p:txBody>
      </p:sp>
      <p:sp>
        <p:nvSpPr>
          <p:cNvPr id="6" name="Slide Number Placeholder 5">
            <a:extLst>
              <a:ext uri="{FF2B5EF4-FFF2-40B4-BE49-F238E27FC236}">
                <a16:creationId xmlns:a16="http://schemas.microsoft.com/office/drawing/2014/main" id="{BE379477-6B1C-0B2D-B520-A47B9E795AA2}"/>
              </a:ext>
            </a:extLst>
          </p:cNvPr>
          <p:cNvSpPr>
            <a:spLocks noGrp="1"/>
          </p:cNvSpPr>
          <p:nvPr>
            <p:ph type="sldNum" sz="quarter" idx="11"/>
          </p:nvPr>
        </p:nvSpPr>
        <p:spPr/>
        <p:txBody>
          <a:bodyPr/>
          <a:lstStyle>
            <a:lvl1pPr>
              <a:defRPr/>
            </a:lvl1pPr>
          </a:lstStyle>
          <a:p>
            <a:fld id="{980E3C05-E515-0A4D-8BF9-472D203AEFA8}" type="slidenum">
              <a:rPr lang="en-US" altLang="en-US"/>
              <a:pPr/>
              <a:t>‹#›</a:t>
            </a:fld>
            <a:endParaRPr lang="en-US" altLang="en-US"/>
          </a:p>
        </p:txBody>
      </p:sp>
    </p:spTree>
    <p:extLst>
      <p:ext uri="{BB962C8B-B14F-4D97-AF65-F5344CB8AC3E}">
        <p14:creationId xmlns:p14="http://schemas.microsoft.com/office/powerpoint/2010/main" val="364589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D777-4FB7-01F3-7077-009005A3E1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C15B982-6450-DBEC-A234-0DED5259F9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899E845-D451-4E7A-FE2C-96DDA22F78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EEA2835-F83F-A7F7-A3FA-2DE801775B1A}"/>
              </a:ext>
            </a:extLst>
          </p:cNvPr>
          <p:cNvSpPr>
            <a:spLocks noGrp="1"/>
          </p:cNvSpPr>
          <p:nvPr>
            <p:ph type="dt" sz="half" idx="10"/>
          </p:nvPr>
        </p:nvSpPr>
        <p:spPr/>
        <p:txBody>
          <a:bodyPr/>
          <a:lstStyle/>
          <a:p>
            <a:fld id="{9EAA7697-18BE-0F49-AB1E-2BE49A1952E6}" type="datetimeFigureOut">
              <a:rPr lang="en-US" smtClean="0"/>
              <a:t>2/11/24</a:t>
            </a:fld>
            <a:endParaRPr lang="en-US"/>
          </a:p>
        </p:txBody>
      </p:sp>
      <p:sp>
        <p:nvSpPr>
          <p:cNvPr id="6" name="Footer Placeholder 5">
            <a:extLst>
              <a:ext uri="{FF2B5EF4-FFF2-40B4-BE49-F238E27FC236}">
                <a16:creationId xmlns:a16="http://schemas.microsoft.com/office/drawing/2014/main" id="{D9AC2117-98B3-BE39-A1D7-4BC694374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9AEE26-1EFC-FBEE-19E0-65A3BFA25812}"/>
              </a:ext>
            </a:extLst>
          </p:cNvPr>
          <p:cNvSpPr>
            <a:spLocks noGrp="1"/>
          </p:cNvSpPr>
          <p:nvPr>
            <p:ph type="sldNum" sz="quarter" idx="12"/>
          </p:nvPr>
        </p:nvSpPr>
        <p:spPr/>
        <p:txBody>
          <a:bodyPr/>
          <a:lstStyle/>
          <a:p>
            <a:fld id="{ED446B50-5667-8A4F-A65F-B10BFE0A16B2}" type="slidenum">
              <a:rPr lang="en-US" smtClean="0"/>
              <a:t>‹#›</a:t>
            </a:fld>
            <a:endParaRPr lang="en-US"/>
          </a:p>
        </p:txBody>
      </p:sp>
    </p:spTree>
    <p:extLst>
      <p:ext uri="{BB962C8B-B14F-4D97-AF65-F5344CB8AC3E}">
        <p14:creationId xmlns:p14="http://schemas.microsoft.com/office/powerpoint/2010/main" val="140808822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3239-B590-F710-7A5C-15B5FE3CB73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6DA8192-1939-D753-5759-ED864B20095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AD603215-E88F-7410-756E-7C4D7BE1C12E}"/>
              </a:ext>
            </a:extLst>
          </p:cNvPr>
          <p:cNvSpPr>
            <a:spLocks noGrp="1"/>
          </p:cNvSpPr>
          <p:nvPr>
            <p:ph type="ftr" sz="quarter" idx="10"/>
          </p:nvPr>
        </p:nvSpPr>
        <p:spPr/>
        <p:txBody>
          <a:bodyPr/>
          <a:lstStyle>
            <a:lvl1pPr>
              <a:defRPr/>
            </a:lvl1pPr>
          </a:lstStyle>
          <a:p>
            <a:r>
              <a:rPr lang="en-US" altLang="en-US"/>
              <a:t>Pattern Classification, Ch4 (Part 1)</a:t>
            </a:r>
          </a:p>
        </p:txBody>
      </p:sp>
      <p:sp>
        <p:nvSpPr>
          <p:cNvPr id="5" name="Slide Number Placeholder 4">
            <a:extLst>
              <a:ext uri="{FF2B5EF4-FFF2-40B4-BE49-F238E27FC236}">
                <a16:creationId xmlns:a16="http://schemas.microsoft.com/office/drawing/2014/main" id="{E994DB16-2057-5D11-E945-EE68941AD117}"/>
              </a:ext>
            </a:extLst>
          </p:cNvPr>
          <p:cNvSpPr>
            <a:spLocks noGrp="1"/>
          </p:cNvSpPr>
          <p:nvPr>
            <p:ph type="sldNum" sz="quarter" idx="11"/>
          </p:nvPr>
        </p:nvSpPr>
        <p:spPr/>
        <p:txBody>
          <a:bodyPr/>
          <a:lstStyle>
            <a:lvl1pPr>
              <a:defRPr/>
            </a:lvl1pPr>
          </a:lstStyle>
          <a:p>
            <a:fld id="{5FBF5DB8-ABED-784D-81F9-1FBFCCAA4C02}" type="slidenum">
              <a:rPr lang="en-US" altLang="en-US"/>
              <a:pPr/>
              <a:t>‹#›</a:t>
            </a:fld>
            <a:endParaRPr lang="en-US" altLang="en-US"/>
          </a:p>
        </p:txBody>
      </p:sp>
    </p:spTree>
    <p:extLst>
      <p:ext uri="{BB962C8B-B14F-4D97-AF65-F5344CB8AC3E}">
        <p14:creationId xmlns:p14="http://schemas.microsoft.com/office/powerpoint/2010/main" val="18287004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77F513-92C8-EF4E-AACC-93FC98E90C40}"/>
              </a:ext>
            </a:extLst>
          </p:cNvPr>
          <p:cNvSpPr>
            <a:spLocks noGrp="1"/>
          </p:cNvSpPr>
          <p:nvPr>
            <p:ph type="title" orient="vert"/>
          </p:nvPr>
        </p:nvSpPr>
        <p:spPr>
          <a:xfrm>
            <a:off x="9245600" y="457200"/>
            <a:ext cx="2946400" cy="586740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E46E4B1-2855-D02E-8BB2-6501D32D7E0B}"/>
              </a:ext>
            </a:extLst>
          </p:cNvPr>
          <p:cNvSpPr>
            <a:spLocks noGrp="1"/>
          </p:cNvSpPr>
          <p:nvPr>
            <p:ph type="body" orient="vert" idx="1"/>
          </p:nvPr>
        </p:nvSpPr>
        <p:spPr>
          <a:xfrm>
            <a:off x="406400" y="457200"/>
            <a:ext cx="8636000" cy="5867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87E4D44F-07A0-4663-2DE1-DC3032522E4C}"/>
              </a:ext>
            </a:extLst>
          </p:cNvPr>
          <p:cNvSpPr>
            <a:spLocks noGrp="1"/>
          </p:cNvSpPr>
          <p:nvPr>
            <p:ph type="ftr" sz="quarter" idx="10"/>
          </p:nvPr>
        </p:nvSpPr>
        <p:spPr/>
        <p:txBody>
          <a:bodyPr/>
          <a:lstStyle>
            <a:lvl1pPr>
              <a:defRPr/>
            </a:lvl1pPr>
          </a:lstStyle>
          <a:p>
            <a:r>
              <a:rPr lang="en-US" altLang="en-US"/>
              <a:t>Pattern Classification, Ch4 (Part 1)</a:t>
            </a:r>
          </a:p>
        </p:txBody>
      </p:sp>
      <p:sp>
        <p:nvSpPr>
          <p:cNvPr id="5" name="Slide Number Placeholder 4">
            <a:extLst>
              <a:ext uri="{FF2B5EF4-FFF2-40B4-BE49-F238E27FC236}">
                <a16:creationId xmlns:a16="http://schemas.microsoft.com/office/drawing/2014/main" id="{6F11C592-4BFE-594C-4934-1B15B2016775}"/>
              </a:ext>
            </a:extLst>
          </p:cNvPr>
          <p:cNvSpPr>
            <a:spLocks noGrp="1"/>
          </p:cNvSpPr>
          <p:nvPr>
            <p:ph type="sldNum" sz="quarter" idx="11"/>
          </p:nvPr>
        </p:nvSpPr>
        <p:spPr/>
        <p:txBody>
          <a:bodyPr/>
          <a:lstStyle>
            <a:lvl1pPr>
              <a:defRPr/>
            </a:lvl1pPr>
          </a:lstStyle>
          <a:p>
            <a:fld id="{642746CA-BD89-6E4D-9D11-3E83264C5069}" type="slidenum">
              <a:rPr lang="en-US" altLang="en-US"/>
              <a:pPr/>
              <a:t>‹#›</a:t>
            </a:fld>
            <a:endParaRPr lang="en-US" altLang="en-US"/>
          </a:p>
        </p:txBody>
      </p:sp>
    </p:spTree>
    <p:extLst>
      <p:ext uri="{BB962C8B-B14F-4D97-AF65-F5344CB8AC3E}">
        <p14:creationId xmlns:p14="http://schemas.microsoft.com/office/powerpoint/2010/main" val="649918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EB33-98DF-CC64-463D-C0E16B646E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35A7CDD-515D-9A7D-11E6-65B779897A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E0385-90C0-7E52-95AE-A4FE0E2E4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EDFC2A4-F404-DE84-E605-4C0A5F1810A0}"/>
              </a:ext>
            </a:extLst>
          </p:cNvPr>
          <p:cNvSpPr>
            <a:spLocks noGrp="1"/>
          </p:cNvSpPr>
          <p:nvPr>
            <p:ph type="dt" sz="half" idx="10"/>
          </p:nvPr>
        </p:nvSpPr>
        <p:spPr/>
        <p:txBody>
          <a:bodyPr/>
          <a:lstStyle/>
          <a:p>
            <a:fld id="{9EAA7697-18BE-0F49-AB1E-2BE49A1952E6}" type="datetimeFigureOut">
              <a:rPr lang="en-US" smtClean="0"/>
              <a:t>2/11/24</a:t>
            </a:fld>
            <a:endParaRPr lang="en-US"/>
          </a:p>
        </p:txBody>
      </p:sp>
      <p:sp>
        <p:nvSpPr>
          <p:cNvPr id="6" name="Footer Placeholder 5">
            <a:extLst>
              <a:ext uri="{FF2B5EF4-FFF2-40B4-BE49-F238E27FC236}">
                <a16:creationId xmlns:a16="http://schemas.microsoft.com/office/drawing/2014/main" id="{DAE7EA7B-700E-6B59-4AC0-62ABD51071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6C50A-CF55-1B9F-2B52-3DB59A976F28}"/>
              </a:ext>
            </a:extLst>
          </p:cNvPr>
          <p:cNvSpPr>
            <a:spLocks noGrp="1"/>
          </p:cNvSpPr>
          <p:nvPr>
            <p:ph type="sldNum" sz="quarter" idx="12"/>
          </p:nvPr>
        </p:nvSpPr>
        <p:spPr/>
        <p:txBody>
          <a:bodyPr/>
          <a:lstStyle/>
          <a:p>
            <a:fld id="{ED446B50-5667-8A4F-A65F-B10BFE0A16B2}" type="slidenum">
              <a:rPr lang="en-US" smtClean="0"/>
              <a:t>‹#›</a:t>
            </a:fld>
            <a:endParaRPr lang="en-US"/>
          </a:p>
        </p:txBody>
      </p:sp>
    </p:spTree>
    <p:extLst>
      <p:ext uri="{BB962C8B-B14F-4D97-AF65-F5344CB8AC3E}">
        <p14:creationId xmlns:p14="http://schemas.microsoft.com/office/powerpoint/2010/main" val="3707631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6.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3.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7.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8.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1A76BF-261A-AC4B-6246-890B5EF423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912D9AC-E6F5-3DFB-9A47-4D26BADC1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91A7F9-7F66-1913-9834-67F24DBD08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AA7697-18BE-0F49-AB1E-2BE49A1952E6}" type="datetimeFigureOut">
              <a:rPr lang="en-US" smtClean="0"/>
              <a:t>2/11/24</a:t>
            </a:fld>
            <a:endParaRPr lang="en-US"/>
          </a:p>
        </p:txBody>
      </p:sp>
      <p:sp>
        <p:nvSpPr>
          <p:cNvPr id="5" name="Footer Placeholder 4">
            <a:extLst>
              <a:ext uri="{FF2B5EF4-FFF2-40B4-BE49-F238E27FC236}">
                <a16:creationId xmlns:a16="http://schemas.microsoft.com/office/drawing/2014/main" id="{AB796776-8392-F7EF-CD02-4CE3261C6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7107E7-F4B4-FF7A-708D-594E8102AC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46B50-5667-8A4F-A65F-B10BFE0A16B2}" type="slidenum">
              <a:rPr lang="en-US" smtClean="0"/>
              <a:t>‹#›</a:t>
            </a:fld>
            <a:endParaRPr lang="en-US"/>
          </a:p>
        </p:txBody>
      </p:sp>
    </p:spTree>
    <p:extLst>
      <p:ext uri="{BB962C8B-B14F-4D97-AF65-F5344CB8AC3E}">
        <p14:creationId xmlns:p14="http://schemas.microsoft.com/office/powerpoint/2010/main" val="281903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685"/>
            <a:ext cx="10972800" cy="477054"/>
          </a:xfrm>
          <a:prstGeom prst="rect">
            <a:avLst/>
          </a:prstGeom>
        </p:spPr>
        <p:txBody>
          <a:bodyPr wrap="square" lIns="0" tIns="0" rIns="0" bIns="0">
            <a:spAutoFit/>
          </a:bodyPr>
          <a:lstStyle>
            <a:lvl1pPr>
              <a:defRPr sz="3100" b="1" i="0">
                <a:solidFill>
                  <a:schemeClr val="bg1"/>
                </a:solidFill>
                <a:latin typeface="Arial"/>
                <a:cs typeface="Arial"/>
              </a:defRPr>
            </a:lvl1pPr>
          </a:lstStyle>
          <a:p>
            <a:endParaRPr/>
          </a:p>
        </p:txBody>
      </p:sp>
      <p:sp>
        <p:nvSpPr>
          <p:cNvPr id="3" name="Holder 3"/>
          <p:cNvSpPr>
            <a:spLocks noGrp="1"/>
          </p:cNvSpPr>
          <p:nvPr>
            <p:ph type="body" idx="1"/>
          </p:nvPr>
        </p:nvSpPr>
        <p:spPr>
          <a:xfrm>
            <a:off x="743844" y="1675689"/>
            <a:ext cx="10704309" cy="27699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1" y="6377940"/>
            <a:ext cx="3901439"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2/11/24</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665858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059">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1" y="6356350"/>
            <a:ext cx="3860800" cy="365125"/>
          </a:xfrm>
          <a:prstGeom prst="rect">
            <a:avLst/>
          </a:prstGeom>
        </p:spPr>
        <p:txBody>
          <a:bodyPr vert="horz" lIns="91440" tIns="45720" rIns="91440" bIns="45720" rtlCol="0" anchor="ctr"/>
          <a:lstStyle>
            <a:lvl1pPr algn="ctr">
              <a:defRPr sz="105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059">
                <a:solidFill>
                  <a:schemeClr val="tx1">
                    <a:tint val="75000"/>
                  </a:schemeClr>
                </a:solidFill>
              </a:defRPr>
            </a:lvl1pPr>
          </a:lstStyle>
          <a:p>
            <a:fld id="{1FFCFEE5-8EAD-403C-AFC6-4E09610A5144}" type="slidenum">
              <a:rPr lang="en-US" smtClean="0"/>
              <a:t>‹#›</a:t>
            </a:fld>
            <a:endParaRPr lang="en-US"/>
          </a:p>
        </p:txBody>
      </p:sp>
    </p:spTree>
    <p:extLst>
      <p:ext uri="{BB962C8B-B14F-4D97-AF65-F5344CB8AC3E}">
        <p14:creationId xmlns:p14="http://schemas.microsoft.com/office/powerpoint/2010/main" val="8693088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hf hdr="0" ftr="0" dt="0"/>
  <p:txStyles>
    <p:titleStyle>
      <a:lvl1pPr algn="ctr" defTabSz="806799" rtl="0" eaLnBrk="1" latinLnBrk="0" hangingPunct="1">
        <a:spcBef>
          <a:spcPct val="0"/>
        </a:spcBef>
        <a:buNone/>
        <a:defRPr sz="3882" kern="1200">
          <a:solidFill>
            <a:schemeClr val="tx1"/>
          </a:solidFill>
          <a:latin typeface="+mj-lt"/>
          <a:ea typeface="+mj-ea"/>
          <a:cs typeface="+mj-cs"/>
        </a:defRPr>
      </a:lvl1pPr>
    </p:titleStyle>
    <p:bodyStyle>
      <a:lvl1pPr marL="302549" indent="-302549" algn="l" defTabSz="806799" rtl="0" eaLnBrk="1" latinLnBrk="0" hangingPunct="1">
        <a:spcBef>
          <a:spcPct val="20000"/>
        </a:spcBef>
        <a:buFont typeface="Arial" panose="020B0604020202020204" pitchFamily="34" charset="0"/>
        <a:buChar char="•"/>
        <a:defRPr sz="2824" kern="1200">
          <a:solidFill>
            <a:schemeClr val="tx1"/>
          </a:solidFill>
          <a:latin typeface="+mn-lt"/>
          <a:ea typeface="+mn-ea"/>
          <a:cs typeface="+mn-cs"/>
        </a:defRPr>
      </a:lvl1pPr>
      <a:lvl2pPr marL="655523" indent="-252125" algn="l" defTabSz="806799" rtl="0" eaLnBrk="1" latinLnBrk="0" hangingPunct="1">
        <a:spcBef>
          <a:spcPct val="20000"/>
        </a:spcBef>
        <a:buFont typeface="Arial" panose="020B0604020202020204" pitchFamily="34" charset="0"/>
        <a:buChar char="–"/>
        <a:defRPr sz="2471" kern="1200">
          <a:solidFill>
            <a:schemeClr val="tx1"/>
          </a:solidFill>
          <a:latin typeface="+mn-lt"/>
          <a:ea typeface="+mn-ea"/>
          <a:cs typeface="+mn-cs"/>
        </a:defRPr>
      </a:lvl2pPr>
      <a:lvl3pPr marL="1008498" indent="-201700" algn="l" defTabSz="806799" rtl="0" eaLnBrk="1" latinLnBrk="0" hangingPunct="1">
        <a:spcBef>
          <a:spcPct val="20000"/>
        </a:spcBef>
        <a:buFont typeface="Arial" panose="020B0604020202020204" pitchFamily="34" charset="0"/>
        <a:buChar char="•"/>
        <a:defRPr sz="2118" kern="1200">
          <a:solidFill>
            <a:schemeClr val="tx1"/>
          </a:solidFill>
          <a:latin typeface="+mn-lt"/>
          <a:ea typeface="+mn-ea"/>
          <a:cs typeface="+mn-cs"/>
        </a:defRPr>
      </a:lvl3pPr>
      <a:lvl4pPr marL="1411898" indent="-201700" algn="l" defTabSz="806799" rtl="0" eaLnBrk="1" latinLnBrk="0" hangingPunct="1">
        <a:spcBef>
          <a:spcPct val="20000"/>
        </a:spcBef>
        <a:buFont typeface="Arial" panose="020B0604020202020204" pitchFamily="34" charset="0"/>
        <a:buChar char="–"/>
        <a:defRPr sz="1765" kern="1200">
          <a:solidFill>
            <a:schemeClr val="tx1"/>
          </a:solidFill>
          <a:latin typeface="+mn-lt"/>
          <a:ea typeface="+mn-ea"/>
          <a:cs typeface="+mn-cs"/>
        </a:defRPr>
      </a:lvl4pPr>
      <a:lvl5pPr marL="1815297" indent="-201700" algn="l" defTabSz="806799" rtl="0" eaLnBrk="1" latinLnBrk="0" hangingPunct="1">
        <a:spcBef>
          <a:spcPct val="20000"/>
        </a:spcBef>
        <a:buFont typeface="Arial" panose="020B0604020202020204" pitchFamily="34" charset="0"/>
        <a:buChar char="»"/>
        <a:defRPr sz="1765" kern="1200">
          <a:solidFill>
            <a:schemeClr val="tx1"/>
          </a:solidFill>
          <a:latin typeface="+mn-lt"/>
          <a:ea typeface="+mn-ea"/>
          <a:cs typeface="+mn-cs"/>
        </a:defRPr>
      </a:lvl5pPr>
      <a:lvl6pPr marL="2218697" indent="-201700" algn="l" defTabSz="806799" rtl="0" eaLnBrk="1" latinLnBrk="0" hangingPunct="1">
        <a:spcBef>
          <a:spcPct val="20000"/>
        </a:spcBef>
        <a:buFont typeface="Arial" panose="020B0604020202020204" pitchFamily="34" charset="0"/>
        <a:buChar char="•"/>
        <a:defRPr sz="1765" kern="1200">
          <a:solidFill>
            <a:schemeClr val="tx1"/>
          </a:solidFill>
          <a:latin typeface="+mn-lt"/>
          <a:ea typeface="+mn-ea"/>
          <a:cs typeface="+mn-cs"/>
        </a:defRPr>
      </a:lvl6pPr>
      <a:lvl7pPr marL="2622097" indent="-201700" algn="l" defTabSz="806799" rtl="0" eaLnBrk="1" latinLnBrk="0" hangingPunct="1">
        <a:spcBef>
          <a:spcPct val="20000"/>
        </a:spcBef>
        <a:buFont typeface="Arial" panose="020B0604020202020204" pitchFamily="34" charset="0"/>
        <a:buChar char="•"/>
        <a:defRPr sz="1765" kern="1200">
          <a:solidFill>
            <a:schemeClr val="tx1"/>
          </a:solidFill>
          <a:latin typeface="+mn-lt"/>
          <a:ea typeface="+mn-ea"/>
          <a:cs typeface="+mn-cs"/>
        </a:defRPr>
      </a:lvl7pPr>
      <a:lvl8pPr marL="3025496" indent="-201700" algn="l" defTabSz="806799" rtl="0" eaLnBrk="1" latinLnBrk="0" hangingPunct="1">
        <a:spcBef>
          <a:spcPct val="20000"/>
        </a:spcBef>
        <a:buFont typeface="Arial" panose="020B0604020202020204" pitchFamily="34" charset="0"/>
        <a:buChar char="•"/>
        <a:defRPr sz="1765" kern="1200">
          <a:solidFill>
            <a:schemeClr val="tx1"/>
          </a:solidFill>
          <a:latin typeface="+mn-lt"/>
          <a:ea typeface="+mn-ea"/>
          <a:cs typeface="+mn-cs"/>
        </a:defRPr>
      </a:lvl8pPr>
      <a:lvl9pPr marL="3428895" indent="-201700" algn="l" defTabSz="806799" rtl="0" eaLnBrk="1" latinLnBrk="0" hangingPunct="1">
        <a:spcBef>
          <a:spcPct val="2000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06799" rtl="0" eaLnBrk="1" latinLnBrk="0" hangingPunct="1">
        <a:defRPr sz="1588" kern="1200">
          <a:solidFill>
            <a:schemeClr val="tx1"/>
          </a:solidFill>
          <a:latin typeface="+mn-lt"/>
          <a:ea typeface="+mn-ea"/>
          <a:cs typeface="+mn-cs"/>
        </a:defRPr>
      </a:lvl1pPr>
      <a:lvl2pPr marL="403400" algn="l" defTabSz="806799" rtl="0" eaLnBrk="1" latinLnBrk="0" hangingPunct="1">
        <a:defRPr sz="1588" kern="1200">
          <a:solidFill>
            <a:schemeClr val="tx1"/>
          </a:solidFill>
          <a:latin typeface="+mn-lt"/>
          <a:ea typeface="+mn-ea"/>
          <a:cs typeface="+mn-cs"/>
        </a:defRPr>
      </a:lvl2pPr>
      <a:lvl3pPr marL="806799" algn="l" defTabSz="806799" rtl="0" eaLnBrk="1" latinLnBrk="0" hangingPunct="1">
        <a:defRPr sz="1588" kern="1200">
          <a:solidFill>
            <a:schemeClr val="tx1"/>
          </a:solidFill>
          <a:latin typeface="+mn-lt"/>
          <a:ea typeface="+mn-ea"/>
          <a:cs typeface="+mn-cs"/>
        </a:defRPr>
      </a:lvl3pPr>
      <a:lvl4pPr marL="1210198" algn="l" defTabSz="806799" rtl="0" eaLnBrk="1" latinLnBrk="0" hangingPunct="1">
        <a:defRPr sz="1588" kern="1200">
          <a:solidFill>
            <a:schemeClr val="tx1"/>
          </a:solidFill>
          <a:latin typeface="+mn-lt"/>
          <a:ea typeface="+mn-ea"/>
          <a:cs typeface="+mn-cs"/>
        </a:defRPr>
      </a:lvl4pPr>
      <a:lvl5pPr marL="1613598" algn="l" defTabSz="806799" rtl="0" eaLnBrk="1" latinLnBrk="0" hangingPunct="1">
        <a:defRPr sz="1588" kern="1200">
          <a:solidFill>
            <a:schemeClr val="tx1"/>
          </a:solidFill>
          <a:latin typeface="+mn-lt"/>
          <a:ea typeface="+mn-ea"/>
          <a:cs typeface="+mn-cs"/>
        </a:defRPr>
      </a:lvl5pPr>
      <a:lvl6pPr marL="2016997" algn="l" defTabSz="806799" rtl="0" eaLnBrk="1" latinLnBrk="0" hangingPunct="1">
        <a:defRPr sz="1588" kern="1200">
          <a:solidFill>
            <a:schemeClr val="tx1"/>
          </a:solidFill>
          <a:latin typeface="+mn-lt"/>
          <a:ea typeface="+mn-ea"/>
          <a:cs typeface="+mn-cs"/>
        </a:defRPr>
      </a:lvl6pPr>
      <a:lvl7pPr marL="2420397" algn="l" defTabSz="806799" rtl="0" eaLnBrk="1" latinLnBrk="0" hangingPunct="1">
        <a:defRPr sz="1588" kern="1200">
          <a:solidFill>
            <a:schemeClr val="tx1"/>
          </a:solidFill>
          <a:latin typeface="+mn-lt"/>
          <a:ea typeface="+mn-ea"/>
          <a:cs typeface="+mn-cs"/>
        </a:defRPr>
      </a:lvl7pPr>
      <a:lvl8pPr marL="2823796" algn="l" defTabSz="806799" rtl="0" eaLnBrk="1" latinLnBrk="0" hangingPunct="1">
        <a:defRPr sz="1588" kern="1200">
          <a:solidFill>
            <a:schemeClr val="tx1"/>
          </a:solidFill>
          <a:latin typeface="+mn-lt"/>
          <a:ea typeface="+mn-ea"/>
          <a:cs typeface="+mn-cs"/>
        </a:defRPr>
      </a:lvl8pPr>
      <a:lvl9pPr marL="3227196" algn="l" defTabSz="806799" rtl="0" eaLnBrk="1" latinLnBrk="0" hangingPunct="1">
        <a:defRPr sz="158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6B6BC528-20AF-04E0-852F-E96C355241F5}"/>
              </a:ext>
            </a:extLst>
          </p:cNvPr>
          <p:cNvSpPr>
            <a:spLocks noGrp="1" noChangeArrowheads="1"/>
          </p:cNvSpPr>
          <p:nvPr>
            <p:ph type="title"/>
          </p:nvPr>
        </p:nvSpPr>
        <p:spPr bwMode="auto">
          <a:xfrm>
            <a:off x="14224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68675" name="Rectangle 3">
            <a:extLst>
              <a:ext uri="{FF2B5EF4-FFF2-40B4-BE49-F238E27FC236}">
                <a16:creationId xmlns:a16="http://schemas.microsoft.com/office/drawing/2014/main" id="{AF460ED0-ED7B-53DE-E31E-A1BA121B96AF}"/>
              </a:ext>
            </a:extLst>
          </p:cNvPr>
          <p:cNvSpPr>
            <a:spLocks noGrp="1" noChangeArrowheads="1"/>
          </p:cNvSpPr>
          <p:nvPr>
            <p:ph type="body" idx="1"/>
          </p:nvPr>
        </p:nvSpPr>
        <p:spPr bwMode="auto">
          <a:xfrm>
            <a:off x="13208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68676" name="Line 4">
            <a:extLst>
              <a:ext uri="{FF2B5EF4-FFF2-40B4-BE49-F238E27FC236}">
                <a16:creationId xmlns:a16="http://schemas.microsoft.com/office/drawing/2014/main" id="{7F40EDC4-C22A-199D-528E-B27D63C0B9D0}"/>
              </a:ext>
            </a:extLst>
          </p:cNvPr>
          <p:cNvSpPr>
            <a:spLocks noChangeShapeType="1"/>
          </p:cNvSpPr>
          <p:nvPr/>
        </p:nvSpPr>
        <p:spPr bwMode="auto">
          <a:xfrm>
            <a:off x="1727200" y="1752600"/>
            <a:ext cx="1046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668677" name="Line 5">
            <a:extLst>
              <a:ext uri="{FF2B5EF4-FFF2-40B4-BE49-F238E27FC236}">
                <a16:creationId xmlns:a16="http://schemas.microsoft.com/office/drawing/2014/main" id="{D77EFB21-160B-7B96-5287-63811AAC572A}"/>
              </a:ext>
            </a:extLst>
          </p:cNvPr>
          <p:cNvSpPr>
            <a:spLocks noChangeShapeType="1"/>
          </p:cNvSpPr>
          <p:nvPr userDrawn="1"/>
        </p:nvSpPr>
        <p:spPr bwMode="auto">
          <a:xfrm>
            <a:off x="1727200" y="1752600"/>
            <a:ext cx="1046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668678" name="Text Box 6">
            <a:extLst>
              <a:ext uri="{FF2B5EF4-FFF2-40B4-BE49-F238E27FC236}">
                <a16:creationId xmlns:a16="http://schemas.microsoft.com/office/drawing/2014/main" id="{ECF73ABF-6CCF-3147-F239-C3BF221E7CB8}"/>
              </a:ext>
            </a:extLst>
          </p:cNvPr>
          <p:cNvSpPr txBox="1">
            <a:spLocks noChangeArrowheads="1"/>
          </p:cNvSpPr>
          <p:nvPr userDrawn="1"/>
        </p:nvSpPr>
        <p:spPr bwMode="auto">
          <a:xfrm>
            <a:off x="10171569" y="6473825"/>
            <a:ext cx="912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900"/>
              <a:t>Carla P. Gomes</a:t>
            </a:r>
          </a:p>
          <a:p>
            <a:pPr algn="ctr"/>
            <a:r>
              <a:rPr lang="en-US" altLang="en-US" sz="900"/>
              <a:t>CS4700</a:t>
            </a:r>
          </a:p>
        </p:txBody>
      </p:sp>
    </p:spTree>
    <p:extLst>
      <p:ext uri="{BB962C8B-B14F-4D97-AF65-F5344CB8AC3E}">
        <p14:creationId xmlns:p14="http://schemas.microsoft.com/office/powerpoint/2010/main" val="189915514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txStyles>
    <p:titleStyle>
      <a:lvl1pPr algn="r" rtl="0" fontAlgn="base">
        <a:spcBef>
          <a:spcPct val="0"/>
        </a:spcBef>
        <a:spcAft>
          <a:spcPct val="0"/>
        </a:spcAft>
        <a:defRPr sz="3200" b="1" kern="1200">
          <a:solidFill>
            <a:schemeClr val="tx2"/>
          </a:solidFill>
          <a:latin typeface="+mj-lt"/>
          <a:ea typeface="+mj-ea"/>
          <a:cs typeface="+mj-cs"/>
        </a:defRPr>
      </a:lvl1pPr>
      <a:lvl2pPr algn="r" rtl="0" fontAlgn="base">
        <a:spcBef>
          <a:spcPct val="0"/>
        </a:spcBef>
        <a:spcAft>
          <a:spcPct val="0"/>
        </a:spcAft>
        <a:defRPr sz="3200" b="1">
          <a:solidFill>
            <a:schemeClr val="tx2"/>
          </a:solidFill>
          <a:latin typeface="Times New Roman" panose="02020603050405020304" pitchFamily="18" charset="0"/>
        </a:defRPr>
      </a:lvl2pPr>
      <a:lvl3pPr algn="r" rtl="0" fontAlgn="base">
        <a:spcBef>
          <a:spcPct val="0"/>
        </a:spcBef>
        <a:spcAft>
          <a:spcPct val="0"/>
        </a:spcAft>
        <a:defRPr sz="3200" b="1">
          <a:solidFill>
            <a:schemeClr val="tx2"/>
          </a:solidFill>
          <a:latin typeface="Times New Roman" panose="02020603050405020304" pitchFamily="18" charset="0"/>
        </a:defRPr>
      </a:lvl3pPr>
      <a:lvl4pPr algn="r" rtl="0" fontAlgn="base">
        <a:spcBef>
          <a:spcPct val="0"/>
        </a:spcBef>
        <a:spcAft>
          <a:spcPct val="0"/>
        </a:spcAft>
        <a:defRPr sz="3200" b="1">
          <a:solidFill>
            <a:schemeClr val="tx2"/>
          </a:solidFill>
          <a:latin typeface="Times New Roman" panose="02020603050405020304" pitchFamily="18" charset="0"/>
        </a:defRPr>
      </a:lvl4pPr>
      <a:lvl5pPr algn="r" rtl="0" fontAlgn="base">
        <a:spcBef>
          <a:spcPct val="0"/>
        </a:spcBef>
        <a:spcAft>
          <a:spcPct val="0"/>
        </a:spcAft>
        <a:defRPr sz="3200" b="1">
          <a:solidFill>
            <a:schemeClr val="tx2"/>
          </a:solidFill>
          <a:latin typeface="Times New Roman" panose="02020603050405020304" pitchFamily="18" charset="0"/>
        </a:defRPr>
      </a:lvl5pPr>
      <a:lvl6pPr marL="457200" algn="r" rtl="0" fontAlgn="base">
        <a:spcBef>
          <a:spcPct val="0"/>
        </a:spcBef>
        <a:spcAft>
          <a:spcPct val="0"/>
        </a:spcAft>
        <a:defRPr sz="3200" b="1">
          <a:solidFill>
            <a:schemeClr val="tx2"/>
          </a:solidFill>
          <a:latin typeface="Times New Roman" panose="02020603050405020304" pitchFamily="18" charset="0"/>
        </a:defRPr>
      </a:lvl6pPr>
      <a:lvl7pPr marL="914400" algn="r" rtl="0" fontAlgn="base">
        <a:spcBef>
          <a:spcPct val="0"/>
        </a:spcBef>
        <a:spcAft>
          <a:spcPct val="0"/>
        </a:spcAft>
        <a:defRPr sz="3200" b="1">
          <a:solidFill>
            <a:schemeClr val="tx2"/>
          </a:solidFill>
          <a:latin typeface="Times New Roman" panose="02020603050405020304" pitchFamily="18" charset="0"/>
        </a:defRPr>
      </a:lvl7pPr>
      <a:lvl8pPr marL="1371600" algn="r" rtl="0" fontAlgn="base">
        <a:spcBef>
          <a:spcPct val="0"/>
        </a:spcBef>
        <a:spcAft>
          <a:spcPct val="0"/>
        </a:spcAft>
        <a:defRPr sz="3200" b="1">
          <a:solidFill>
            <a:schemeClr val="tx2"/>
          </a:solidFill>
          <a:latin typeface="Times New Roman" panose="02020603050405020304" pitchFamily="18" charset="0"/>
        </a:defRPr>
      </a:lvl8pPr>
      <a:lvl9pPr marL="1828800" algn="r" rtl="0" fontAlgn="base">
        <a:spcBef>
          <a:spcPct val="0"/>
        </a:spcBef>
        <a:spcAft>
          <a:spcPct val="0"/>
        </a:spcAft>
        <a:defRPr sz="3200" b="1">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defRPr sz="2000" kern="1200">
          <a:solidFill>
            <a:schemeClr val="tx1"/>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2/11/24</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0258457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45484B6-A103-1BC0-6957-1B5C351B620B}"/>
              </a:ext>
            </a:extLst>
          </p:cNvPr>
          <p:cNvSpPr>
            <a:spLocks noChangeArrowheads="1"/>
          </p:cNvSpPr>
          <p:nvPr/>
        </p:nvSpPr>
        <p:spPr bwMode="ltGray">
          <a:xfrm>
            <a:off x="406400" y="260350"/>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de-CH" altLang="en-US" sz="1800"/>
          </a:p>
        </p:txBody>
      </p:sp>
      <p:sp>
        <p:nvSpPr>
          <p:cNvPr id="64515" name="Rectangle 3">
            <a:extLst>
              <a:ext uri="{FF2B5EF4-FFF2-40B4-BE49-F238E27FC236}">
                <a16:creationId xmlns:a16="http://schemas.microsoft.com/office/drawing/2014/main" id="{EC188DE6-EC7B-3974-1813-598E1C37A8B8}"/>
              </a:ext>
            </a:extLst>
          </p:cNvPr>
          <p:cNvSpPr>
            <a:spLocks noChangeArrowheads="1"/>
          </p:cNvSpPr>
          <p:nvPr/>
        </p:nvSpPr>
        <p:spPr bwMode="ltGray">
          <a:xfrm>
            <a:off x="812801" y="779463"/>
            <a:ext cx="438151"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de-CH" altLang="en-US" sz="1800"/>
          </a:p>
        </p:txBody>
      </p:sp>
      <p:sp>
        <p:nvSpPr>
          <p:cNvPr id="64516" name="Rectangle 4">
            <a:extLst>
              <a:ext uri="{FF2B5EF4-FFF2-40B4-BE49-F238E27FC236}">
                <a16:creationId xmlns:a16="http://schemas.microsoft.com/office/drawing/2014/main" id="{29526B5B-3E39-45C3-88CB-53D254A6557E}"/>
              </a:ext>
            </a:extLst>
          </p:cNvPr>
          <p:cNvSpPr>
            <a:spLocks noChangeArrowheads="1"/>
          </p:cNvSpPr>
          <p:nvPr/>
        </p:nvSpPr>
        <p:spPr bwMode="ltGray">
          <a:xfrm>
            <a:off x="508001" y="1201738"/>
            <a:ext cx="563033" cy="47466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de-CH" altLang="en-US" sz="1800"/>
          </a:p>
        </p:txBody>
      </p:sp>
      <p:sp>
        <p:nvSpPr>
          <p:cNvPr id="64517" name="Rectangle 5">
            <a:extLst>
              <a:ext uri="{FF2B5EF4-FFF2-40B4-BE49-F238E27FC236}">
                <a16:creationId xmlns:a16="http://schemas.microsoft.com/office/drawing/2014/main" id="{E64BCD54-E80E-48B2-6B7E-ADB4FA1D38AA}"/>
              </a:ext>
            </a:extLst>
          </p:cNvPr>
          <p:cNvSpPr>
            <a:spLocks noChangeArrowheads="1"/>
          </p:cNvSpPr>
          <p:nvPr/>
        </p:nvSpPr>
        <p:spPr bwMode="ltGray">
          <a:xfrm>
            <a:off x="914400" y="682626"/>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de-CH" altLang="en-US" sz="1800"/>
          </a:p>
        </p:txBody>
      </p:sp>
      <p:sp>
        <p:nvSpPr>
          <p:cNvPr id="64518" name="Rectangle 6">
            <a:extLst>
              <a:ext uri="{FF2B5EF4-FFF2-40B4-BE49-F238E27FC236}">
                <a16:creationId xmlns:a16="http://schemas.microsoft.com/office/drawing/2014/main" id="{4686F939-7E1D-91B4-A764-7BB017047303}"/>
              </a:ext>
            </a:extLst>
          </p:cNvPr>
          <p:cNvSpPr>
            <a:spLocks noChangeArrowheads="1"/>
          </p:cNvSpPr>
          <p:nvPr/>
        </p:nvSpPr>
        <p:spPr bwMode="ltGray">
          <a:xfrm>
            <a:off x="101600" y="609601"/>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de-CH" altLang="en-US" sz="1800"/>
          </a:p>
        </p:txBody>
      </p:sp>
      <p:sp>
        <p:nvSpPr>
          <p:cNvPr id="64519" name="Rectangle 7">
            <a:extLst>
              <a:ext uri="{FF2B5EF4-FFF2-40B4-BE49-F238E27FC236}">
                <a16:creationId xmlns:a16="http://schemas.microsoft.com/office/drawing/2014/main" id="{F5E97F4F-503E-76C5-7DF6-74B56B6CA854}"/>
              </a:ext>
            </a:extLst>
          </p:cNvPr>
          <p:cNvSpPr>
            <a:spLocks noChangeArrowheads="1"/>
          </p:cNvSpPr>
          <p:nvPr/>
        </p:nvSpPr>
        <p:spPr bwMode="gray">
          <a:xfrm>
            <a:off x="872067" y="152401"/>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de-CH" altLang="en-US" sz="1800"/>
          </a:p>
        </p:txBody>
      </p:sp>
      <p:sp>
        <p:nvSpPr>
          <p:cNvPr id="64520" name="Rectangle 8">
            <a:extLst>
              <a:ext uri="{FF2B5EF4-FFF2-40B4-BE49-F238E27FC236}">
                <a16:creationId xmlns:a16="http://schemas.microsoft.com/office/drawing/2014/main" id="{01AE7467-F117-682F-1CC4-0F9C231B215E}"/>
              </a:ext>
            </a:extLst>
          </p:cNvPr>
          <p:cNvSpPr>
            <a:spLocks noChangeArrowheads="1"/>
          </p:cNvSpPr>
          <p:nvPr/>
        </p:nvSpPr>
        <p:spPr bwMode="gray">
          <a:xfrm>
            <a:off x="590551" y="9429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de-CH" altLang="en-US" sz="1800"/>
          </a:p>
        </p:txBody>
      </p:sp>
      <p:sp>
        <p:nvSpPr>
          <p:cNvPr id="64521" name="Rectangle 9">
            <a:extLst>
              <a:ext uri="{FF2B5EF4-FFF2-40B4-BE49-F238E27FC236}">
                <a16:creationId xmlns:a16="http://schemas.microsoft.com/office/drawing/2014/main" id="{5B64C46F-C659-9014-41F3-A08ECAC2355F}"/>
              </a:ext>
            </a:extLst>
          </p:cNvPr>
          <p:cNvSpPr>
            <a:spLocks noGrp="1" noChangeArrowheads="1"/>
          </p:cNvSpPr>
          <p:nvPr>
            <p:ph type="title"/>
          </p:nvPr>
        </p:nvSpPr>
        <p:spPr bwMode="auto">
          <a:xfrm>
            <a:off x="1219201" y="76200"/>
            <a:ext cx="107061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64522" name="Rectangle 10">
            <a:extLst>
              <a:ext uri="{FF2B5EF4-FFF2-40B4-BE49-F238E27FC236}">
                <a16:creationId xmlns:a16="http://schemas.microsoft.com/office/drawing/2014/main" id="{81EB2C5E-24DC-1ED2-6922-E9E614442567}"/>
              </a:ext>
            </a:extLst>
          </p:cNvPr>
          <p:cNvSpPr>
            <a:spLocks noGrp="1" noChangeArrowheads="1"/>
          </p:cNvSpPr>
          <p:nvPr>
            <p:ph type="body" idx="1"/>
          </p:nvPr>
        </p:nvSpPr>
        <p:spPr bwMode="auto">
          <a:xfrm>
            <a:off x="1219200" y="1066800"/>
            <a:ext cx="10720917"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4523" name="Rectangle 11">
            <a:extLst>
              <a:ext uri="{FF2B5EF4-FFF2-40B4-BE49-F238E27FC236}">
                <a16:creationId xmlns:a16="http://schemas.microsoft.com/office/drawing/2014/main" id="{33296537-D004-C726-9D7D-3F1161344FCF}"/>
              </a:ext>
            </a:extLst>
          </p:cNvPr>
          <p:cNvSpPr>
            <a:spLocks noGrp="1" noChangeArrowheads="1"/>
          </p:cNvSpPr>
          <p:nvPr>
            <p:ph type="dt" sz="half" idx="2"/>
          </p:nvPr>
        </p:nvSpPr>
        <p:spPr bwMode="auto">
          <a:xfrm>
            <a:off x="1219200" y="6553200"/>
            <a:ext cx="2540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anose="02010600030101010101" pitchFamily="2" charset="-122"/>
              </a:defRPr>
            </a:lvl1pPr>
          </a:lstStyle>
          <a:p>
            <a:fld id="{0E80CCFD-3DBF-D841-A5F8-45FDAFE9AF98}" type="datetime1">
              <a:rPr lang="zh-CN" altLang="en-US"/>
              <a:pPr/>
              <a:t>2024/2/11</a:t>
            </a:fld>
            <a:endParaRPr lang="en-US" altLang="zh-CN"/>
          </a:p>
        </p:txBody>
      </p:sp>
      <p:sp>
        <p:nvSpPr>
          <p:cNvPr id="64525" name="Rectangle 13">
            <a:extLst>
              <a:ext uri="{FF2B5EF4-FFF2-40B4-BE49-F238E27FC236}">
                <a16:creationId xmlns:a16="http://schemas.microsoft.com/office/drawing/2014/main" id="{553A121E-2F33-B9CF-76E2-158F16E73AFE}"/>
              </a:ext>
            </a:extLst>
          </p:cNvPr>
          <p:cNvSpPr>
            <a:spLocks noGrp="1" noChangeArrowheads="1"/>
          </p:cNvSpPr>
          <p:nvPr>
            <p:ph type="sldNum" sz="quarter" idx="4"/>
          </p:nvPr>
        </p:nvSpPr>
        <p:spPr bwMode="auto">
          <a:xfrm>
            <a:off x="9042400" y="6553200"/>
            <a:ext cx="2540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anose="02010600030101010101" pitchFamily="2" charset="-122"/>
              </a:defRPr>
            </a:lvl1pPr>
          </a:lstStyle>
          <a:p>
            <a:fld id="{06EA0D7C-E075-C945-A7B8-417F97A37D83}" type="slidenum">
              <a:rPr lang="zh-CN" altLang="en-US"/>
              <a:pPr/>
              <a:t>‹#›</a:t>
            </a:fld>
            <a:endParaRPr lang="en-US" altLang="zh-CN"/>
          </a:p>
        </p:txBody>
      </p:sp>
    </p:spTree>
    <p:extLst>
      <p:ext uri="{BB962C8B-B14F-4D97-AF65-F5344CB8AC3E}">
        <p14:creationId xmlns:p14="http://schemas.microsoft.com/office/powerpoint/2010/main" val="269343366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p:txStyles>
    <p:titleStyle>
      <a:lvl1pPr algn="l" rtl="0" fontAlgn="base">
        <a:spcBef>
          <a:spcPct val="0"/>
        </a:spcBef>
        <a:spcAft>
          <a:spcPct val="0"/>
        </a:spcAft>
        <a:defRPr sz="3200" kern="1200">
          <a:solidFill>
            <a:schemeClr val="tx2"/>
          </a:solidFill>
          <a:latin typeface="+mj-lt"/>
          <a:ea typeface="+mj-ea"/>
          <a:cs typeface="+mj-cs"/>
        </a:defRPr>
      </a:lvl1pPr>
      <a:lvl2pPr algn="l" rtl="0" fontAlgn="base">
        <a:spcBef>
          <a:spcPct val="0"/>
        </a:spcBef>
        <a:spcAft>
          <a:spcPct val="0"/>
        </a:spcAft>
        <a:defRPr sz="3200">
          <a:solidFill>
            <a:schemeClr val="tx2"/>
          </a:solidFill>
          <a:latin typeface="Tahoma" panose="020B0604030504040204" pitchFamily="34" charset="0"/>
        </a:defRPr>
      </a:lvl2pPr>
      <a:lvl3pPr algn="l" rtl="0" fontAlgn="base">
        <a:spcBef>
          <a:spcPct val="0"/>
        </a:spcBef>
        <a:spcAft>
          <a:spcPct val="0"/>
        </a:spcAft>
        <a:defRPr sz="3200">
          <a:solidFill>
            <a:schemeClr val="tx2"/>
          </a:solidFill>
          <a:latin typeface="Tahoma" panose="020B0604030504040204" pitchFamily="34" charset="0"/>
        </a:defRPr>
      </a:lvl3pPr>
      <a:lvl4pPr algn="l" rtl="0" fontAlgn="base">
        <a:spcBef>
          <a:spcPct val="0"/>
        </a:spcBef>
        <a:spcAft>
          <a:spcPct val="0"/>
        </a:spcAft>
        <a:defRPr sz="3200">
          <a:solidFill>
            <a:schemeClr val="tx2"/>
          </a:solidFill>
          <a:latin typeface="Tahoma" panose="020B0604030504040204" pitchFamily="34" charset="0"/>
        </a:defRPr>
      </a:lvl4pPr>
      <a:lvl5pPr algn="l" rtl="0" fontAlgn="base">
        <a:spcBef>
          <a:spcPct val="0"/>
        </a:spcBef>
        <a:spcAft>
          <a:spcPct val="0"/>
        </a:spcAft>
        <a:defRPr sz="3200">
          <a:solidFill>
            <a:schemeClr val="tx2"/>
          </a:solidFill>
          <a:latin typeface="Tahoma" panose="020B0604030504040204" pitchFamily="34" charset="0"/>
        </a:defRPr>
      </a:lvl5pPr>
      <a:lvl6pPr marL="457200" algn="l" rtl="0" fontAlgn="base">
        <a:spcBef>
          <a:spcPct val="0"/>
        </a:spcBef>
        <a:spcAft>
          <a:spcPct val="0"/>
        </a:spcAft>
        <a:defRPr sz="3200">
          <a:solidFill>
            <a:schemeClr val="tx2"/>
          </a:solidFill>
          <a:latin typeface="Tahoma" panose="020B0604030504040204" pitchFamily="34" charset="0"/>
        </a:defRPr>
      </a:lvl6pPr>
      <a:lvl7pPr marL="914400" algn="l" rtl="0" fontAlgn="base">
        <a:spcBef>
          <a:spcPct val="0"/>
        </a:spcBef>
        <a:spcAft>
          <a:spcPct val="0"/>
        </a:spcAft>
        <a:defRPr sz="3200">
          <a:solidFill>
            <a:schemeClr val="tx2"/>
          </a:solidFill>
          <a:latin typeface="Tahoma" panose="020B0604030504040204" pitchFamily="34" charset="0"/>
        </a:defRPr>
      </a:lvl7pPr>
      <a:lvl8pPr marL="1371600" algn="l" rtl="0" fontAlgn="base">
        <a:spcBef>
          <a:spcPct val="0"/>
        </a:spcBef>
        <a:spcAft>
          <a:spcPct val="0"/>
        </a:spcAft>
        <a:defRPr sz="3200">
          <a:solidFill>
            <a:schemeClr val="tx2"/>
          </a:solidFill>
          <a:latin typeface="Tahoma" panose="020B0604030504040204" pitchFamily="34" charset="0"/>
        </a:defRPr>
      </a:lvl8pPr>
      <a:lvl9pPr marL="1828800" algn="l" rtl="0" fontAlgn="base">
        <a:spcBef>
          <a:spcPct val="0"/>
        </a:spcBef>
        <a:spcAft>
          <a:spcPct val="0"/>
        </a:spcAft>
        <a:defRPr sz="3200">
          <a:solidFill>
            <a:schemeClr val="tx2"/>
          </a:solidFill>
          <a:latin typeface="Tahoma" panose="020B0604030504040204" pitchFamily="34" charset="0"/>
        </a:defRPr>
      </a:lvl9pPr>
    </p:titleStyle>
    <p:bodyStyle>
      <a:lvl1pPr marL="174625" indent="-174625" algn="l" rtl="0" fontAlgn="base">
        <a:spcBef>
          <a:spcPct val="20000"/>
        </a:spcBef>
        <a:spcAft>
          <a:spcPct val="0"/>
        </a:spcAft>
        <a:buClr>
          <a:schemeClr val="folHlink"/>
        </a:buClr>
        <a:buSzPct val="60000"/>
        <a:buFont typeface="Wingdings" pitchFamily="2" charset="2"/>
        <a:buChar char="n"/>
        <a:defRPr sz="2400" kern="1200">
          <a:solidFill>
            <a:schemeClr val="tx1"/>
          </a:solidFill>
          <a:latin typeface="+mn-lt"/>
          <a:ea typeface="+mn-ea"/>
          <a:cs typeface="+mn-cs"/>
        </a:defRPr>
      </a:lvl1pPr>
      <a:lvl2pPr marL="454025" indent="-165100" algn="l" rtl="0" fontAlgn="base">
        <a:spcBef>
          <a:spcPct val="20000"/>
        </a:spcBef>
        <a:spcAft>
          <a:spcPct val="0"/>
        </a:spcAft>
        <a:buClr>
          <a:schemeClr val="hlink"/>
        </a:buClr>
        <a:buSzPct val="55000"/>
        <a:buFont typeface="Wingdings" pitchFamily="2" charset="2"/>
        <a:buChar char="n"/>
        <a:defRPr sz="2200" kern="1200">
          <a:solidFill>
            <a:schemeClr val="tx1"/>
          </a:solidFill>
          <a:latin typeface="+mn-lt"/>
          <a:ea typeface="+mn-ea"/>
          <a:cs typeface="+mn-cs"/>
        </a:defRPr>
      </a:lvl2pPr>
      <a:lvl3pPr marL="742950" indent="-174625" algn="l" rtl="0" fontAlgn="base">
        <a:spcBef>
          <a:spcPct val="20000"/>
        </a:spcBef>
        <a:spcAft>
          <a:spcPct val="0"/>
        </a:spcAft>
        <a:buClr>
          <a:schemeClr val="folHlink"/>
        </a:buClr>
        <a:buSzPct val="50000"/>
        <a:buFont typeface="Wingdings" pitchFamily="2" charset="2"/>
        <a:buChar char="n"/>
        <a:defRPr sz="2000" kern="1200">
          <a:solidFill>
            <a:schemeClr val="tx1"/>
          </a:solidFill>
          <a:latin typeface="+mn-lt"/>
          <a:ea typeface="+mn-ea"/>
          <a:cs typeface="+mn-cs"/>
        </a:defRPr>
      </a:lvl3pPr>
      <a:lvl4pPr marL="1031875" indent="-174625" algn="l" rtl="0" fontAlgn="base">
        <a:spcBef>
          <a:spcPct val="20000"/>
        </a:spcBef>
        <a:spcAft>
          <a:spcPct val="0"/>
        </a:spcAft>
        <a:buClr>
          <a:schemeClr val="accent2"/>
        </a:buClr>
        <a:buSzPct val="55000"/>
        <a:buFont typeface="Wingdings" pitchFamily="2" charset="2"/>
        <a:buChar char="n"/>
        <a:defRPr kern="1200">
          <a:solidFill>
            <a:schemeClr val="tx1"/>
          </a:solidFill>
          <a:latin typeface="+mn-lt"/>
          <a:ea typeface="+mn-ea"/>
          <a:cs typeface="+mn-cs"/>
        </a:defRPr>
      </a:lvl4pPr>
      <a:lvl5pPr marL="1258888" indent="-112713" algn="l" rtl="0" fontAlgn="base">
        <a:spcBef>
          <a:spcPct val="20000"/>
        </a:spcBef>
        <a:spcAft>
          <a:spcPct val="0"/>
        </a:spcAft>
        <a:buClr>
          <a:schemeClr val="accent1"/>
        </a:buClr>
        <a:buSzPct val="50000"/>
        <a:buFont typeface="Wingdings" pitchFamily="2" charset="2"/>
        <a:buChar char="n"/>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6" name="Rectangle 12"/>
          <p:cNvSpPr>
            <a:spLocks noChangeArrowheads="1"/>
          </p:cNvSpPr>
          <p:nvPr/>
        </p:nvSpPr>
        <p:spPr bwMode="auto">
          <a:xfrm>
            <a:off x="302684" y="455613"/>
            <a:ext cx="11578167" cy="42862"/>
          </a:xfrm>
          <a:prstGeom prst="rect">
            <a:avLst/>
          </a:prstGeom>
          <a:gradFill rotWithShape="0">
            <a:gsLst>
              <a:gs pos="0">
                <a:srgbClr val="892034"/>
              </a:gs>
              <a:gs pos="100000">
                <a:srgbClr val="95CAFF"/>
              </a:gs>
            </a:gsLst>
            <a:lin ang="0" scaled="1"/>
          </a:gradFill>
          <a:ln w="9525">
            <a:noFill/>
            <a:miter lim="800000"/>
            <a:headEnd/>
            <a:tailEnd/>
          </a:ln>
          <a:effectLst/>
        </p:spPr>
        <p:txBody>
          <a:bodyPr wrap="none" anchor="ctr"/>
          <a:lstStyle/>
          <a:p>
            <a:pPr>
              <a:defRPr/>
            </a:pPr>
            <a:endParaRPr lang="en-US" sz="1800"/>
          </a:p>
        </p:txBody>
      </p:sp>
      <p:pic>
        <p:nvPicPr>
          <p:cNvPr id="1027" name="Picture 37" descr="isip_logo_plain"/>
          <p:cNvPicPr>
            <a:picLocks noChangeAspect="1" noChangeArrowheads="1"/>
          </p:cNvPicPr>
          <p:nvPr/>
        </p:nvPicPr>
        <p:blipFill>
          <a:blip r:embed="rId13"/>
          <a:srcRect/>
          <a:stretch>
            <a:fillRect/>
          </a:stretch>
        </p:blipFill>
        <p:spPr bwMode="auto">
          <a:xfrm>
            <a:off x="11696701" y="6492876"/>
            <a:ext cx="444500" cy="327025"/>
          </a:xfrm>
          <a:prstGeom prst="rect">
            <a:avLst/>
          </a:prstGeom>
          <a:noFill/>
          <a:ln w="9525">
            <a:noFill/>
            <a:miter lim="800000"/>
            <a:headEnd/>
            <a:tailEnd/>
          </a:ln>
        </p:spPr>
      </p:pic>
      <p:sp>
        <p:nvSpPr>
          <p:cNvPr id="1069" name="Text Box 45"/>
          <p:cNvSpPr txBox="1">
            <a:spLocks noChangeArrowheads="1"/>
          </p:cNvSpPr>
          <p:nvPr/>
        </p:nvSpPr>
        <p:spPr bwMode="auto">
          <a:xfrm>
            <a:off x="336551" y="6648450"/>
            <a:ext cx="10877549" cy="184666"/>
          </a:xfrm>
          <a:prstGeom prst="rect">
            <a:avLst/>
          </a:prstGeom>
          <a:noFill/>
          <a:ln w="9525">
            <a:noFill/>
            <a:miter lim="800000"/>
            <a:headEnd/>
            <a:tailEnd/>
          </a:ln>
          <a:effectLst/>
        </p:spPr>
        <p:txBody>
          <a:bodyPr lIns="0" tIns="0" rIns="0" bIns="0">
            <a:spAutoFit/>
          </a:bodyPr>
          <a:lstStyle/>
          <a:p>
            <a:pPr>
              <a:spcBef>
                <a:spcPct val="50000"/>
              </a:spcBef>
              <a:defRPr/>
            </a:pPr>
            <a:r>
              <a:rPr lang="en-US" sz="1200" b="1" dirty="0">
                <a:solidFill>
                  <a:srgbClr val="892034"/>
                </a:solidFill>
              </a:rPr>
              <a:t>ECE 8443: Lecture 18, Slide </a:t>
            </a:r>
            <a:fld id="{56D32A91-0AE1-4806-AC33-D8959F4B7E0D}" type="slidenum">
              <a:rPr lang="en-US" sz="1200" b="1">
                <a:solidFill>
                  <a:srgbClr val="892034"/>
                </a:solidFill>
              </a:rPr>
              <a:pPr>
                <a:spcBef>
                  <a:spcPct val="50000"/>
                </a:spcBef>
                <a:defRPr/>
              </a:pPr>
              <a:t>‹#›</a:t>
            </a:fld>
            <a:endParaRPr lang="en-US" sz="1200" b="1" dirty="0">
              <a:solidFill>
                <a:srgbClr val="892034"/>
              </a:solidFill>
            </a:endParaRPr>
          </a:p>
        </p:txBody>
      </p:sp>
    </p:spTree>
    <p:extLst>
      <p:ext uri="{BB962C8B-B14F-4D97-AF65-F5344CB8AC3E}">
        <p14:creationId xmlns:p14="http://schemas.microsoft.com/office/powerpoint/2010/main" val="306875814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rtl="0" eaLnBrk="1" fontAlgn="base" hangingPunct="1">
        <a:spcBef>
          <a:spcPct val="0"/>
        </a:spcBef>
        <a:spcAft>
          <a:spcPct val="0"/>
        </a:spcAft>
        <a:defRPr sz="2400" b="1">
          <a:solidFill>
            <a:schemeClr val="tx1"/>
          </a:solidFill>
          <a:latin typeface="+mj-lt"/>
          <a:ea typeface="+mj-ea"/>
          <a:cs typeface="+mj-cs"/>
        </a:defRPr>
      </a:lvl1pPr>
      <a:lvl2pPr algn="ctr" rtl="0" eaLnBrk="1" fontAlgn="base" hangingPunct="1">
        <a:spcBef>
          <a:spcPct val="0"/>
        </a:spcBef>
        <a:spcAft>
          <a:spcPct val="0"/>
        </a:spcAft>
        <a:defRPr sz="2400" b="1">
          <a:solidFill>
            <a:schemeClr val="tx1"/>
          </a:solidFill>
          <a:latin typeface="Arial" charset="0"/>
        </a:defRPr>
      </a:lvl2pPr>
      <a:lvl3pPr algn="ctr" rtl="0" eaLnBrk="1" fontAlgn="base" hangingPunct="1">
        <a:spcBef>
          <a:spcPct val="0"/>
        </a:spcBef>
        <a:spcAft>
          <a:spcPct val="0"/>
        </a:spcAft>
        <a:defRPr sz="2400" b="1">
          <a:solidFill>
            <a:schemeClr val="tx1"/>
          </a:solidFill>
          <a:latin typeface="Arial" charset="0"/>
        </a:defRPr>
      </a:lvl3pPr>
      <a:lvl4pPr algn="ctr" rtl="0" eaLnBrk="1" fontAlgn="base" hangingPunct="1">
        <a:spcBef>
          <a:spcPct val="0"/>
        </a:spcBef>
        <a:spcAft>
          <a:spcPct val="0"/>
        </a:spcAft>
        <a:defRPr sz="2400" b="1">
          <a:solidFill>
            <a:schemeClr val="tx1"/>
          </a:solidFill>
          <a:latin typeface="Arial" charset="0"/>
        </a:defRPr>
      </a:lvl4pPr>
      <a:lvl5pPr algn="ctr" rtl="0" eaLnBrk="1" fontAlgn="base" hangingPunct="1">
        <a:spcBef>
          <a:spcPct val="0"/>
        </a:spcBef>
        <a:spcAft>
          <a:spcPct val="0"/>
        </a:spcAft>
        <a:defRPr sz="2400" b="1">
          <a:solidFill>
            <a:schemeClr val="tx1"/>
          </a:solidFill>
          <a:latin typeface="Arial" charset="0"/>
        </a:defRPr>
      </a:lvl5pPr>
      <a:lvl6pPr marL="457200" algn="ctr" rtl="0" eaLnBrk="1" fontAlgn="base" hangingPunct="1">
        <a:spcBef>
          <a:spcPct val="0"/>
        </a:spcBef>
        <a:spcAft>
          <a:spcPct val="0"/>
        </a:spcAft>
        <a:defRPr sz="2400" b="1">
          <a:solidFill>
            <a:schemeClr val="tx1"/>
          </a:solidFill>
          <a:latin typeface="Arial" charset="0"/>
        </a:defRPr>
      </a:lvl6pPr>
      <a:lvl7pPr marL="914400" algn="ctr" rtl="0" eaLnBrk="1" fontAlgn="base" hangingPunct="1">
        <a:spcBef>
          <a:spcPct val="0"/>
        </a:spcBef>
        <a:spcAft>
          <a:spcPct val="0"/>
        </a:spcAft>
        <a:defRPr sz="2400" b="1">
          <a:solidFill>
            <a:schemeClr val="tx1"/>
          </a:solidFill>
          <a:latin typeface="Arial" charset="0"/>
        </a:defRPr>
      </a:lvl7pPr>
      <a:lvl8pPr marL="1371600" algn="ctr" rtl="0" eaLnBrk="1" fontAlgn="base" hangingPunct="1">
        <a:spcBef>
          <a:spcPct val="0"/>
        </a:spcBef>
        <a:spcAft>
          <a:spcPct val="0"/>
        </a:spcAft>
        <a:defRPr sz="2400" b="1">
          <a:solidFill>
            <a:schemeClr val="tx1"/>
          </a:solidFill>
          <a:latin typeface="Arial" charset="0"/>
        </a:defRPr>
      </a:lvl8pPr>
      <a:lvl9pPr marL="1828800" algn="ctr" rtl="0" eaLnBrk="1" fontAlgn="base" hangingPunct="1">
        <a:spcBef>
          <a:spcPct val="0"/>
        </a:spcBef>
        <a:spcAft>
          <a:spcPct val="0"/>
        </a:spcAft>
        <a:defRPr sz="2400" b="1">
          <a:solidFill>
            <a:schemeClr val="tx1"/>
          </a:solidFill>
          <a:latin typeface="Arial" charset="0"/>
        </a:defRPr>
      </a:lvl9pPr>
    </p:titleStyle>
    <p:bodyStyle>
      <a:lvl1pPr marL="342900" indent="-342900" algn="l" rtl="0" eaLnBrk="1" fontAlgn="base" hangingPunct="1">
        <a:spcBef>
          <a:spcPct val="20000"/>
        </a:spcBef>
        <a:spcAft>
          <a:spcPct val="0"/>
        </a:spcAft>
        <a:buChar char="•"/>
        <a:defRPr>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4D4D4D"/>
        </a:solidFill>
        <a:effectLst/>
      </p:bgPr>
    </p:bg>
    <p:spTree>
      <p:nvGrpSpPr>
        <p:cNvPr id="1" name=""/>
        <p:cNvGrpSpPr/>
        <p:nvPr/>
      </p:nvGrpSpPr>
      <p:grpSpPr>
        <a:xfrm>
          <a:off x="0" y="0"/>
          <a:ext cx="0" cy="0"/>
          <a:chOff x="0" y="0"/>
          <a:chExt cx="0" cy="0"/>
        </a:xfrm>
      </p:grpSpPr>
      <p:sp>
        <p:nvSpPr>
          <p:cNvPr id="58370" name="Rectangle 1026">
            <a:extLst>
              <a:ext uri="{FF2B5EF4-FFF2-40B4-BE49-F238E27FC236}">
                <a16:creationId xmlns:a16="http://schemas.microsoft.com/office/drawing/2014/main" id="{85649B14-79AB-83F4-47AC-7FF62CD50ACD}"/>
              </a:ext>
            </a:extLst>
          </p:cNvPr>
          <p:cNvSpPr>
            <a:spLocks noGrp="1" noChangeArrowheads="1"/>
          </p:cNvSpPr>
          <p:nvPr>
            <p:ph type="title"/>
          </p:nvPr>
        </p:nvSpPr>
        <p:spPr bwMode="auto">
          <a:xfrm>
            <a:off x="508000" y="457200"/>
            <a:ext cx="11176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58371" name="Rectangle 1027">
            <a:extLst>
              <a:ext uri="{FF2B5EF4-FFF2-40B4-BE49-F238E27FC236}">
                <a16:creationId xmlns:a16="http://schemas.microsoft.com/office/drawing/2014/main" id="{BF09FC04-DBC2-DC67-9D9B-AD20DE803826}"/>
              </a:ext>
            </a:extLst>
          </p:cNvPr>
          <p:cNvSpPr>
            <a:spLocks noGrp="1" noChangeArrowheads="1"/>
          </p:cNvSpPr>
          <p:nvPr>
            <p:ph type="body" idx="1"/>
          </p:nvPr>
        </p:nvSpPr>
        <p:spPr bwMode="auto">
          <a:xfrm>
            <a:off x="406400" y="1447800"/>
            <a:ext cx="117856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8373" name="Rectangle 1029">
            <a:extLst>
              <a:ext uri="{FF2B5EF4-FFF2-40B4-BE49-F238E27FC236}">
                <a16:creationId xmlns:a16="http://schemas.microsoft.com/office/drawing/2014/main" id="{45F4E2DA-03E8-EF23-0029-6916B9ED4689}"/>
              </a:ext>
            </a:extLst>
          </p:cNvPr>
          <p:cNvSpPr>
            <a:spLocks noGrp="1" noChangeArrowheads="1"/>
          </p:cNvSpPr>
          <p:nvPr>
            <p:ph type="ftr" sz="quarter" idx="3"/>
          </p:nvPr>
        </p:nvSpPr>
        <p:spPr bwMode="auto">
          <a:xfrm>
            <a:off x="4165600" y="6553200"/>
            <a:ext cx="80264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000">
                <a:solidFill>
                  <a:srgbClr val="FFFFCC"/>
                </a:solidFill>
                <a:latin typeface="Arial" panose="020B0604020202020204" pitchFamily="34" charset="0"/>
              </a:defRPr>
            </a:lvl1pPr>
          </a:lstStyle>
          <a:p>
            <a:r>
              <a:rPr lang="en-US" altLang="en-US"/>
              <a:t>Pattern Classification, Ch4 (Part 1)</a:t>
            </a:r>
          </a:p>
        </p:txBody>
      </p:sp>
      <p:sp>
        <p:nvSpPr>
          <p:cNvPr id="58374" name="Rectangle 1030">
            <a:extLst>
              <a:ext uri="{FF2B5EF4-FFF2-40B4-BE49-F238E27FC236}">
                <a16:creationId xmlns:a16="http://schemas.microsoft.com/office/drawing/2014/main" id="{1EA451F9-EEF4-0DD0-8F65-DB4A731219D4}"/>
              </a:ext>
            </a:extLst>
          </p:cNvPr>
          <p:cNvSpPr>
            <a:spLocks noGrp="1" noChangeArrowheads="1"/>
          </p:cNvSpPr>
          <p:nvPr>
            <p:ph type="sldNum" sz="quarter" idx="4"/>
          </p:nvPr>
        </p:nvSpPr>
        <p:spPr bwMode="auto">
          <a:xfrm>
            <a:off x="11480800" y="0"/>
            <a:ext cx="711200" cy="533400"/>
          </a:xfrm>
          <a:prstGeom prst="rect">
            <a:avLst/>
          </a:prstGeom>
          <a:solidFill>
            <a:srgbClr val="FF0000"/>
          </a:solidFill>
          <a:ln>
            <a:noFill/>
          </a:ln>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2000" b="1">
                <a:solidFill>
                  <a:srgbClr val="FFFFCC"/>
                </a:solidFill>
              </a:defRPr>
            </a:lvl1pPr>
          </a:lstStyle>
          <a:p>
            <a:fld id="{14158671-849B-934F-96D7-F35EF0A1BA60}" type="slidenum">
              <a:rPr lang="en-US" altLang="en-US"/>
              <a:pPr/>
              <a:t>‹#›</a:t>
            </a:fld>
            <a:endParaRPr lang="en-US" altLang="en-US"/>
          </a:p>
        </p:txBody>
      </p:sp>
    </p:spTree>
    <p:extLst>
      <p:ext uri="{BB962C8B-B14F-4D97-AF65-F5344CB8AC3E}">
        <p14:creationId xmlns:p14="http://schemas.microsoft.com/office/powerpoint/2010/main" val="3090731921"/>
      </p:ext>
    </p:extLst>
  </p:cSld>
  <p:clrMap bg1="dk2" tx1="lt1" bg2="dk1"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dt="0"/>
  <p:txStyles>
    <p:titleStyle>
      <a:lvl1pPr algn="ctr" rtl="0" fontAlgn="base">
        <a:spcBef>
          <a:spcPct val="0"/>
        </a:spcBef>
        <a:spcAft>
          <a:spcPct val="0"/>
        </a:spcAft>
        <a:defRPr sz="4000" kern="1200">
          <a:solidFill>
            <a:srgbClr val="FFFF66"/>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a:solidFill>
            <a:srgbClr val="FFFF66"/>
          </a:solidFill>
          <a:effectLst>
            <a:outerShdw blurRad="38100" dist="38100" dir="2700000" algn="tl">
              <a:srgbClr val="000000"/>
            </a:outerShdw>
          </a:effectLst>
          <a:latin typeface="Tahoma" panose="020B0604030504040204" pitchFamily="34" charset="0"/>
          <a:cs typeface="Times New Roman" panose="02020603050405020304" pitchFamily="18" charset="0"/>
        </a:defRPr>
      </a:lvl2pPr>
      <a:lvl3pPr algn="ctr" rtl="0" fontAlgn="base">
        <a:spcBef>
          <a:spcPct val="0"/>
        </a:spcBef>
        <a:spcAft>
          <a:spcPct val="0"/>
        </a:spcAft>
        <a:defRPr sz="4000">
          <a:solidFill>
            <a:srgbClr val="FFFF66"/>
          </a:solidFill>
          <a:effectLst>
            <a:outerShdw blurRad="38100" dist="38100" dir="2700000" algn="tl">
              <a:srgbClr val="000000"/>
            </a:outerShdw>
          </a:effectLst>
          <a:latin typeface="Tahoma" panose="020B0604030504040204" pitchFamily="34" charset="0"/>
          <a:cs typeface="Times New Roman" panose="02020603050405020304" pitchFamily="18" charset="0"/>
        </a:defRPr>
      </a:lvl3pPr>
      <a:lvl4pPr algn="ctr" rtl="0" fontAlgn="base">
        <a:spcBef>
          <a:spcPct val="0"/>
        </a:spcBef>
        <a:spcAft>
          <a:spcPct val="0"/>
        </a:spcAft>
        <a:defRPr sz="4000">
          <a:solidFill>
            <a:srgbClr val="FFFF66"/>
          </a:solidFill>
          <a:effectLst>
            <a:outerShdw blurRad="38100" dist="38100" dir="2700000" algn="tl">
              <a:srgbClr val="000000"/>
            </a:outerShdw>
          </a:effectLst>
          <a:latin typeface="Tahoma" panose="020B0604030504040204" pitchFamily="34" charset="0"/>
          <a:cs typeface="Times New Roman" panose="02020603050405020304" pitchFamily="18" charset="0"/>
        </a:defRPr>
      </a:lvl4pPr>
      <a:lvl5pPr algn="ctr" rtl="0" fontAlgn="base">
        <a:spcBef>
          <a:spcPct val="0"/>
        </a:spcBef>
        <a:spcAft>
          <a:spcPct val="0"/>
        </a:spcAft>
        <a:defRPr sz="4000">
          <a:solidFill>
            <a:srgbClr val="FFFF66"/>
          </a:solidFill>
          <a:effectLst>
            <a:outerShdw blurRad="38100" dist="38100" dir="2700000" algn="tl">
              <a:srgbClr val="000000"/>
            </a:outerShdw>
          </a:effectLst>
          <a:latin typeface="Tahoma" panose="020B0604030504040204" pitchFamily="34" charset="0"/>
          <a:cs typeface="Times New Roman" panose="02020603050405020304" pitchFamily="18" charset="0"/>
        </a:defRPr>
      </a:lvl5pPr>
      <a:lvl6pPr marL="457200" algn="ctr" rtl="0" fontAlgn="base">
        <a:spcBef>
          <a:spcPct val="0"/>
        </a:spcBef>
        <a:spcAft>
          <a:spcPct val="0"/>
        </a:spcAft>
        <a:defRPr sz="4000">
          <a:solidFill>
            <a:srgbClr val="FFFF66"/>
          </a:solidFill>
          <a:effectLst>
            <a:outerShdw blurRad="38100" dist="38100" dir="2700000" algn="tl">
              <a:srgbClr val="000000"/>
            </a:outerShdw>
          </a:effectLst>
          <a:latin typeface="Tahoma" panose="020B0604030504040204" pitchFamily="34" charset="0"/>
          <a:cs typeface="Times New Roman" panose="02020603050405020304" pitchFamily="18" charset="0"/>
        </a:defRPr>
      </a:lvl6pPr>
      <a:lvl7pPr marL="914400" algn="ctr" rtl="0" fontAlgn="base">
        <a:spcBef>
          <a:spcPct val="0"/>
        </a:spcBef>
        <a:spcAft>
          <a:spcPct val="0"/>
        </a:spcAft>
        <a:defRPr sz="4000">
          <a:solidFill>
            <a:srgbClr val="FFFF66"/>
          </a:solidFill>
          <a:effectLst>
            <a:outerShdw blurRad="38100" dist="38100" dir="2700000" algn="tl">
              <a:srgbClr val="000000"/>
            </a:outerShdw>
          </a:effectLst>
          <a:latin typeface="Tahoma" panose="020B0604030504040204" pitchFamily="34" charset="0"/>
          <a:cs typeface="Times New Roman" panose="02020603050405020304" pitchFamily="18" charset="0"/>
        </a:defRPr>
      </a:lvl7pPr>
      <a:lvl8pPr marL="1371600" algn="ctr" rtl="0" fontAlgn="base">
        <a:spcBef>
          <a:spcPct val="0"/>
        </a:spcBef>
        <a:spcAft>
          <a:spcPct val="0"/>
        </a:spcAft>
        <a:defRPr sz="4000">
          <a:solidFill>
            <a:srgbClr val="FFFF66"/>
          </a:solidFill>
          <a:effectLst>
            <a:outerShdw blurRad="38100" dist="38100" dir="2700000" algn="tl">
              <a:srgbClr val="000000"/>
            </a:outerShdw>
          </a:effectLst>
          <a:latin typeface="Tahoma" panose="020B0604030504040204" pitchFamily="34" charset="0"/>
          <a:cs typeface="Times New Roman" panose="02020603050405020304" pitchFamily="18" charset="0"/>
        </a:defRPr>
      </a:lvl8pPr>
      <a:lvl9pPr marL="1828800" algn="ctr" rtl="0" fontAlgn="base">
        <a:spcBef>
          <a:spcPct val="0"/>
        </a:spcBef>
        <a:spcAft>
          <a:spcPct val="0"/>
        </a:spcAft>
        <a:defRPr sz="4000">
          <a:solidFill>
            <a:srgbClr val="FFFF66"/>
          </a:solidFill>
          <a:effectLst>
            <a:outerShdw blurRad="38100" dist="38100" dir="2700000" algn="tl">
              <a:srgbClr val="000000"/>
            </a:outerShdw>
          </a:effectLst>
          <a:latin typeface="Tahoma" panose="020B0604030504040204" pitchFamily="34" charset="0"/>
          <a:cs typeface="Times New Roman" panose="02020603050405020304" pitchFamily="18" charset="0"/>
        </a:defRPr>
      </a:lvl9pPr>
    </p:titleStyle>
    <p:bodyStyle>
      <a:lvl1pPr marL="342900" indent="-342900" algn="l" rtl="0" fontAlgn="base">
        <a:spcBef>
          <a:spcPct val="20000"/>
        </a:spcBef>
        <a:spcAft>
          <a:spcPct val="0"/>
        </a:spcAft>
        <a:buClr>
          <a:srgbClr val="FFFFCC"/>
        </a:buClr>
        <a:buSzPct val="150000"/>
        <a:buChar char="•"/>
        <a:defRPr sz="2800" kern="1200">
          <a:solidFill>
            <a:srgbClr val="FFFFCC"/>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rgbClr val="FFFFCC"/>
        </a:buClr>
        <a:buSzPct val="150000"/>
        <a:buChar char="•"/>
        <a:defRPr sz="2400" kern="1200">
          <a:solidFill>
            <a:srgbClr val="FFFFCC"/>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rgbClr val="FFFFCC"/>
        </a:buClr>
        <a:buSzPct val="150000"/>
        <a:buChar char="•"/>
        <a:defRPr sz="2000" kern="1200">
          <a:solidFill>
            <a:srgbClr val="FFFFCC"/>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rgbClr val="FFFFCC"/>
        </a:buClr>
        <a:buSzPct val="150000"/>
        <a:buChar char="•"/>
        <a:defRPr kern="1200">
          <a:solidFill>
            <a:srgbClr val="FFFFCC"/>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rgbClr val="FFFFCC"/>
        </a:buClr>
        <a:buSzPct val="150000"/>
        <a:buChar char="•"/>
        <a:defRPr kern="1200">
          <a:solidFill>
            <a:srgbClr val="FFFFCC"/>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0.xml"/></Relationships>
</file>

<file path=ppt/slides/_rels/slide108.xml.rels><?xml version="1.0" encoding="UTF-8" standalone="yes"?>
<Relationships xmlns="http://schemas.openxmlformats.org/package/2006/relationships"><Relationship Id="rId3" Type="http://schemas.openxmlformats.org/officeDocument/2006/relationships/hyperlink" Target="http://mathworld.wolfram.com/Point-LineDistance2-Dimensional.html" TargetMode="External"/><Relationship Id="rId2" Type="http://schemas.openxmlformats.org/officeDocument/2006/relationships/notesSlide" Target="../notesSlides/notesSlide68.xml"/><Relationship Id="rId1" Type="http://schemas.openxmlformats.org/officeDocument/2006/relationships/slideLayout" Target="../slideLayouts/slideLayout50.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9.xml"/><Relationship Id="rId1" Type="http://schemas.openxmlformats.org/officeDocument/2006/relationships/slideLayout" Target="../slideLayouts/slideLayout50.xml"/><Relationship Id="rId4" Type="http://schemas.openxmlformats.org/officeDocument/2006/relationships/image" Target="../media/image152.emf"/></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4.xml"/><Relationship Id="rId7" Type="http://schemas.openxmlformats.org/officeDocument/2006/relationships/notesSlide" Target="../notesSlides/notesSlide70.xml"/><Relationship Id="rId12" Type="http://schemas.openxmlformats.org/officeDocument/2006/relationships/image" Target="../media/image15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50.xml"/><Relationship Id="rId11" Type="http://schemas.openxmlformats.org/officeDocument/2006/relationships/image" Target="../media/image156.png"/><Relationship Id="rId5" Type="http://schemas.openxmlformats.org/officeDocument/2006/relationships/tags" Target="../tags/tag6.xml"/><Relationship Id="rId10" Type="http://schemas.openxmlformats.org/officeDocument/2006/relationships/image" Target="../media/image155.png"/><Relationship Id="rId4" Type="http://schemas.openxmlformats.org/officeDocument/2006/relationships/tags" Target="../tags/tag5.xml"/><Relationship Id="rId9" Type="http://schemas.openxmlformats.org/officeDocument/2006/relationships/image" Target="../media/image154.png"/></Relationships>
</file>

<file path=ppt/slides/_rels/slide11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1.xml"/><Relationship Id="rId1" Type="http://schemas.openxmlformats.org/officeDocument/2006/relationships/slideLayout" Target="../slideLayouts/slideLayout50.xml"/></Relationships>
</file>

<file path=ppt/slides/_rels/slide11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1.xml"/></Relationships>
</file>

<file path=ppt/slides/_rels/slide11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1.xml"/></Relationships>
</file>

<file path=ppt/slides/_rels/slide11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1.xm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61.xml"/><Relationship Id="rId5" Type="http://schemas.openxmlformats.org/officeDocument/2006/relationships/image" Target="../media/image166.emf"/><Relationship Id="rId4" Type="http://schemas.openxmlformats.org/officeDocument/2006/relationships/oleObject" Target="../embeddings/oleObject4.bin"/></Relationships>
</file>

<file path=ppt/slides/_rels/slide118.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73.xml"/><Relationship Id="rId1" Type="http://schemas.openxmlformats.org/officeDocument/2006/relationships/slideLayout" Target="../slideLayouts/slideLayout61.xml"/><Relationship Id="rId6" Type="http://schemas.openxmlformats.org/officeDocument/2006/relationships/image" Target="../media/image168.emf"/><Relationship Id="rId5" Type="http://schemas.openxmlformats.org/officeDocument/2006/relationships/oleObject" Target="../embeddings/oleObject6.bin"/><Relationship Id="rId4" Type="http://schemas.openxmlformats.org/officeDocument/2006/relationships/image" Target="../media/image167.emf"/></Relationships>
</file>

<file path=ppt/slides/_rels/slide119.xml.rels><?xml version="1.0" encoding="UTF-8" standalone="yes"?>
<Relationships xmlns="http://schemas.openxmlformats.org/package/2006/relationships"><Relationship Id="rId8" Type="http://schemas.openxmlformats.org/officeDocument/2006/relationships/image" Target="../media/image172.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74.xml"/><Relationship Id="rId1" Type="http://schemas.openxmlformats.org/officeDocument/2006/relationships/slideLayout" Target="../slideLayouts/slideLayout61.xml"/><Relationship Id="rId6" Type="http://schemas.openxmlformats.org/officeDocument/2006/relationships/image" Target="../media/image171.emf"/><Relationship Id="rId5" Type="http://schemas.openxmlformats.org/officeDocument/2006/relationships/oleObject" Target="../embeddings/oleObject9.bin"/><Relationship Id="rId4" Type="http://schemas.openxmlformats.org/officeDocument/2006/relationships/image" Target="../media/image170.emf"/><Relationship Id="rId9" Type="http://schemas.openxmlformats.org/officeDocument/2006/relationships/image" Target="../media/image173.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75.xml"/><Relationship Id="rId1" Type="http://schemas.openxmlformats.org/officeDocument/2006/relationships/slideLayout" Target="../slideLayouts/slideLayout61.xml"/><Relationship Id="rId4" Type="http://schemas.openxmlformats.org/officeDocument/2006/relationships/image" Target="../media/image174.emf"/></Relationships>
</file>

<file path=ppt/slides/_rels/slide121.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4.emf"/><Relationship Id="rId2" Type="http://schemas.openxmlformats.org/officeDocument/2006/relationships/notesSlide" Target="../notesSlides/notesSlide76.xml"/><Relationship Id="rId1" Type="http://schemas.openxmlformats.org/officeDocument/2006/relationships/slideLayout" Target="../slideLayouts/slideLayout61.xml"/><Relationship Id="rId6" Type="http://schemas.openxmlformats.org/officeDocument/2006/relationships/oleObject" Target="../embeddings/oleObject13.bin"/><Relationship Id="rId5" Type="http://schemas.openxmlformats.org/officeDocument/2006/relationships/image" Target="../media/image176.emf"/><Relationship Id="rId4" Type="http://schemas.openxmlformats.org/officeDocument/2006/relationships/oleObject" Target="../embeddings/oleObject12.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25.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oleObject" Target="../embeddings/oleObject14.bin"/><Relationship Id="rId1" Type="http://schemas.openxmlformats.org/officeDocument/2006/relationships/slideLayout" Target="../slideLayouts/slideLayout72.xml"/><Relationship Id="rId5" Type="http://schemas.openxmlformats.org/officeDocument/2006/relationships/image" Target="../media/image179.emf"/><Relationship Id="rId4" Type="http://schemas.openxmlformats.org/officeDocument/2006/relationships/oleObject" Target="../embeddings/oleObject15.bin"/></Relationships>
</file>

<file path=ppt/slides/_rels/slide126.xml.rels><?xml version="1.0" encoding="UTF-8" standalone="yes"?>
<Relationships xmlns="http://schemas.openxmlformats.org/package/2006/relationships"><Relationship Id="rId3" Type="http://schemas.openxmlformats.org/officeDocument/2006/relationships/image" Target="../media/image180.emf"/><Relationship Id="rId7" Type="http://schemas.openxmlformats.org/officeDocument/2006/relationships/image" Target="../media/image182.emf"/><Relationship Id="rId2" Type="http://schemas.openxmlformats.org/officeDocument/2006/relationships/oleObject" Target="../embeddings/oleObject16.bin"/><Relationship Id="rId1" Type="http://schemas.openxmlformats.org/officeDocument/2006/relationships/slideLayout" Target="../slideLayouts/slideLayout72.xml"/><Relationship Id="rId6" Type="http://schemas.openxmlformats.org/officeDocument/2006/relationships/oleObject" Target="../embeddings/oleObject18.bin"/><Relationship Id="rId5" Type="http://schemas.openxmlformats.org/officeDocument/2006/relationships/image" Target="../media/image181.emf"/><Relationship Id="rId4" Type="http://schemas.openxmlformats.org/officeDocument/2006/relationships/oleObject" Target="../embeddings/oleObject17.bin"/></Relationships>
</file>

<file path=ppt/slides/_rels/slide127.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oleObject" Target="../embeddings/oleObject19.bin"/><Relationship Id="rId1" Type="http://schemas.openxmlformats.org/officeDocument/2006/relationships/slideLayout" Target="../slideLayouts/slideLayout72.xml"/><Relationship Id="rId4" Type="http://schemas.openxmlformats.org/officeDocument/2006/relationships/image" Target="../media/image184.png"/></Relationships>
</file>

<file path=ppt/slides/_rels/slide128.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oleObject" Target="../embeddings/oleObject20.bin"/><Relationship Id="rId1" Type="http://schemas.openxmlformats.org/officeDocument/2006/relationships/slideLayout" Target="../slideLayouts/slideLayout7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oleObject" Target="../embeddings/oleObject21.bin"/><Relationship Id="rId1" Type="http://schemas.openxmlformats.org/officeDocument/2006/relationships/slideLayout" Target="../slideLayouts/slideLayout72.xml"/><Relationship Id="rId5" Type="http://schemas.openxmlformats.org/officeDocument/2006/relationships/image" Target="../media/image187.emf"/><Relationship Id="rId4" Type="http://schemas.openxmlformats.org/officeDocument/2006/relationships/oleObject" Target="../embeddings/oleObject22.bin"/></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oleObject" Target="../embeddings/oleObject23.bin"/><Relationship Id="rId1" Type="http://schemas.openxmlformats.org/officeDocument/2006/relationships/slideLayout" Target="../slideLayouts/slideLayout72.xml"/><Relationship Id="rId5" Type="http://schemas.openxmlformats.org/officeDocument/2006/relationships/image" Target="../media/image189.emf"/><Relationship Id="rId4" Type="http://schemas.openxmlformats.org/officeDocument/2006/relationships/oleObject" Target="../embeddings/oleObject24.bin"/></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2.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oleObject" Target="../embeddings/oleObject25.bin"/><Relationship Id="rId1" Type="http://schemas.openxmlformats.org/officeDocument/2006/relationships/slideLayout" Target="../slideLayouts/slideLayout72.xml"/><Relationship Id="rId5" Type="http://schemas.openxmlformats.org/officeDocument/2006/relationships/image" Target="../media/image191.emf"/><Relationship Id="rId4" Type="http://schemas.openxmlformats.org/officeDocument/2006/relationships/oleObject" Target="../embeddings/oleObject26.bin"/></Relationships>
</file>

<file path=ppt/slides/_rels/slide13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9.jp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1.png"/><Relationship Id="rId10" Type="http://schemas.openxmlformats.org/officeDocument/2006/relationships/image" Target="../media/image9.png"/><Relationship Id="rId4" Type="http://schemas.openxmlformats.org/officeDocument/2006/relationships/image" Target="../media/image37.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42.jp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56.jpg"/><Relationship Id="rId4" Type="http://schemas.openxmlformats.org/officeDocument/2006/relationships/image" Target="../media/image55.jp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58.jpg"/><Relationship Id="rId4" Type="http://schemas.openxmlformats.org/officeDocument/2006/relationships/image" Target="../media/image57.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60.jpg"/></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63.jp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emf"/><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oleObject" Target="../embeddings/oleObject1.bin"/><Relationship Id="rId11" Type="http://schemas.openxmlformats.org/officeDocument/2006/relationships/image" Target="../media/image76.emf"/><Relationship Id="rId5" Type="http://schemas.openxmlformats.org/officeDocument/2006/relationships/image" Target="../media/image72.png"/><Relationship Id="rId10" Type="http://schemas.openxmlformats.org/officeDocument/2006/relationships/oleObject" Target="../embeddings/oleObject2.bin"/><Relationship Id="rId4" Type="http://schemas.openxmlformats.org/officeDocument/2006/relationships/image" Target="../media/image71.png"/><Relationship Id="rId9"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1.xml"/><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hyperlink" Target="https://cs231n.github.io/optimization-1/" TargetMode="Externa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59.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161.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5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18.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102.png"/><Relationship Id="rId10" Type="http://schemas.openxmlformats.org/officeDocument/2006/relationships/image" Target="../media/image106.png"/><Relationship Id="rId4" Type="http://schemas.openxmlformats.org/officeDocument/2006/relationships/image" Target="../media/image92.png"/><Relationship Id="rId9"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blog.paperspace.com/intro-to-optimization-in-deep-learning-gradient-descent/" TargetMode="External"/><Relationship Id="rId2" Type="http://schemas.openxmlformats.org/officeDocument/2006/relationships/image" Target="../media/image108.png"/><Relationship Id="rId1" Type="http://schemas.openxmlformats.org/officeDocument/2006/relationships/slideLayout" Target="../slideLayouts/slideLayout18.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hyperlink" Target="https://towardsdatascience.com/learning-parameters-part-2-a190bef2d12" TargetMode="External"/><Relationship Id="rId4" Type="http://schemas.openxmlformats.org/officeDocument/2006/relationships/image" Target="../media/image128.png"/></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hyperlink" Target="https://cs231n.github.io/neural-networks-3/" TargetMode="External"/><Relationship Id="rId2" Type="http://schemas.openxmlformats.org/officeDocument/2006/relationships/image" Target="../media/image131.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48.xml"/><Relationship Id="rId1" Type="http://schemas.openxmlformats.org/officeDocument/2006/relationships/slideLayout" Target="../slideLayouts/slideLayout34.xml"/><Relationship Id="rId4" Type="http://schemas.openxmlformats.org/officeDocument/2006/relationships/image" Target="../media/image13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49.xml"/><Relationship Id="rId1" Type="http://schemas.openxmlformats.org/officeDocument/2006/relationships/slideLayout" Target="../slideLayouts/slideLayout34.xml"/><Relationship Id="rId4" Type="http://schemas.openxmlformats.org/officeDocument/2006/relationships/image" Target="../media/image139.emf"/></Relationships>
</file>

<file path=ppt/slides/_rels/slide85.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50.xml"/><Relationship Id="rId1" Type="http://schemas.openxmlformats.org/officeDocument/2006/relationships/slideLayout" Target="../slideLayouts/slideLayout34.xml"/><Relationship Id="rId4" Type="http://schemas.openxmlformats.org/officeDocument/2006/relationships/image" Target="../media/image141.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51.xml"/><Relationship Id="rId1" Type="http://schemas.openxmlformats.org/officeDocument/2006/relationships/slideLayout" Target="../slideLayouts/slideLayout34.xml"/><Relationship Id="rId4" Type="http://schemas.openxmlformats.org/officeDocument/2006/relationships/image" Target="../media/image143.emf"/></Relationships>
</file>

<file path=ppt/slides/_rels/slide88.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0.emf"/><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34.xml"/><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55.xml"/><Relationship Id="rId1" Type="http://schemas.openxmlformats.org/officeDocument/2006/relationships/slideLayout" Target="../slideLayouts/slideLayout34.xml"/><Relationship Id="rId4" Type="http://schemas.openxmlformats.org/officeDocument/2006/relationships/image" Target="../media/image149.emf"/></Relationships>
</file>

<file path=ppt/slides/_rels/slide96.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56.xml"/><Relationship Id="rId1" Type="http://schemas.openxmlformats.org/officeDocument/2006/relationships/slideLayout" Target="../slideLayouts/slideLayout34.xml"/><Relationship Id="rId4" Type="http://schemas.openxmlformats.org/officeDocument/2006/relationships/image" Target="../media/image150.emf"/></Relationships>
</file>

<file path=ppt/slides/_rels/slide97.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7CC7B-522E-A5EF-FF10-752F11F18137}"/>
              </a:ext>
            </a:extLst>
          </p:cNvPr>
          <p:cNvSpPr>
            <a:spLocks noGrp="1"/>
          </p:cNvSpPr>
          <p:nvPr>
            <p:ph type="ctrTitle"/>
          </p:nvPr>
        </p:nvSpPr>
        <p:spPr/>
        <p:txBody>
          <a:bodyPr/>
          <a:lstStyle/>
          <a:p>
            <a:r>
              <a:rPr lang="en-US" dirty="0"/>
              <a:t>Machine Learning Classifiers </a:t>
            </a:r>
            <a:br>
              <a:rPr lang="en-US" dirty="0"/>
            </a:br>
            <a:endParaRPr lang="en-US" dirty="0"/>
          </a:p>
        </p:txBody>
      </p:sp>
      <p:sp>
        <p:nvSpPr>
          <p:cNvPr id="3" name="Subtitle 2">
            <a:extLst>
              <a:ext uri="{FF2B5EF4-FFF2-40B4-BE49-F238E27FC236}">
                <a16:creationId xmlns:a16="http://schemas.microsoft.com/office/drawing/2014/main" id="{8F687415-47E1-72F9-8A59-203699AA20D3}"/>
              </a:ext>
            </a:extLst>
          </p:cNvPr>
          <p:cNvSpPr>
            <a:spLocks noGrp="1"/>
          </p:cNvSpPr>
          <p:nvPr>
            <p:ph type="subTitle" idx="1"/>
          </p:nvPr>
        </p:nvSpPr>
        <p:spPr/>
        <p:txBody>
          <a:bodyPr/>
          <a:lstStyle/>
          <a:p>
            <a:r>
              <a:rPr lang="en-US" dirty="0"/>
              <a:t>UNIT-II</a:t>
            </a:r>
          </a:p>
          <a:p>
            <a:endParaRPr lang="en-US" dirty="0"/>
          </a:p>
        </p:txBody>
      </p:sp>
    </p:spTree>
    <p:extLst>
      <p:ext uri="{BB962C8B-B14F-4D97-AF65-F5344CB8AC3E}">
        <p14:creationId xmlns:p14="http://schemas.microsoft.com/office/powerpoint/2010/main" val="211347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937F-CF9A-7DFE-421F-F716362485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CC0977-CD11-AE5A-7562-CFD3292544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49E23A-9D25-0A3B-AADD-5E6D5C3E6AFB}"/>
              </a:ext>
            </a:extLst>
          </p:cNvPr>
          <p:cNvPicPr>
            <a:picLocks noChangeAspect="1"/>
          </p:cNvPicPr>
          <p:nvPr/>
        </p:nvPicPr>
        <p:blipFill>
          <a:blip r:embed="rId2"/>
          <a:stretch>
            <a:fillRect/>
          </a:stretch>
        </p:blipFill>
        <p:spPr>
          <a:xfrm>
            <a:off x="239056" y="291865"/>
            <a:ext cx="11713887" cy="6049483"/>
          </a:xfrm>
          <a:prstGeom prst="rect">
            <a:avLst/>
          </a:prstGeom>
        </p:spPr>
      </p:pic>
    </p:spTree>
    <p:extLst>
      <p:ext uri="{BB962C8B-B14F-4D97-AF65-F5344CB8AC3E}">
        <p14:creationId xmlns:p14="http://schemas.microsoft.com/office/powerpoint/2010/main" val="20868745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C335EF6-D056-7194-52C0-E70DCBAA6447}"/>
              </a:ext>
            </a:extLst>
          </p:cNvPr>
          <p:cNvSpPr>
            <a:spLocks noGrp="1"/>
          </p:cNvSpPr>
          <p:nvPr>
            <p:ph type="dt" sz="half" idx="10"/>
          </p:nvPr>
        </p:nvSpPr>
        <p:spPr/>
        <p:txBody>
          <a:bodyPr/>
          <a:lstStyle/>
          <a:p>
            <a:pPr fontAlgn="base">
              <a:spcBef>
                <a:spcPct val="0"/>
              </a:spcBef>
              <a:spcAft>
                <a:spcPct val="0"/>
              </a:spcAft>
            </a:pPr>
            <a:fld id="{DF4D6E98-8672-664D-B088-2F0DD2ADF495}"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65090EA5-C9B7-F1D1-8765-D85431A96CC8}"/>
              </a:ext>
            </a:extLst>
          </p:cNvPr>
          <p:cNvSpPr>
            <a:spLocks noGrp="1"/>
          </p:cNvSpPr>
          <p:nvPr>
            <p:ph type="sldNum" sz="quarter" idx="11"/>
          </p:nvPr>
        </p:nvSpPr>
        <p:spPr/>
        <p:txBody>
          <a:bodyPr/>
          <a:lstStyle/>
          <a:p>
            <a:pPr fontAlgn="base">
              <a:spcBef>
                <a:spcPct val="0"/>
              </a:spcBef>
              <a:spcAft>
                <a:spcPct val="0"/>
              </a:spcAft>
            </a:pPr>
            <a:fld id="{64680429-DBAE-6C4D-854E-7CA743035D9B}" type="slidenum">
              <a:rPr lang="zh-CN" altLang="en-US">
                <a:solidFill>
                  <a:srgbClr val="000000"/>
                </a:solidFill>
                <a:latin typeface="Tahoma" panose="020B0604030504040204" pitchFamily="34" charset="0"/>
              </a:rPr>
              <a:pPr fontAlgn="base">
                <a:spcBef>
                  <a:spcPct val="0"/>
                </a:spcBef>
                <a:spcAft>
                  <a:spcPct val="0"/>
                </a:spcAft>
              </a:pPr>
              <a:t>100</a:t>
            </a:fld>
            <a:endParaRPr lang="en-US" altLang="zh-CN">
              <a:solidFill>
                <a:srgbClr val="000000"/>
              </a:solidFill>
              <a:latin typeface="Tahoma" panose="020B0604030504040204" pitchFamily="34" charset="0"/>
            </a:endParaRPr>
          </a:p>
        </p:txBody>
      </p:sp>
      <p:sp>
        <p:nvSpPr>
          <p:cNvPr id="277506" name="Rectangle 2">
            <a:extLst>
              <a:ext uri="{FF2B5EF4-FFF2-40B4-BE49-F238E27FC236}">
                <a16:creationId xmlns:a16="http://schemas.microsoft.com/office/drawing/2014/main" id="{7D8FCC26-4FEB-C7D3-08D7-31D66057BCFB}"/>
              </a:ext>
            </a:extLst>
          </p:cNvPr>
          <p:cNvSpPr>
            <a:spLocks noGrp="1" noChangeArrowheads="1"/>
          </p:cNvSpPr>
          <p:nvPr>
            <p:ph type="title"/>
          </p:nvPr>
        </p:nvSpPr>
        <p:spPr>
          <a:xfrm>
            <a:off x="1676400" y="304800"/>
            <a:ext cx="4648200" cy="685800"/>
          </a:xfrm>
        </p:spPr>
        <p:txBody>
          <a:bodyPr/>
          <a:lstStyle/>
          <a:p>
            <a:r>
              <a:rPr lang="zh-CN" altLang="en-US">
                <a:ea typeface="宋体" panose="02010600030101010101" pitchFamily="2" charset="-122"/>
              </a:rPr>
              <a:t> </a:t>
            </a:r>
            <a:r>
              <a:rPr lang="en-US" altLang="zh-CN">
                <a:ea typeface="宋体" panose="02010600030101010101" pitchFamily="2" charset="-122"/>
              </a:rPr>
              <a:t>Linear Classifiers</a:t>
            </a:r>
          </a:p>
        </p:txBody>
      </p:sp>
      <p:sp>
        <p:nvSpPr>
          <p:cNvPr id="277507" name="Rectangle 3">
            <a:extLst>
              <a:ext uri="{FF2B5EF4-FFF2-40B4-BE49-F238E27FC236}">
                <a16:creationId xmlns:a16="http://schemas.microsoft.com/office/drawing/2014/main" id="{475ACC70-4CEF-60B0-44EE-E195FDD0D71C}"/>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spcBef>
                <a:spcPct val="50000"/>
              </a:spcBef>
              <a:spcAft>
                <a:spcPct val="0"/>
              </a:spcAft>
              <a:buClr>
                <a:srgbClr val="000000"/>
              </a:buClr>
            </a:pPr>
            <a:r>
              <a:rPr lang="en-US" altLang="zh-CN" sz="3600" i="1">
                <a:solidFill>
                  <a:srgbClr val="000000"/>
                </a:solidFill>
                <a:latin typeface="Tahoma" panose="020B0604030504040204" pitchFamily="34" charset="0"/>
                <a:ea typeface="宋体" panose="02010600030101010101" pitchFamily="2" charset="-122"/>
              </a:rPr>
              <a:t>f </a:t>
            </a:r>
            <a:r>
              <a:rPr lang="en-US" altLang="zh-CN" sz="2000">
                <a:solidFill>
                  <a:srgbClr val="000000"/>
                </a:solidFill>
                <a:latin typeface="Tahoma" panose="020B0604030504040204" pitchFamily="34" charset="0"/>
                <a:ea typeface="宋体" panose="02010600030101010101" pitchFamily="2" charset="-122"/>
              </a:rPr>
              <a:t>        </a:t>
            </a:r>
          </a:p>
        </p:txBody>
      </p:sp>
      <p:sp>
        <p:nvSpPr>
          <p:cNvPr id="277508" name="Line 4">
            <a:extLst>
              <a:ext uri="{FF2B5EF4-FFF2-40B4-BE49-F238E27FC236}">
                <a16:creationId xmlns:a16="http://schemas.microsoft.com/office/drawing/2014/main" id="{593EB1D7-CC25-B44B-66F9-0D08750BB15C}"/>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09" name="Text Box 5">
            <a:extLst>
              <a:ext uri="{FF2B5EF4-FFF2-40B4-BE49-F238E27FC236}">
                <a16:creationId xmlns:a16="http://schemas.microsoft.com/office/drawing/2014/main" id="{3043A004-FBD3-B89E-F61F-47380041E003}"/>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800" b="1" i="1">
                <a:solidFill>
                  <a:srgbClr val="000000"/>
                </a:solidFill>
                <a:latin typeface="Tahoma" panose="020B0604030504040204" pitchFamily="34" charset="0"/>
                <a:ea typeface="宋体" panose="02010600030101010101" pitchFamily="2" charset="-122"/>
              </a:rPr>
              <a:t>x</a:t>
            </a:r>
          </a:p>
        </p:txBody>
      </p:sp>
      <p:sp>
        <p:nvSpPr>
          <p:cNvPr id="277510" name="Line 6">
            <a:extLst>
              <a:ext uri="{FF2B5EF4-FFF2-40B4-BE49-F238E27FC236}">
                <a16:creationId xmlns:a16="http://schemas.microsoft.com/office/drawing/2014/main" id="{39ADC145-7D89-3A1F-B90E-2691BBE19A6F}"/>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11" name="Text Box 7">
            <a:extLst>
              <a:ext uri="{FF2B5EF4-FFF2-40B4-BE49-F238E27FC236}">
                <a16:creationId xmlns:a16="http://schemas.microsoft.com/office/drawing/2014/main" id="{AEAA2D29-BF5E-44CF-35F1-F484AC7108F0}"/>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3200">
                <a:solidFill>
                  <a:srgbClr val="00CC00"/>
                </a:solidFill>
                <a:latin typeface="Symbol" pitchFamily="2" charset="2"/>
                <a:ea typeface="宋体" panose="02010600030101010101" pitchFamily="2" charset="-122"/>
              </a:rPr>
              <a:t>a</a:t>
            </a:r>
          </a:p>
        </p:txBody>
      </p:sp>
      <p:sp>
        <p:nvSpPr>
          <p:cNvPr id="277512" name="Line 8">
            <a:extLst>
              <a:ext uri="{FF2B5EF4-FFF2-40B4-BE49-F238E27FC236}">
                <a16:creationId xmlns:a16="http://schemas.microsoft.com/office/drawing/2014/main" id="{417C966B-47ED-8303-D5D0-FB9C4593578A}"/>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13" name="Text Box 9">
            <a:extLst>
              <a:ext uri="{FF2B5EF4-FFF2-40B4-BE49-F238E27FC236}">
                <a16:creationId xmlns:a16="http://schemas.microsoft.com/office/drawing/2014/main" id="{B291535F-A5BD-0948-C549-7DBF30E636A0}"/>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20000"/>
              </a:spcBef>
              <a:spcAft>
                <a:spcPct val="0"/>
              </a:spcAft>
              <a:buClr>
                <a:srgbClr val="000000"/>
              </a:buClr>
            </a:pPr>
            <a:r>
              <a:rPr lang="en-US" altLang="zh-CN" sz="3200">
                <a:solidFill>
                  <a:srgbClr val="000000"/>
                </a:solidFill>
                <a:latin typeface="Tahoma" panose="020B0604030504040204" pitchFamily="34" charset="0"/>
                <a:ea typeface="宋体" panose="02010600030101010101" pitchFamily="2" charset="-122"/>
              </a:rPr>
              <a:t>y</a:t>
            </a:r>
            <a:r>
              <a:rPr lang="en-US" altLang="zh-CN" sz="3200" baseline="30000">
                <a:solidFill>
                  <a:srgbClr val="000000"/>
                </a:solidFill>
                <a:latin typeface="Tahoma" panose="020B0604030504040204" pitchFamily="34" charset="0"/>
                <a:ea typeface="宋体" panose="02010600030101010101" pitchFamily="2" charset="-122"/>
              </a:rPr>
              <a:t>est</a:t>
            </a:r>
          </a:p>
        </p:txBody>
      </p:sp>
      <p:sp>
        <p:nvSpPr>
          <p:cNvPr id="277514" name="Text Box 10">
            <a:extLst>
              <a:ext uri="{FF2B5EF4-FFF2-40B4-BE49-F238E27FC236}">
                <a16:creationId xmlns:a16="http://schemas.microsoft.com/office/drawing/2014/main" id="{26B5F590-EBD2-418C-C206-72DC5D2815A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p:txBody>
      </p:sp>
      <p:sp>
        <p:nvSpPr>
          <p:cNvPr id="277515" name="Oval 11">
            <a:extLst>
              <a:ext uri="{FF2B5EF4-FFF2-40B4-BE49-F238E27FC236}">
                <a16:creationId xmlns:a16="http://schemas.microsoft.com/office/drawing/2014/main" id="{6A3CF9C1-C91F-E006-0437-BFB8DA7C08DB}"/>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16" name="Oval 12">
            <a:extLst>
              <a:ext uri="{FF2B5EF4-FFF2-40B4-BE49-F238E27FC236}">
                <a16:creationId xmlns:a16="http://schemas.microsoft.com/office/drawing/2014/main" id="{7E252E47-9752-904C-76C4-9CE7A875B751}"/>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17" name="Line 13">
            <a:extLst>
              <a:ext uri="{FF2B5EF4-FFF2-40B4-BE49-F238E27FC236}">
                <a16:creationId xmlns:a16="http://schemas.microsoft.com/office/drawing/2014/main" id="{A3FDA511-8ECC-0E2C-4EBA-EEA8C0E0F857}"/>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18" name="Line 14">
            <a:extLst>
              <a:ext uri="{FF2B5EF4-FFF2-40B4-BE49-F238E27FC236}">
                <a16:creationId xmlns:a16="http://schemas.microsoft.com/office/drawing/2014/main" id="{097A359E-2FD8-8E4C-9C1D-8C91B42125FF}"/>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19" name="Oval 15">
            <a:extLst>
              <a:ext uri="{FF2B5EF4-FFF2-40B4-BE49-F238E27FC236}">
                <a16:creationId xmlns:a16="http://schemas.microsoft.com/office/drawing/2014/main" id="{DCA1CCCE-D0EC-A4E5-942E-96A5EC670813}"/>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20" name="Oval 16">
            <a:extLst>
              <a:ext uri="{FF2B5EF4-FFF2-40B4-BE49-F238E27FC236}">
                <a16:creationId xmlns:a16="http://schemas.microsoft.com/office/drawing/2014/main" id="{BD7E8450-6018-AD05-2AE1-2A8036DD858A}"/>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21" name="Oval 17">
            <a:extLst>
              <a:ext uri="{FF2B5EF4-FFF2-40B4-BE49-F238E27FC236}">
                <a16:creationId xmlns:a16="http://schemas.microsoft.com/office/drawing/2014/main" id="{15D3BDBD-0991-89A8-23AE-5D65294E5E2C}"/>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22" name="Oval 18">
            <a:extLst>
              <a:ext uri="{FF2B5EF4-FFF2-40B4-BE49-F238E27FC236}">
                <a16:creationId xmlns:a16="http://schemas.microsoft.com/office/drawing/2014/main" id="{FA69075A-2323-2ABD-F3A4-0C68192346F5}"/>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23" name="Oval 19">
            <a:extLst>
              <a:ext uri="{FF2B5EF4-FFF2-40B4-BE49-F238E27FC236}">
                <a16:creationId xmlns:a16="http://schemas.microsoft.com/office/drawing/2014/main" id="{07D0FB72-2714-3493-07BF-7D168D191E28}"/>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24" name="Oval 20">
            <a:extLst>
              <a:ext uri="{FF2B5EF4-FFF2-40B4-BE49-F238E27FC236}">
                <a16:creationId xmlns:a16="http://schemas.microsoft.com/office/drawing/2014/main" id="{E54C6283-30E7-411D-960C-351EDF4EC9C8}"/>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25" name="Oval 21">
            <a:extLst>
              <a:ext uri="{FF2B5EF4-FFF2-40B4-BE49-F238E27FC236}">
                <a16:creationId xmlns:a16="http://schemas.microsoft.com/office/drawing/2014/main" id="{1D95C8DF-A74A-EAA2-9898-4C2CC247A354}"/>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26" name="Oval 22">
            <a:extLst>
              <a:ext uri="{FF2B5EF4-FFF2-40B4-BE49-F238E27FC236}">
                <a16:creationId xmlns:a16="http://schemas.microsoft.com/office/drawing/2014/main" id="{92A91A82-04CC-C1DF-8EEF-63C5BFC7B524}"/>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27" name="Oval 23">
            <a:extLst>
              <a:ext uri="{FF2B5EF4-FFF2-40B4-BE49-F238E27FC236}">
                <a16:creationId xmlns:a16="http://schemas.microsoft.com/office/drawing/2014/main" id="{C16C9BE1-80DF-DE06-72B9-7C5B38E8817D}"/>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28" name="Oval 24">
            <a:extLst>
              <a:ext uri="{FF2B5EF4-FFF2-40B4-BE49-F238E27FC236}">
                <a16:creationId xmlns:a16="http://schemas.microsoft.com/office/drawing/2014/main" id="{84406BFB-49F7-6515-AE0D-58609AB92A3A}"/>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29" name="Oval 25">
            <a:extLst>
              <a:ext uri="{FF2B5EF4-FFF2-40B4-BE49-F238E27FC236}">
                <a16:creationId xmlns:a16="http://schemas.microsoft.com/office/drawing/2014/main" id="{85A80A75-EDE4-7C89-C86C-AA3541DEC077}"/>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30" name="Oval 26">
            <a:extLst>
              <a:ext uri="{FF2B5EF4-FFF2-40B4-BE49-F238E27FC236}">
                <a16:creationId xmlns:a16="http://schemas.microsoft.com/office/drawing/2014/main" id="{872D8774-0CD8-23F5-4767-329071D4A0A8}"/>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31" name="Oval 27">
            <a:extLst>
              <a:ext uri="{FF2B5EF4-FFF2-40B4-BE49-F238E27FC236}">
                <a16:creationId xmlns:a16="http://schemas.microsoft.com/office/drawing/2014/main" id="{956AFB75-3CBA-2D4F-9C35-7553B80FDAE3}"/>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32" name="Oval 28">
            <a:extLst>
              <a:ext uri="{FF2B5EF4-FFF2-40B4-BE49-F238E27FC236}">
                <a16:creationId xmlns:a16="http://schemas.microsoft.com/office/drawing/2014/main" id="{53B3FEEF-78E0-FB5E-D71D-A6884EEDDD36}"/>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33" name="Oval 29">
            <a:extLst>
              <a:ext uri="{FF2B5EF4-FFF2-40B4-BE49-F238E27FC236}">
                <a16:creationId xmlns:a16="http://schemas.microsoft.com/office/drawing/2014/main" id="{218D2419-0B35-3748-C4E5-FECDF0835C5A}"/>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34" name="Oval 30">
            <a:extLst>
              <a:ext uri="{FF2B5EF4-FFF2-40B4-BE49-F238E27FC236}">
                <a16:creationId xmlns:a16="http://schemas.microsoft.com/office/drawing/2014/main" id="{581C6194-A3B1-2363-DCCF-77F083A4CC1B}"/>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35" name="Oval 31">
            <a:extLst>
              <a:ext uri="{FF2B5EF4-FFF2-40B4-BE49-F238E27FC236}">
                <a16:creationId xmlns:a16="http://schemas.microsoft.com/office/drawing/2014/main" id="{AABF4A7E-9A9E-A831-08E6-A4A798FA2E22}"/>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36" name="Oval 32">
            <a:extLst>
              <a:ext uri="{FF2B5EF4-FFF2-40B4-BE49-F238E27FC236}">
                <a16:creationId xmlns:a16="http://schemas.microsoft.com/office/drawing/2014/main" id="{F9E9E07D-C3BB-D15C-3629-466083B0C096}"/>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37" name="Oval 33">
            <a:extLst>
              <a:ext uri="{FF2B5EF4-FFF2-40B4-BE49-F238E27FC236}">
                <a16:creationId xmlns:a16="http://schemas.microsoft.com/office/drawing/2014/main" id="{AB6A86AF-A34D-C206-946E-480ADBE8DA42}"/>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38" name="Oval 34">
            <a:extLst>
              <a:ext uri="{FF2B5EF4-FFF2-40B4-BE49-F238E27FC236}">
                <a16:creationId xmlns:a16="http://schemas.microsoft.com/office/drawing/2014/main" id="{CC915927-1C84-B329-3F15-60F522B7D3C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39" name="Oval 35">
            <a:extLst>
              <a:ext uri="{FF2B5EF4-FFF2-40B4-BE49-F238E27FC236}">
                <a16:creationId xmlns:a16="http://schemas.microsoft.com/office/drawing/2014/main" id="{D6B41C10-0A23-88E4-CE26-66D2EA417C7B}"/>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40" name="Oval 36">
            <a:extLst>
              <a:ext uri="{FF2B5EF4-FFF2-40B4-BE49-F238E27FC236}">
                <a16:creationId xmlns:a16="http://schemas.microsoft.com/office/drawing/2014/main" id="{F4A03C19-2310-03AA-B927-874B7B47374A}"/>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41" name="Oval 37">
            <a:extLst>
              <a:ext uri="{FF2B5EF4-FFF2-40B4-BE49-F238E27FC236}">
                <a16:creationId xmlns:a16="http://schemas.microsoft.com/office/drawing/2014/main" id="{E49E6F2D-E6A3-8F17-5A1B-8F134F984C4E}"/>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42" name="Oval 38">
            <a:extLst>
              <a:ext uri="{FF2B5EF4-FFF2-40B4-BE49-F238E27FC236}">
                <a16:creationId xmlns:a16="http://schemas.microsoft.com/office/drawing/2014/main" id="{A2C3E7B3-D07C-CFEE-6B6F-F85652C7BD78}"/>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43" name="Oval 39">
            <a:extLst>
              <a:ext uri="{FF2B5EF4-FFF2-40B4-BE49-F238E27FC236}">
                <a16:creationId xmlns:a16="http://schemas.microsoft.com/office/drawing/2014/main" id="{9DE24BCB-85FA-05FF-8AAE-BE53C8356389}"/>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44" name="Oval 40">
            <a:extLst>
              <a:ext uri="{FF2B5EF4-FFF2-40B4-BE49-F238E27FC236}">
                <a16:creationId xmlns:a16="http://schemas.microsoft.com/office/drawing/2014/main" id="{96054E26-F4FD-7FE4-0466-38E109AE4718}"/>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45" name="Oval 41">
            <a:extLst>
              <a:ext uri="{FF2B5EF4-FFF2-40B4-BE49-F238E27FC236}">
                <a16:creationId xmlns:a16="http://schemas.microsoft.com/office/drawing/2014/main" id="{A354DAD3-EA23-3776-88A8-2665178CE231}"/>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46" name="Oval 42">
            <a:extLst>
              <a:ext uri="{FF2B5EF4-FFF2-40B4-BE49-F238E27FC236}">
                <a16:creationId xmlns:a16="http://schemas.microsoft.com/office/drawing/2014/main" id="{F7F4663B-A6B1-1E86-37BB-710E0C1A66AF}"/>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47" name="Oval 43">
            <a:extLst>
              <a:ext uri="{FF2B5EF4-FFF2-40B4-BE49-F238E27FC236}">
                <a16:creationId xmlns:a16="http://schemas.microsoft.com/office/drawing/2014/main" id="{28E582A1-C71F-207A-6F74-0D92E449A999}"/>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48" name="Oval 44">
            <a:extLst>
              <a:ext uri="{FF2B5EF4-FFF2-40B4-BE49-F238E27FC236}">
                <a16:creationId xmlns:a16="http://schemas.microsoft.com/office/drawing/2014/main" id="{C4EAF736-1645-1917-B330-A8620FDE0094}"/>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49" name="Oval 45">
            <a:extLst>
              <a:ext uri="{FF2B5EF4-FFF2-40B4-BE49-F238E27FC236}">
                <a16:creationId xmlns:a16="http://schemas.microsoft.com/office/drawing/2014/main" id="{17959BFF-CC5D-707B-EBB9-5B5BDA62CF7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50" name="Oval 46">
            <a:extLst>
              <a:ext uri="{FF2B5EF4-FFF2-40B4-BE49-F238E27FC236}">
                <a16:creationId xmlns:a16="http://schemas.microsoft.com/office/drawing/2014/main" id="{71E56926-EA59-EBF6-435B-31BA84A8E17C}"/>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51" name="Oval 47">
            <a:extLst>
              <a:ext uri="{FF2B5EF4-FFF2-40B4-BE49-F238E27FC236}">
                <a16:creationId xmlns:a16="http://schemas.microsoft.com/office/drawing/2014/main" id="{7B35C075-7DEF-2889-ECE9-50B732A5478E}"/>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52" name="Oval 48">
            <a:extLst>
              <a:ext uri="{FF2B5EF4-FFF2-40B4-BE49-F238E27FC236}">
                <a16:creationId xmlns:a16="http://schemas.microsoft.com/office/drawing/2014/main" id="{CC6B65D9-24F7-220A-76E6-4900485B671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53" name="Text Box 49">
            <a:extLst>
              <a:ext uri="{FF2B5EF4-FFF2-40B4-BE49-F238E27FC236}">
                <a16:creationId xmlns:a16="http://schemas.microsoft.com/office/drawing/2014/main" id="{F2A07A29-0AFD-A469-7760-4F05D99DD761}"/>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77554" name="Line 50">
            <a:extLst>
              <a:ext uri="{FF2B5EF4-FFF2-40B4-BE49-F238E27FC236}">
                <a16:creationId xmlns:a16="http://schemas.microsoft.com/office/drawing/2014/main" id="{999897ED-8E32-A003-EB10-1EAA30861324}"/>
              </a:ext>
            </a:extLst>
          </p:cNvPr>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7555" name="Text Box 51">
            <a:extLst>
              <a:ext uri="{FF2B5EF4-FFF2-40B4-BE49-F238E27FC236}">
                <a16:creationId xmlns:a16="http://schemas.microsoft.com/office/drawing/2014/main" id="{B6CEC20B-6DFB-5486-A03D-AEA435D591ED}"/>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zh-CN" altLang="en-US" sz="2000">
              <a:solidFill>
                <a:srgbClr val="000000"/>
              </a:solidFill>
              <a:latin typeface="Tahoma" panose="020B0604030504040204" pitchFamily="34" charset="0"/>
              <a:ea typeface="宋体" panose="02010600030101010101" pitchFamily="2" charset="-122"/>
            </a:endParaRPr>
          </a:p>
        </p:txBody>
      </p:sp>
      <p:sp>
        <p:nvSpPr>
          <p:cNvPr id="277556" name="Text Box 52">
            <a:extLst>
              <a:ext uri="{FF2B5EF4-FFF2-40B4-BE49-F238E27FC236}">
                <a16:creationId xmlns:a16="http://schemas.microsoft.com/office/drawing/2014/main" id="{AEB34DA8-E9AB-7494-A835-36DFEC990272}"/>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How would you classify this data?</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130A6A4-EA4C-6CF9-AF5A-F55B1D8B7E7E}"/>
              </a:ext>
            </a:extLst>
          </p:cNvPr>
          <p:cNvSpPr>
            <a:spLocks noGrp="1"/>
          </p:cNvSpPr>
          <p:nvPr>
            <p:ph type="dt" sz="half" idx="10"/>
          </p:nvPr>
        </p:nvSpPr>
        <p:spPr/>
        <p:txBody>
          <a:bodyPr/>
          <a:lstStyle/>
          <a:p>
            <a:pPr fontAlgn="base">
              <a:spcBef>
                <a:spcPct val="0"/>
              </a:spcBef>
              <a:spcAft>
                <a:spcPct val="0"/>
              </a:spcAft>
            </a:pPr>
            <a:fld id="{E418CBB7-7C30-8641-AF9E-FFA914FE8F78}"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DE5D416C-B483-AAFA-BB71-D77DCD18212A}"/>
              </a:ext>
            </a:extLst>
          </p:cNvPr>
          <p:cNvSpPr>
            <a:spLocks noGrp="1"/>
          </p:cNvSpPr>
          <p:nvPr>
            <p:ph type="sldNum" sz="quarter" idx="11"/>
          </p:nvPr>
        </p:nvSpPr>
        <p:spPr/>
        <p:txBody>
          <a:bodyPr/>
          <a:lstStyle/>
          <a:p>
            <a:pPr fontAlgn="base">
              <a:spcBef>
                <a:spcPct val="0"/>
              </a:spcBef>
              <a:spcAft>
                <a:spcPct val="0"/>
              </a:spcAft>
            </a:pPr>
            <a:fld id="{8868CBD6-31A3-3F4A-BF2F-332E127CB768}" type="slidenum">
              <a:rPr lang="zh-CN" altLang="en-US">
                <a:solidFill>
                  <a:srgbClr val="000000"/>
                </a:solidFill>
                <a:latin typeface="Tahoma" panose="020B0604030504040204" pitchFamily="34" charset="0"/>
              </a:rPr>
              <a:pPr fontAlgn="base">
                <a:spcBef>
                  <a:spcPct val="0"/>
                </a:spcBef>
                <a:spcAft>
                  <a:spcPct val="0"/>
                </a:spcAft>
              </a:pPr>
              <a:t>101</a:t>
            </a:fld>
            <a:endParaRPr lang="en-US" altLang="zh-CN">
              <a:solidFill>
                <a:srgbClr val="000000"/>
              </a:solidFill>
              <a:latin typeface="Tahoma" panose="020B0604030504040204" pitchFamily="34" charset="0"/>
            </a:endParaRPr>
          </a:p>
        </p:txBody>
      </p:sp>
      <p:sp>
        <p:nvSpPr>
          <p:cNvPr id="278530" name="Rectangle 2">
            <a:extLst>
              <a:ext uri="{FF2B5EF4-FFF2-40B4-BE49-F238E27FC236}">
                <a16:creationId xmlns:a16="http://schemas.microsoft.com/office/drawing/2014/main" id="{0F423C61-EBBD-EB10-4D59-B724BFEA2AF6}"/>
              </a:ext>
            </a:extLst>
          </p:cNvPr>
          <p:cNvSpPr>
            <a:spLocks noGrp="1" noChangeArrowheads="1"/>
          </p:cNvSpPr>
          <p:nvPr>
            <p:ph type="title"/>
          </p:nvPr>
        </p:nvSpPr>
        <p:spPr>
          <a:xfrm>
            <a:off x="1676400" y="304800"/>
            <a:ext cx="4648200" cy="685800"/>
          </a:xfrm>
        </p:spPr>
        <p:txBody>
          <a:bodyPr/>
          <a:lstStyle/>
          <a:p>
            <a:r>
              <a:rPr lang="zh-CN" altLang="en-US">
                <a:ea typeface="宋体" panose="02010600030101010101" pitchFamily="2" charset="-122"/>
              </a:rPr>
              <a:t> </a:t>
            </a:r>
            <a:r>
              <a:rPr lang="en-US" altLang="zh-CN">
                <a:ea typeface="宋体" panose="02010600030101010101" pitchFamily="2" charset="-122"/>
              </a:rPr>
              <a:t>Linear Classifiers</a:t>
            </a:r>
          </a:p>
        </p:txBody>
      </p:sp>
      <p:sp>
        <p:nvSpPr>
          <p:cNvPr id="278531" name="Rectangle 3">
            <a:extLst>
              <a:ext uri="{FF2B5EF4-FFF2-40B4-BE49-F238E27FC236}">
                <a16:creationId xmlns:a16="http://schemas.microsoft.com/office/drawing/2014/main" id="{1A5F4C0B-CCC8-472F-2FA7-4673B5169449}"/>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spcBef>
                <a:spcPct val="50000"/>
              </a:spcBef>
              <a:spcAft>
                <a:spcPct val="0"/>
              </a:spcAft>
              <a:buClr>
                <a:srgbClr val="000000"/>
              </a:buClr>
            </a:pPr>
            <a:r>
              <a:rPr lang="en-US" altLang="zh-CN" sz="3600" i="1">
                <a:solidFill>
                  <a:srgbClr val="000000"/>
                </a:solidFill>
                <a:latin typeface="Tahoma" panose="020B0604030504040204" pitchFamily="34" charset="0"/>
                <a:ea typeface="宋体" panose="02010600030101010101" pitchFamily="2" charset="-122"/>
              </a:rPr>
              <a:t>f </a:t>
            </a:r>
            <a:r>
              <a:rPr lang="en-US" altLang="zh-CN" sz="2000">
                <a:solidFill>
                  <a:srgbClr val="000000"/>
                </a:solidFill>
                <a:latin typeface="Tahoma" panose="020B0604030504040204" pitchFamily="34" charset="0"/>
                <a:ea typeface="宋体" panose="02010600030101010101" pitchFamily="2" charset="-122"/>
              </a:rPr>
              <a:t>        </a:t>
            </a:r>
          </a:p>
        </p:txBody>
      </p:sp>
      <p:sp>
        <p:nvSpPr>
          <p:cNvPr id="278532" name="Line 4">
            <a:extLst>
              <a:ext uri="{FF2B5EF4-FFF2-40B4-BE49-F238E27FC236}">
                <a16:creationId xmlns:a16="http://schemas.microsoft.com/office/drawing/2014/main" id="{490009E2-FB0D-22DA-30B6-461FA0B04EB7}"/>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33" name="Text Box 5">
            <a:extLst>
              <a:ext uri="{FF2B5EF4-FFF2-40B4-BE49-F238E27FC236}">
                <a16:creationId xmlns:a16="http://schemas.microsoft.com/office/drawing/2014/main" id="{9E68733D-E4B1-57FF-E63F-ACF9FEDDDE15}"/>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800" b="1" i="1">
                <a:solidFill>
                  <a:srgbClr val="000000"/>
                </a:solidFill>
                <a:latin typeface="Tahoma" panose="020B0604030504040204" pitchFamily="34" charset="0"/>
                <a:ea typeface="宋体" panose="02010600030101010101" pitchFamily="2" charset="-122"/>
              </a:rPr>
              <a:t>x</a:t>
            </a:r>
          </a:p>
        </p:txBody>
      </p:sp>
      <p:sp>
        <p:nvSpPr>
          <p:cNvPr id="278534" name="Line 6">
            <a:extLst>
              <a:ext uri="{FF2B5EF4-FFF2-40B4-BE49-F238E27FC236}">
                <a16:creationId xmlns:a16="http://schemas.microsoft.com/office/drawing/2014/main" id="{96FEDCA0-CB35-506B-DAF6-2F7079B65D92}"/>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35" name="Text Box 7">
            <a:extLst>
              <a:ext uri="{FF2B5EF4-FFF2-40B4-BE49-F238E27FC236}">
                <a16:creationId xmlns:a16="http://schemas.microsoft.com/office/drawing/2014/main" id="{4E13A709-165B-B13E-9585-28CE113ADEB0}"/>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3200">
                <a:solidFill>
                  <a:srgbClr val="00CC00"/>
                </a:solidFill>
                <a:latin typeface="Symbol" pitchFamily="2" charset="2"/>
                <a:ea typeface="宋体" panose="02010600030101010101" pitchFamily="2" charset="-122"/>
              </a:rPr>
              <a:t>a</a:t>
            </a:r>
          </a:p>
        </p:txBody>
      </p:sp>
      <p:sp>
        <p:nvSpPr>
          <p:cNvPr id="278536" name="Line 8">
            <a:extLst>
              <a:ext uri="{FF2B5EF4-FFF2-40B4-BE49-F238E27FC236}">
                <a16:creationId xmlns:a16="http://schemas.microsoft.com/office/drawing/2014/main" id="{713465CC-D800-F682-F734-CD32C849CA3F}"/>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37" name="Text Box 9">
            <a:extLst>
              <a:ext uri="{FF2B5EF4-FFF2-40B4-BE49-F238E27FC236}">
                <a16:creationId xmlns:a16="http://schemas.microsoft.com/office/drawing/2014/main" id="{95D74898-49DA-59AD-4BAF-A44292566DC2}"/>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20000"/>
              </a:spcBef>
              <a:spcAft>
                <a:spcPct val="0"/>
              </a:spcAft>
              <a:buClr>
                <a:srgbClr val="000000"/>
              </a:buClr>
            </a:pPr>
            <a:r>
              <a:rPr lang="en-US" altLang="zh-CN" sz="3200">
                <a:solidFill>
                  <a:srgbClr val="000000"/>
                </a:solidFill>
                <a:latin typeface="Tahoma" panose="020B0604030504040204" pitchFamily="34" charset="0"/>
                <a:ea typeface="宋体" panose="02010600030101010101" pitchFamily="2" charset="-122"/>
              </a:rPr>
              <a:t>y</a:t>
            </a:r>
            <a:r>
              <a:rPr lang="en-US" altLang="zh-CN" sz="3200" baseline="30000">
                <a:solidFill>
                  <a:srgbClr val="000000"/>
                </a:solidFill>
                <a:latin typeface="Tahoma" panose="020B0604030504040204" pitchFamily="34" charset="0"/>
                <a:ea typeface="宋体" panose="02010600030101010101" pitchFamily="2" charset="-122"/>
              </a:rPr>
              <a:t>est</a:t>
            </a:r>
          </a:p>
        </p:txBody>
      </p:sp>
      <p:sp>
        <p:nvSpPr>
          <p:cNvPr id="278538" name="Text Box 10">
            <a:extLst>
              <a:ext uri="{FF2B5EF4-FFF2-40B4-BE49-F238E27FC236}">
                <a16:creationId xmlns:a16="http://schemas.microsoft.com/office/drawing/2014/main" id="{25B4D4CA-565F-A218-9FEC-85D19A7323D8}"/>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p:txBody>
      </p:sp>
      <p:sp>
        <p:nvSpPr>
          <p:cNvPr id="278539" name="Oval 11">
            <a:extLst>
              <a:ext uri="{FF2B5EF4-FFF2-40B4-BE49-F238E27FC236}">
                <a16:creationId xmlns:a16="http://schemas.microsoft.com/office/drawing/2014/main" id="{0F0EC34A-B98E-397B-AFB2-540F6DEC9503}"/>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40" name="Oval 12">
            <a:extLst>
              <a:ext uri="{FF2B5EF4-FFF2-40B4-BE49-F238E27FC236}">
                <a16:creationId xmlns:a16="http://schemas.microsoft.com/office/drawing/2014/main" id="{64856532-F174-589B-BC16-74C13FB715D7}"/>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41" name="Line 13">
            <a:extLst>
              <a:ext uri="{FF2B5EF4-FFF2-40B4-BE49-F238E27FC236}">
                <a16:creationId xmlns:a16="http://schemas.microsoft.com/office/drawing/2014/main" id="{7FB070CE-A979-3473-01DC-256D982F84F9}"/>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42" name="Line 14">
            <a:extLst>
              <a:ext uri="{FF2B5EF4-FFF2-40B4-BE49-F238E27FC236}">
                <a16:creationId xmlns:a16="http://schemas.microsoft.com/office/drawing/2014/main" id="{F1656C64-E41E-C43D-D6CF-0473C9CF3242}"/>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43" name="Oval 15">
            <a:extLst>
              <a:ext uri="{FF2B5EF4-FFF2-40B4-BE49-F238E27FC236}">
                <a16:creationId xmlns:a16="http://schemas.microsoft.com/office/drawing/2014/main" id="{C3AB3AC1-8CA6-F2CE-CF60-261B966073DE}"/>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44" name="Oval 16">
            <a:extLst>
              <a:ext uri="{FF2B5EF4-FFF2-40B4-BE49-F238E27FC236}">
                <a16:creationId xmlns:a16="http://schemas.microsoft.com/office/drawing/2014/main" id="{5DB3A736-22FF-8F1F-FC2A-18734318AEE2}"/>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45" name="Oval 17">
            <a:extLst>
              <a:ext uri="{FF2B5EF4-FFF2-40B4-BE49-F238E27FC236}">
                <a16:creationId xmlns:a16="http://schemas.microsoft.com/office/drawing/2014/main" id="{F85F7B17-CA46-8868-9678-7E7B1A0E3AAE}"/>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46" name="Oval 18">
            <a:extLst>
              <a:ext uri="{FF2B5EF4-FFF2-40B4-BE49-F238E27FC236}">
                <a16:creationId xmlns:a16="http://schemas.microsoft.com/office/drawing/2014/main" id="{879F8EF3-B742-A67F-7BCE-A6BB13E0800E}"/>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47" name="Oval 19">
            <a:extLst>
              <a:ext uri="{FF2B5EF4-FFF2-40B4-BE49-F238E27FC236}">
                <a16:creationId xmlns:a16="http://schemas.microsoft.com/office/drawing/2014/main" id="{B120AEB3-DB19-C304-4A38-596FA77F0121}"/>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48" name="Oval 20">
            <a:extLst>
              <a:ext uri="{FF2B5EF4-FFF2-40B4-BE49-F238E27FC236}">
                <a16:creationId xmlns:a16="http://schemas.microsoft.com/office/drawing/2014/main" id="{222324C6-F258-5979-284A-D2B0C2ABD956}"/>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49" name="Oval 21">
            <a:extLst>
              <a:ext uri="{FF2B5EF4-FFF2-40B4-BE49-F238E27FC236}">
                <a16:creationId xmlns:a16="http://schemas.microsoft.com/office/drawing/2014/main" id="{E7CEE172-17F9-BCBE-9BC1-232FB82ECC3B}"/>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50" name="Oval 22">
            <a:extLst>
              <a:ext uri="{FF2B5EF4-FFF2-40B4-BE49-F238E27FC236}">
                <a16:creationId xmlns:a16="http://schemas.microsoft.com/office/drawing/2014/main" id="{7E7E695D-46FA-C9FB-46DD-5B216F7D0CCB}"/>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51" name="Oval 23">
            <a:extLst>
              <a:ext uri="{FF2B5EF4-FFF2-40B4-BE49-F238E27FC236}">
                <a16:creationId xmlns:a16="http://schemas.microsoft.com/office/drawing/2014/main" id="{A4F3D29C-556F-AD8D-7920-A147E2BE2DCE}"/>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52" name="Oval 24">
            <a:extLst>
              <a:ext uri="{FF2B5EF4-FFF2-40B4-BE49-F238E27FC236}">
                <a16:creationId xmlns:a16="http://schemas.microsoft.com/office/drawing/2014/main" id="{1C0FE9B2-27CB-FCF3-F0C4-D1CFFCBB9669}"/>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53" name="Oval 25">
            <a:extLst>
              <a:ext uri="{FF2B5EF4-FFF2-40B4-BE49-F238E27FC236}">
                <a16:creationId xmlns:a16="http://schemas.microsoft.com/office/drawing/2014/main" id="{70632AE3-0E38-66C8-22B4-C1F113AF7C1F}"/>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54" name="Oval 26">
            <a:extLst>
              <a:ext uri="{FF2B5EF4-FFF2-40B4-BE49-F238E27FC236}">
                <a16:creationId xmlns:a16="http://schemas.microsoft.com/office/drawing/2014/main" id="{BA408196-16CC-C73B-0597-935B8CD2FA3B}"/>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55" name="Oval 27">
            <a:extLst>
              <a:ext uri="{FF2B5EF4-FFF2-40B4-BE49-F238E27FC236}">
                <a16:creationId xmlns:a16="http://schemas.microsoft.com/office/drawing/2014/main" id="{3D1241CD-1539-4A21-0132-E74390DAB017}"/>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56" name="Oval 28">
            <a:extLst>
              <a:ext uri="{FF2B5EF4-FFF2-40B4-BE49-F238E27FC236}">
                <a16:creationId xmlns:a16="http://schemas.microsoft.com/office/drawing/2014/main" id="{A026F757-4D34-7536-656F-AAA51A6DA206}"/>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57" name="Oval 29">
            <a:extLst>
              <a:ext uri="{FF2B5EF4-FFF2-40B4-BE49-F238E27FC236}">
                <a16:creationId xmlns:a16="http://schemas.microsoft.com/office/drawing/2014/main" id="{5531D2FB-0E17-AD66-A185-EDA0C51064A9}"/>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58" name="Oval 30">
            <a:extLst>
              <a:ext uri="{FF2B5EF4-FFF2-40B4-BE49-F238E27FC236}">
                <a16:creationId xmlns:a16="http://schemas.microsoft.com/office/drawing/2014/main" id="{CFA978E4-AEC7-D46B-61D3-B0016FD4FED0}"/>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59" name="Oval 31">
            <a:extLst>
              <a:ext uri="{FF2B5EF4-FFF2-40B4-BE49-F238E27FC236}">
                <a16:creationId xmlns:a16="http://schemas.microsoft.com/office/drawing/2014/main" id="{8C2CC821-DC6A-E6E5-B8D6-4224F83360E1}"/>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60" name="Oval 32">
            <a:extLst>
              <a:ext uri="{FF2B5EF4-FFF2-40B4-BE49-F238E27FC236}">
                <a16:creationId xmlns:a16="http://schemas.microsoft.com/office/drawing/2014/main" id="{40754185-56D4-C6E5-0FC7-45179912CC7B}"/>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61" name="Oval 33">
            <a:extLst>
              <a:ext uri="{FF2B5EF4-FFF2-40B4-BE49-F238E27FC236}">
                <a16:creationId xmlns:a16="http://schemas.microsoft.com/office/drawing/2014/main" id="{1D40E627-C14F-2349-A5A1-438F3BE13834}"/>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62" name="Oval 34">
            <a:extLst>
              <a:ext uri="{FF2B5EF4-FFF2-40B4-BE49-F238E27FC236}">
                <a16:creationId xmlns:a16="http://schemas.microsoft.com/office/drawing/2014/main" id="{CB84C1F7-7AD5-38E6-E825-A28CEF7EA989}"/>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63" name="Oval 35">
            <a:extLst>
              <a:ext uri="{FF2B5EF4-FFF2-40B4-BE49-F238E27FC236}">
                <a16:creationId xmlns:a16="http://schemas.microsoft.com/office/drawing/2014/main" id="{64409263-9FE2-F87B-5BED-158F957CE28A}"/>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64" name="Oval 36">
            <a:extLst>
              <a:ext uri="{FF2B5EF4-FFF2-40B4-BE49-F238E27FC236}">
                <a16:creationId xmlns:a16="http://schemas.microsoft.com/office/drawing/2014/main" id="{AE3AB79C-8871-9070-75AE-1FDBD5FB1AC1}"/>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65" name="Oval 37">
            <a:extLst>
              <a:ext uri="{FF2B5EF4-FFF2-40B4-BE49-F238E27FC236}">
                <a16:creationId xmlns:a16="http://schemas.microsoft.com/office/drawing/2014/main" id="{53ECDAE0-777F-4FA7-855F-95A5104B98FB}"/>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66" name="Oval 38">
            <a:extLst>
              <a:ext uri="{FF2B5EF4-FFF2-40B4-BE49-F238E27FC236}">
                <a16:creationId xmlns:a16="http://schemas.microsoft.com/office/drawing/2014/main" id="{FA443C2F-0105-C17B-8FBF-D34B0411A618}"/>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67" name="Oval 39">
            <a:extLst>
              <a:ext uri="{FF2B5EF4-FFF2-40B4-BE49-F238E27FC236}">
                <a16:creationId xmlns:a16="http://schemas.microsoft.com/office/drawing/2014/main" id="{B603DAE3-7286-C249-648C-F3D66024FF3D}"/>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68" name="Oval 40">
            <a:extLst>
              <a:ext uri="{FF2B5EF4-FFF2-40B4-BE49-F238E27FC236}">
                <a16:creationId xmlns:a16="http://schemas.microsoft.com/office/drawing/2014/main" id="{28D064F5-7A6B-38E0-E8DA-4E5D438D5EDA}"/>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69" name="Oval 41">
            <a:extLst>
              <a:ext uri="{FF2B5EF4-FFF2-40B4-BE49-F238E27FC236}">
                <a16:creationId xmlns:a16="http://schemas.microsoft.com/office/drawing/2014/main" id="{CA247108-FC88-DFD5-87AE-D3E1B055731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70" name="Oval 42">
            <a:extLst>
              <a:ext uri="{FF2B5EF4-FFF2-40B4-BE49-F238E27FC236}">
                <a16:creationId xmlns:a16="http://schemas.microsoft.com/office/drawing/2014/main" id="{EFF8FEC6-FD19-B301-8318-E80A8F44B289}"/>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71" name="Oval 43">
            <a:extLst>
              <a:ext uri="{FF2B5EF4-FFF2-40B4-BE49-F238E27FC236}">
                <a16:creationId xmlns:a16="http://schemas.microsoft.com/office/drawing/2014/main" id="{50DEDEFC-D5CF-DF9A-48B3-3B53085109C5}"/>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72" name="Oval 44">
            <a:extLst>
              <a:ext uri="{FF2B5EF4-FFF2-40B4-BE49-F238E27FC236}">
                <a16:creationId xmlns:a16="http://schemas.microsoft.com/office/drawing/2014/main" id="{E7E969E8-052C-6CB1-C1C9-951D2E3A5025}"/>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73" name="Oval 45">
            <a:extLst>
              <a:ext uri="{FF2B5EF4-FFF2-40B4-BE49-F238E27FC236}">
                <a16:creationId xmlns:a16="http://schemas.microsoft.com/office/drawing/2014/main" id="{329D3749-6698-3473-CD90-1D68E51E4A78}"/>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74" name="Oval 46">
            <a:extLst>
              <a:ext uri="{FF2B5EF4-FFF2-40B4-BE49-F238E27FC236}">
                <a16:creationId xmlns:a16="http://schemas.microsoft.com/office/drawing/2014/main" id="{A1914AF8-81DF-E6B9-B02A-B7002609B77B}"/>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75" name="Oval 47">
            <a:extLst>
              <a:ext uri="{FF2B5EF4-FFF2-40B4-BE49-F238E27FC236}">
                <a16:creationId xmlns:a16="http://schemas.microsoft.com/office/drawing/2014/main" id="{98445FD0-565D-4AEC-C610-3CBD3271C51F}"/>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76" name="Oval 48">
            <a:extLst>
              <a:ext uri="{FF2B5EF4-FFF2-40B4-BE49-F238E27FC236}">
                <a16:creationId xmlns:a16="http://schemas.microsoft.com/office/drawing/2014/main" id="{9E9C9BFC-C703-BDAF-C2BF-D59C070AD6B7}"/>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77" name="Text Box 49">
            <a:extLst>
              <a:ext uri="{FF2B5EF4-FFF2-40B4-BE49-F238E27FC236}">
                <a16:creationId xmlns:a16="http://schemas.microsoft.com/office/drawing/2014/main" id="{6EC56C73-3657-D2B2-A38C-586E26D1ECED}"/>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78578" name="Line 50">
            <a:extLst>
              <a:ext uri="{FF2B5EF4-FFF2-40B4-BE49-F238E27FC236}">
                <a16:creationId xmlns:a16="http://schemas.microsoft.com/office/drawing/2014/main" id="{79AE625B-D086-35D6-1C62-A652366ED940}"/>
              </a:ext>
            </a:extLst>
          </p:cNvPr>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8579" name="Text Box 51">
            <a:extLst>
              <a:ext uri="{FF2B5EF4-FFF2-40B4-BE49-F238E27FC236}">
                <a16:creationId xmlns:a16="http://schemas.microsoft.com/office/drawing/2014/main" id="{0C7EF1FB-477F-7B57-39AD-97BC43A67E0D}"/>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zh-CN" altLang="en-US" sz="2000">
              <a:solidFill>
                <a:srgbClr val="000000"/>
              </a:solidFill>
              <a:latin typeface="Tahoma" panose="020B0604030504040204" pitchFamily="34" charset="0"/>
              <a:ea typeface="宋体" panose="02010600030101010101" pitchFamily="2" charset="-122"/>
            </a:endParaRPr>
          </a:p>
        </p:txBody>
      </p:sp>
      <p:sp>
        <p:nvSpPr>
          <p:cNvPr id="278580" name="Text Box 52">
            <a:extLst>
              <a:ext uri="{FF2B5EF4-FFF2-40B4-BE49-F238E27FC236}">
                <a16:creationId xmlns:a16="http://schemas.microsoft.com/office/drawing/2014/main" id="{4ECF98A5-AAC7-1153-E046-D2920A0A4FBF}"/>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How would you classify this data?</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64BBFA6-7CB8-5E3E-422E-54DA2FF5AF00}"/>
              </a:ext>
            </a:extLst>
          </p:cNvPr>
          <p:cNvSpPr>
            <a:spLocks noGrp="1"/>
          </p:cNvSpPr>
          <p:nvPr>
            <p:ph type="dt" sz="half" idx="10"/>
          </p:nvPr>
        </p:nvSpPr>
        <p:spPr/>
        <p:txBody>
          <a:bodyPr/>
          <a:lstStyle/>
          <a:p>
            <a:pPr fontAlgn="base">
              <a:spcBef>
                <a:spcPct val="0"/>
              </a:spcBef>
              <a:spcAft>
                <a:spcPct val="0"/>
              </a:spcAft>
            </a:pPr>
            <a:fld id="{AB6EF394-2107-C244-A0FA-04ECEC2A5D20}"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AD886CBC-45A2-744D-85EF-1A6E2A061F3D}"/>
              </a:ext>
            </a:extLst>
          </p:cNvPr>
          <p:cNvSpPr>
            <a:spLocks noGrp="1"/>
          </p:cNvSpPr>
          <p:nvPr>
            <p:ph type="sldNum" sz="quarter" idx="11"/>
          </p:nvPr>
        </p:nvSpPr>
        <p:spPr/>
        <p:txBody>
          <a:bodyPr/>
          <a:lstStyle/>
          <a:p>
            <a:pPr fontAlgn="base">
              <a:spcBef>
                <a:spcPct val="0"/>
              </a:spcBef>
              <a:spcAft>
                <a:spcPct val="0"/>
              </a:spcAft>
            </a:pPr>
            <a:fld id="{3C1C0C7E-29F2-7D49-B06E-D07ECD1DFA00}" type="slidenum">
              <a:rPr lang="zh-CN" altLang="en-US">
                <a:solidFill>
                  <a:srgbClr val="000000"/>
                </a:solidFill>
                <a:latin typeface="Tahoma" panose="020B0604030504040204" pitchFamily="34" charset="0"/>
              </a:rPr>
              <a:pPr fontAlgn="base">
                <a:spcBef>
                  <a:spcPct val="0"/>
                </a:spcBef>
                <a:spcAft>
                  <a:spcPct val="0"/>
                </a:spcAft>
              </a:pPr>
              <a:t>102</a:t>
            </a:fld>
            <a:endParaRPr lang="en-US" altLang="zh-CN">
              <a:solidFill>
                <a:srgbClr val="000000"/>
              </a:solidFill>
              <a:latin typeface="Tahoma" panose="020B0604030504040204" pitchFamily="34" charset="0"/>
            </a:endParaRPr>
          </a:p>
        </p:txBody>
      </p:sp>
      <p:sp>
        <p:nvSpPr>
          <p:cNvPr id="279554" name="Rectangle 2">
            <a:extLst>
              <a:ext uri="{FF2B5EF4-FFF2-40B4-BE49-F238E27FC236}">
                <a16:creationId xmlns:a16="http://schemas.microsoft.com/office/drawing/2014/main" id="{E97FE317-89AF-A43C-A467-267EB0FE4E4E}"/>
              </a:ext>
            </a:extLst>
          </p:cNvPr>
          <p:cNvSpPr>
            <a:spLocks noGrp="1" noChangeArrowheads="1"/>
          </p:cNvSpPr>
          <p:nvPr>
            <p:ph type="title"/>
          </p:nvPr>
        </p:nvSpPr>
        <p:spPr>
          <a:xfrm>
            <a:off x="1676400" y="304800"/>
            <a:ext cx="4648200" cy="685800"/>
          </a:xfrm>
        </p:spPr>
        <p:txBody>
          <a:bodyPr/>
          <a:lstStyle/>
          <a:p>
            <a:r>
              <a:rPr lang="zh-CN" altLang="en-US">
                <a:ea typeface="宋体" panose="02010600030101010101" pitchFamily="2" charset="-122"/>
              </a:rPr>
              <a:t> </a:t>
            </a:r>
            <a:r>
              <a:rPr lang="en-US" altLang="zh-CN">
                <a:ea typeface="宋体" panose="02010600030101010101" pitchFamily="2" charset="-122"/>
              </a:rPr>
              <a:t>Linear Classifiers</a:t>
            </a:r>
          </a:p>
        </p:txBody>
      </p:sp>
      <p:sp>
        <p:nvSpPr>
          <p:cNvPr id="279555" name="Rectangle 3">
            <a:extLst>
              <a:ext uri="{FF2B5EF4-FFF2-40B4-BE49-F238E27FC236}">
                <a16:creationId xmlns:a16="http://schemas.microsoft.com/office/drawing/2014/main" id="{A9794961-209F-84EF-9C19-891754F590EB}"/>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spcBef>
                <a:spcPct val="50000"/>
              </a:spcBef>
              <a:spcAft>
                <a:spcPct val="0"/>
              </a:spcAft>
              <a:buClr>
                <a:srgbClr val="000000"/>
              </a:buClr>
            </a:pPr>
            <a:r>
              <a:rPr lang="en-US" altLang="zh-CN" sz="3600" i="1">
                <a:solidFill>
                  <a:srgbClr val="000000"/>
                </a:solidFill>
                <a:latin typeface="Tahoma" panose="020B0604030504040204" pitchFamily="34" charset="0"/>
                <a:ea typeface="宋体" panose="02010600030101010101" pitchFamily="2" charset="-122"/>
              </a:rPr>
              <a:t>f </a:t>
            </a:r>
            <a:r>
              <a:rPr lang="en-US" altLang="zh-CN" sz="2000">
                <a:solidFill>
                  <a:srgbClr val="000000"/>
                </a:solidFill>
                <a:latin typeface="Tahoma" panose="020B0604030504040204" pitchFamily="34" charset="0"/>
                <a:ea typeface="宋体" panose="02010600030101010101" pitchFamily="2" charset="-122"/>
              </a:rPr>
              <a:t>        </a:t>
            </a:r>
          </a:p>
        </p:txBody>
      </p:sp>
      <p:sp>
        <p:nvSpPr>
          <p:cNvPr id="279556" name="Line 4">
            <a:extLst>
              <a:ext uri="{FF2B5EF4-FFF2-40B4-BE49-F238E27FC236}">
                <a16:creationId xmlns:a16="http://schemas.microsoft.com/office/drawing/2014/main" id="{738D628A-2A5D-40CE-2E21-FA77DDB302B6}"/>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57" name="Text Box 5">
            <a:extLst>
              <a:ext uri="{FF2B5EF4-FFF2-40B4-BE49-F238E27FC236}">
                <a16:creationId xmlns:a16="http://schemas.microsoft.com/office/drawing/2014/main" id="{3C3271D4-B9D9-528A-3781-891B1F246919}"/>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800" b="1" i="1">
                <a:solidFill>
                  <a:srgbClr val="000000"/>
                </a:solidFill>
                <a:latin typeface="Tahoma" panose="020B0604030504040204" pitchFamily="34" charset="0"/>
                <a:ea typeface="宋体" panose="02010600030101010101" pitchFamily="2" charset="-122"/>
              </a:rPr>
              <a:t>x</a:t>
            </a:r>
          </a:p>
        </p:txBody>
      </p:sp>
      <p:sp>
        <p:nvSpPr>
          <p:cNvPr id="279558" name="Line 6">
            <a:extLst>
              <a:ext uri="{FF2B5EF4-FFF2-40B4-BE49-F238E27FC236}">
                <a16:creationId xmlns:a16="http://schemas.microsoft.com/office/drawing/2014/main" id="{9B8BBBC2-31F1-D557-0A17-18FEED231438}"/>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59" name="Text Box 7">
            <a:extLst>
              <a:ext uri="{FF2B5EF4-FFF2-40B4-BE49-F238E27FC236}">
                <a16:creationId xmlns:a16="http://schemas.microsoft.com/office/drawing/2014/main" id="{F5F952BB-6903-859D-F5AF-9DEA40046D02}"/>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3200">
                <a:solidFill>
                  <a:srgbClr val="00CC00"/>
                </a:solidFill>
                <a:latin typeface="Symbol" pitchFamily="2" charset="2"/>
                <a:ea typeface="宋体" panose="02010600030101010101" pitchFamily="2" charset="-122"/>
              </a:rPr>
              <a:t>a</a:t>
            </a:r>
          </a:p>
        </p:txBody>
      </p:sp>
      <p:sp>
        <p:nvSpPr>
          <p:cNvPr id="279560" name="Line 8">
            <a:extLst>
              <a:ext uri="{FF2B5EF4-FFF2-40B4-BE49-F238E27FC236}">
                <a16:creationId xmlns:a16="http://schemas.microsoft.com/office/drawing/2014/main" id="{E4034D81-D46B-D3D2-0810-002E98FBEAAF}"/>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61" name="Text Box 9">
            <a:extLst>
              <a:ext uri="{FF2B5EF4-FFF2-40B4-BE49-F238E27FC236}">
                <a16:creationId xmlns:a16="http://schemas.microsoft.com/office/drawing/2014/main" id="{B0CF099F-A29B-F76E-E236-93248E97A340}"/>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20000"/>
              </a:spcBef>
              <a:spcAft>
                <a:spcPct val="0"/>
              </a:spcAft>
              <a:buClr>
                <a:srgbClr val="000000"/>
              </a:buClr>
            </a:pPr>
            <a:r>
              <a:rPr lang="en-US" altLang="zh-CN" sz="3200">
                <a:solidFill>
                  <a:srgbClr val="000000"/>
                </a:solidFill>
                <a:latin typeface="Tahoma" panose="020B0604030504040204" pitchFamily="34" charset="0"/>
                <a:ea typeface="宋体" panose="02010600030101010101" pitchFamily="2" charset="-122"/>
              </a:rPr>
              <a:t>y</a:t>
            </a:r>
            <a:r>
              <a:rPr lang="en-US" altLang="zh-CN" sz="3200" baseline="30000">
                <a:solidFill>
                  <a:srgbClr val="000000"/>
                </a:solidFill>
                <a:latin typeface="Tahoma" panose="020B0604030504040204" pitchFamily="34" charset="0"/>
                <a:ea typeface="宋体" panose="02010600030101010101" pitchFamily="2" charset="-122"/>
              </a:rPr>
              <a:t>est</a:t>
            </a:r>
          </a:p>
        </p:txBody>
      </p:sp>
      <p:sp>
        <p:nvSpPr>
          <p:cNvPr id="279562" name="Text Box 10">
            <a:extLst>
              <a:ext uri="{FF2B5EF4-FFF2-40B4-BE49-F238E27FC236}">
                <a16:creationId xmlns:a16="http://schemas.microsoft.com/office/drawing/2014/main" id="{BE94EDED-27BB-DBA3-3943-A20AB57A54E6}"/>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p:txBody>
      </p:sp>
      <p:sp>
        <p:nvSpPr>
          <p:cNvPr id="279563" name="Oval 11">
            <a:extLst>
              <a:ext uri="{FF2B5EF4-FFF2-40B4-BE49-F238E27FC236}">
                <a16:creationId xmlns:a16="http://schemas.microsoft.com/office/drawing/2014/main" id="{218A4D08-0C35-7F22-2CAC-FA60114E2C87}"/>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64" name="Oval 12">
            <a:extLst>
              <a:ext uri="{FF2B5EF4-FFF2-40B4-BE49-F238E27FC236}">
                <a16:creationId xmlns:a16="http://schemas.microsoft.com/office/drawing/2014/main" id="{EF990129-33F4-3805-8650-89382EF576E3}"/>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65" name="Line 13">
            <a:extLst>
              <a:ext uri="{FF2B5EF4-FFF2-40B4-BE49-F238E27FC236}">
                <a16:creationId xmlns:a16="http://schemas.microsoft.com/office/drawing/2014/main" id="{7E0285BB-D877-8CC0-6B55-359D5FB14349}"/>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66" name="Line 14">
            <a:extLst>
              <a:ext uri="{FF2B5EF4-FFF2-40B4-BE49-F238E27FC236}">
                <a16:creationId xmlns:a16="http://schemas.microsoft.com/office/drawing/2014/main" id="{FAE78BBC-280C-231A-33BD-D6D402E49D57}"/>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67" name="Oval 15">
            <a:extLst>
              <a:ext uri="{FF2B5EF4-FFF2-40B4-BE49-F238E27FC236}">
                <a16:creationId xmlns:a16="http://schemas.microsoft.com/office/drawing/2014/main" id="{742AA627-239C-8455-BA11-EE0871FA4B67}"/>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68" name="Oval 16">
            <a:extLst>
              <a:ext uri="{FF2B5EF4-FFF2-40B4-BE49-F238E27FC236}">
                <a16:creationId xmlns:a16="http://schemas.microsoft.com/office/drawing/2014/main" id="{6A220B6A-9798-C933-A1F9-34235EC62C59}"/>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69" name="Oval 17">
            <a:extLst>
              <a:ext uri="{FF2B5EF4-FFF2-40B4-BE49-F238E27FC236}">
                <a16:creationId xmlns:a16="http://schemas.microsoft.com/office/drawing/2014/main" id="{A29C75F2-B118-6261-02D0-60C3BF6E63D7}"/>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70" name="Oval 18">
            <a:extLst>
              <a:ext uri="{FF2B5EF4-FFF2-40B4-BE49-F238E27FC236}">
                <a16:creationId xmlns:a16="http://schemas.microsoft.com/office/drawing/2014/main" id="{E7851A81-8D9D-DAA3-7D82-8B3AA2F7FE52}"/>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71" name="Oval 19">
            <a:extLst>
              <a:ext uri="{FF2B5EF4-FFF2-40B4-BE49-F238E27FC236}">
                <a16:creationId xmlns:a16="http://schemas.microsoft.com/office/drawing/2014/main" id="{C6388A60-44A1-CC66-04FE-5A06D62F4A41}"/>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72" name="Oval 20">
            <a:extLst>
              <a:ext uri="{FF2B5EF4-FFF2-40B4-BE49-F238E27FC236}">
                <a16:creationId xmlns:a16="http://schemas.microsoft.com/office/drawing/2014/main" id="{F0C9C72D-A82D-A49A-4B03-3FEF0E11217B}"/>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73" name="Oval 21">
            <a:extLst>
              <a:ext uri="{FF2B5EF4-FFF2-40B4-BE49-F238E27FC236}">
                <a16:creationId xmlns:a16="http://schemas.microsoft.com/office/drawing/2014/main" id="{AC910B85-098B-4684-98F9-9DAD8C1E7B42}"/>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74" name="Oval 22">
            <a:extLst>
              <a:ext uri="{FF2B5EF4-FFF2-40B4-BE49-F238E27FC236}">
                <a16:creationId xmlns:a16="http://schemas.microsoft.com/office/drawing/2014/main" id="{1C2BD364-3E9C-9A06-63C1-F2CFEFE91826}"/>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75" name="Oval 23">
            <a:extLst>
              <a:ext uri="{FF2B5EF4-FFF2-40B4-BE49-F238E27FC236}">
                <a16:creationId xmlns:a16="http://schemas.microsoft.com/office/drawing/2014/main" id="{FF9E5D7A-4D38-8C6B-AEE0-5B7BC050B2F1}"/>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76" name="Oval 24">
            <a:extLst>
              <a:ext uri="{FF2B5EF4-FFF2-40B4-BE49-F238E27FC236}">
                <a16:creationId xmlns:a16="http://schemas.microsoft.com/office/drawing/2014/main" id="{F1B50F05-9E2F-32AC-9F8E-1E4070ADC9A5}"/>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77" name="Oval 25">
            <a:extLst>
              <a:ext uri="{FF2B5EF4-FFF2-40B4-BE49-F238E27FC236}">
                <a16:creationId xmlns:a16="http://schemas.microsoft.com/office/drawing/2014/main" id="{ABE12E1B-6888-B37F-F245-FDB16244765E}"/>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78" name="Oval 26">
            <a:extLst>
              <a:ext uri="{FF2B5EF4-FFF2-40B4-BE49-F238E27FC236}">
                <a16:creationId xmlns:a16="http://schemas.microsoft.com/office/drawing/2014/main" id="{5255B068-A2F0-6F68-2895-CD694B9F2D8B}"/>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79" name="Oval 27">
            <a:extLst>
              <a:ext uri="{FF2B5EF4-FFF2-40B4-BE49-F238E27FC236}">
                <a16:creationId xmlns:a16="http://schemas.microsoft.com/office/drawing/2014/main" id="{6027428E-8DB3-8662-A796-DF3289C45AEE}"/>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80" name="Oval 28">
            <a:extLst>
              <a:ext uri="{FF2B5EF4-FFF2-40B4-BE49-F238E27FC236}">
                <a16:creationId xmlns:a16="http://schemas.microsoft.com/office/drawing/2014/main" id="{A6AB70A7-63BC-8056-7C5A-E62A4704BC51}"/>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81" name="Oval 29">
            <a:extLst>
              <a:ext uri="{FF2B5EF4-FFF2-40B4-BE49-F238E27FC236}">
                <a16:creationId xmlns:a16="http://schemas.microsoft.com/office/drawing/2014/main" id="{FCB0FA93-5BC3-804A-B1B6-5F279F66AA7B}"/>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82" name="Oval 30">
            <a:extLst>
              <a:ext uri="{FF2B5EF4-FFF2-40B4-BE49-F238E27FC236}">
                <a16:creationId xmlns:a16="http://schemas.microsoft.com/office/drawing/2014/main" id="{20DE83DB-0CBD-91FC-D605-3386BD4E77C8}"/>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83" name="Oval 31">
            <a:extLst>
              <a:ext uri="{FF2B5EF4-FFF2-40B4-BE49-F238E27FC236}">
                <a16:creationId xmlns:a16="http://schemas.microsoft.com/office/drawing/2014/main" id="{92F5BADE-511F-AAD4-2323-B97840BE2C78}"/>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84" name="Oval 32">
            <a:extLst>
              <a:ext uri="{FF2B5EF4-FFF2-40B4-BE49-F238E27FC236}">
                <a16:creationId xmlns:a16="http://schemas.microsoft.com/office/drawing/2014/main" id="{ABD11FCB-0358-57A2-68DC-E5EF8A3C9EF9}"/>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85" name="Oval 33">
            <a:extLst>
              <a:ext uri="{FF2B5EF4-FFF2-40B4-BE49-F238E27FC236}">
                <a16:creationId xmlns:a16="http://schemas.microsoft.com/office/drawing/2014/main" id="{997FD779-15E0-2964-A611-D20A5197B881}"/>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86" name="Oval 34">
            <a:extLst>
              <a:ext uri="{FF2B5EF4-FFF2-40B4-BE49-F238E27FC236}">
                <a16:creationId xmlns:a16="http://schemas.microsoft.com/office/drawing/2014/main" id="{DDFB1AB2-36BF-3B86-CDAF-551A08E2B577}"/>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87" name="Oval 35">
            <a:extLst>
              <a:ext uri="{FF2B5EF4-FFF2-40B4-BE49-F238E27FC236}">
                <a16:creationId xmlns:a16="http://schemas.microsoft.com/office/drawing/2014/main" id="{BE16B2F3-2B7B-FA95-440B-28A218358A14}"/>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88" name="Oval 36">
            <a:extLst>
              <a:ext uri="{FF2B5EF4-FFF2-40B4-BE49-F238E27FC236}">
                <a16:creationId xmlns:a16="http://schemas.microsoft.com/office/drawing/2014/main" id="{CEB10017-7508-A631-629B-D293902BC811}"/>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89" name="Oval 37">
            <a:extLst>
              <a:ext uri="{FF2B5EF4-FFF2-40B4-BE49-F238E27FC236}">
                <a16:creationId xmlns:a16="http://schemas.microsoft.com/office/drawing/2014/main" id="{C5A46FD5-5861-AAA3-04FE-F5893EBCD66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90" name="Oval 38">
            <a:extLst>
              <a:ext uri="{FF2B5EF4-FFF2-40B4-BE49-F238E27FC236}">
                <a16:creationId xmlns:a16="http://schemas.microsoft.com/office/drawing/2014/main" id="{EA794D2E-44E2-E9D5-F279-3003094E3397}"/>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91" name="Oval 39">
            <a:extLst>
              <a:ext uri="{FF2B5EF4-FFF2-40B4-BE49-F238E27FC236}">
                <a16:creationId xmlns:a16="http://schemas.microsoft.com/office/drawing/2014/main" id="{3E92C62D-C880-5EA2-BDE8-EE648793D6A5}"/>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92" name="Oval 40">
            <a:extLst>
              <a:ext uri="{FF2B5EF4-FFF2-40B4-BE49-F238E27FC236}">
                <a16:creationId xmlns:a16="http://schemas.microsoft.com/office/drawing/2014/main" id="{97562D64-3A77-1A13-9344-1B4839577EEE}"/>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93" name="Oval 41">
            <a:extLst>
              <a:ext uri="{FF2B5EF4-FFF2-40B4-BE49-F238E27FC236}">
                <a16:creationId xmlns:a16="http://schemas.microsoft.com/office/drawing/2014/main" id="{21B3423A-BCF3-8A77-54B6-7687A914402E}"/>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94" name="Oval 42">
            <a:extLst>
              <a:ext uri="{FF2B5EF4-FFF2-40B4-BE49-F238E27FC236}">
                <a16:creationId xmlns:a16="http://schemas.microsoft.com/office/drawing/2014/main" id="{210C0E6D-B633-39AB-3558-067CBBCC0DBA}"/>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95" name="Oval 43">
            <a:extLst>
              <a:ext uri="{FF2B5EF4-FFF2-40B4-BE49-F238E27FC236}">
                <a16:creationId xmlns:a16="http://schemas.microsoft.com/office/drawing/2014/main" id="{E7205FA2-8F13-2F75-342D-30C4BDB5AE4A}"/>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96" name="Oval 44">
            <a:extLst>
              <a:ext uri="{FF2B5EF4-FFF2-40B4-BE49-F238E27FC236}">
                <a16:creationId xmlns:a16="http://schemas.microsoft.com/office/drawing/2014/main" id="{145D7C9F-B229-147D-FF1C-0E50ADD9DCD5}"/>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97" name="Oval 45">
            <a:extLst>
              <a:ext uri="{FF2B5EF4-FFF2-40B4-BE49-F238E27FC236}">
                <a16:creationId xmlns:a16="http://schemas.microsoft.com/office/drawing/2014/main" id="{4B65C6EB-D361-7DF7-4B1B-D65BD65A5384}"/>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98" name="Oval 46">
            <a:extLst>
              <a:ext uri="{FF2B5EF4-FFF2-40B4-BE49-F238E27FC236}">
                <a16:creationId xmlns:a16="http://schemas.microsoft.com/office/drawing/2014/main" id="{23292A30-477F-B0D5-7A85-716FF391EF37}"/>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599" name="Oval 47">
            <a:extLst>
              <a:ext uri="{FF2B5EF4-FFF2-40B4-BE49-F238E27FC236}">
                <a16:creationId xmlns:a16="http://schemas.microsoft.com/office/drawing/2014/main" id="{B073893E-7FA5-7DEA-8005-1F60CB23118F}"/>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600" name="Oval 48">
            <a:extLst>
              <a:ext uri="{FF2B5EF4-FFF2-40B4-BE49-F238E27FC236}">
                <a16:creationId xmlns:a16="http://schemas.microsoft.com/office/drawing/2014/main" id="{BBCC5BAF-9EA9-5D12-198F-D27D85D791A5}"/>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601" name="Text Box 49">
            <a:extLst>
              <a:ext uri="{FF2B5EF4-FFF2-40B4-BE49-F238E27FC236}">
                <a16:creationId xmlns:a16="http://schemas.microsoft.com/office/drawing/2014/main" id="{A435516C-19E5-BD41-7B43-87F5676C86C2}"/>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79602" name="Line 50">
            <a:extLst>
              <a:ext uri="{FF2B5EF4-FFF2-40B4-BE49-F238E27FC236}">
                <a16:creationId xmlns:a16="http://schemas.microsoft.com/office/drawing/2014/main" id="{A6991333-0BAF-1697-DEEE-28646339D6ED}"/>
              </a:ext>
            </a:extLst>
          </p:cNvPr>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9603" name="Text Box 51">
            <a:extLst>
              <a:ext uri="{FF2B5EF4-FFF2-40B4-BE49-F238E27FC236}">
                <a16:creationId xmlns:a16="http://schemas.microsoft.com/office/drawing/2014/main" id="{BE5E4642-AD5D-74B1-285F-EB9B24BA4D04}"/>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zh-CN" altLang="en-US" sz="2000">
              <a:solidFill>
                <a:srgbClr val="000000"/>
              </a:solidFill>
              <a:latin typeface="Tahoma" panose="020B0604030504040204" pitchFamily="34" charset="0"/>
              <a:ea typeface="宋体" panose="02010600030101010101" pitchFamily="2" charset="-122"/>
            </a:endParaRPr>
          </a:p>
        </p:txBody>
      </p:sp>
      <p:sp>
        <p:nvSpPr>
          <p:cNvPr id="279604" name="Text Box 52">
            <a:extLst>
              <a:ext uri="{FF2B5EF4-FFF2-40B4-BE49-F238E27FC236}">
                <a16:creationId xmlns:a16="http://schemas.microsoft.com/office/drawing/2014/main" id="{E7FA2F49-042C-F391-631E-88CB31571824}"/>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How would you classify this data?</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FA03BCE-074D-9737-65D8-48DE55606F00}"/>
              </a:ext>
            </a:extLst>
          </p:cNvPr>
          <p:cNvSpPr>
            <a:spLocks noGrp="1"/>
          </p:cNvSpPr>
          <p:nvPr>
            <p:ph type="dt" sz="half" idx="10"/>
          </p:nvPr>
        </p:nvSpPr>
        <p:spPr/>
        <p:txBody>
          <a:bodyPr/>
          <a:lstStyle/>
          <a:p>
            <a:pPr fontAlgn="base">
              <a:spcBef>
                <a:spcPct val="0"/>
              </a:spcBef>
              <a:spcAft>
                <a:spcPct val="0"/>
              </a:spcAft>
            </a:pPr>
            <a:fld id="{CA75CD00-8E59-194A-B0A6-29BDED253FAD}"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676C5F22-343E-FECB-F056-48A3725192AF}"/>
              </a:ext>
            </a:extLst>
          </p:cNvPr>
          <p:cNvSpPr>
            <a:spLocks noGrp="1"/>
          </p:cNvSpPr>
          <p:nvPr>
            <p:ph type="sldNum" sz="quarter" idx="11"/>
          </p:nvPr>
        </p:nvSpPr>
        <p:spPr/>
        <p:txBody>
          <a:bodyPr/>
          <a:lstStyle/>
          <a:p>
            <a:pPr fontAlgn="base">
              <a:spcBef>
                <a:spcPct val="0"/>
              </a:spcBef>
              <a:spcAft>
                <a:spcPct val="0"/>
              </a:spcAft>
            </a:pPr>
            <a:fld id="{FA5D091A-500C-A848-8DA0-FF65D33E344B}" type="slidenum">
              <a:rPr lang="zh-CN" altLang="en-US">
                <a:solidFill>
                  <a:srgbClr val="000000"/>
                </a:solidFill>
                <a:latin typeface="Tahoma" panose="020B0604030504040204" pitchFamily="34" charset="0"/>
              </a:rPr>
              <a:pPr fontAlgn="base">
                <a:spcBef>
                  <a:spcPct val="0"/>
                </a:spcBef>
                <a:spcAft>
                  <a:spcPct val="0"/>
                </a:spcAft>
              </a:pPr>
              <a:t>103</a:t>
            </a:fld>
            <a:endParaRPr lang="en-US" altLang="zh-CN">
              <a:solidFill>
                <a:srgbClr val="000000"/>
              </a:solidFill>
              <a:latin typeface="Tahoma" panose="020B0604030504040204" pitchFamily="34" charset="0"/>
            </a:endParaRPr>
          </a:p>
        </p:txBody>
      </p:sp>
      <p:sp>
        <p:nvSpPr>
          <p:cNvPr id="280578" name="Rectangle 2">
            <a:extLst>
              <a:ext uri="{FF2B5EF4-FFF2-40B4-BE49-F238E27FC236}">
                <a16:creationId xmlns:a16="http://schemas.microsoft.com/office/drawing/2014/main" id="{54114C46-D0DA-CF31-C6D9-55AD5A9C087B}"/>
              </a:ext>
            </a:extLst>
          </p:cNvPr>
          <p:cNvSpPr>
            <a:spLocks noGrp="1" noChangeArrowheads="1"/>
          </p:cNvSpPr>
          <p:nvPr>
            <p:ph type="title"/>
          </p:nvPr>
        </p:nvSpPr>
        <p:spPr>
          <a:xfrm>
            <a:off x="1676400" y="304800"/>
            <a:ext cx="4648200" cy="685800"/>
          </a:xfrm>
        </p:spPr>
        <p:txBody>
          <a:bodyPr/>
          <a:lstStyle/>
          <a:p>
            <a:r>
              <a:rPr lang="zh-CN" altLang="en-US">
                <a:ea typeface="宋体" panose="02010600030101010101" pitchFamily="2" charset="-122"/>
              </a:rPr>
              <a:t> </a:t>
            </a:r>
            <a:r>
              <a:rPr lang="en-US" altLang="zh-CN">
                <a:ea typeface="宋体" panose="02010600030101010101" pitchFamily="2" charset="-122"/>
              </a:rPr>
              <a:t>Linear Classifiers</a:t>
            </a:r>
          </a:p>
        </p:txBody>
      </p:sp>
      <p:sp>
        <p:nvSpPr>
          <p:cNvPr id="280579" name="Rectangle 3">
            <a:extLst>
              <a:ext uri="{FF2B5EF4-FFF2-40B4-BE49-F238E27FC236}">
                <a16:creationId xmlns:a16="http://schemas.microsoft.com/office/drawing/2014/main" id="{EC4639B6-7D66-5857-237E-F760FD221110}"/>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spcBef>
                <a:spcPct val="50000"/>
              </a:spcBef>
              <a:spcAft>
                <a:spcPct val="0"/>
              </a:spcAft>
              <a:buClr>
                <a:srgbClr val="000000"/>
              </a:buClr>
            </a:pPr>
            <a:r>
              <a:rPr lang="en-US" altLang="zh-CN" sz="3600" i="1">
                <a:solidFill>
                  <a:srgbClr val="000000"/>
                </a:solidFill>
                <a:latin typeface="Tahoma" panose="020B0604030504040204" pitchFamily="34" charset="0"/>
                <a:ea typeface="宋体" panose="02010600030101010101" pitchFamily="2" charset="-122"/>
              </a:rPr>
              <a:t>f </a:t>
            </a:r>
            <a:r>
              <a:rPr lang="en-US" altLang="zh-CN" sz="2000">
                <a:solidFill>
                  <a:srgbClr val="000000"/>
                </a:solidFill>
                <a:latin typeface="Tahoma" panose="020B0604030504040204" pitchFamily="34" charset="0"/>
                <a:ea typeface="宋体" panose="02010600030101010101" pitchFamily="2" charset="-122"/>
              </a:rPr>
              <a:t>        </a:t>
            </a:r>
          </a:p>
        </p:txBody>
      </p:sp>
      <p:sp>
        <p:nvSpPr>
          <p:cNvPr id="280580" name="Line 4">
            <a:extLst>
              <a:ext uri="{FF2B5EF4-FFF2-40B4-BE49-F238E27FC236}">
                <a16:creationId xmlns:a16="http://schemas.microsoft.com/office/drawing/2014/main" id="{CAA786DB-A336-FFDD-98AC-FA6B1FBA298C}"/>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81" name="Text Box 5">
            <a:extLst>
              <a:ext uri="{FF2B5EF4-FFF2-40B4-BE49-F238E27FC236}">
                <a16:creationId xmlns:a16="http://schemas.microsoft.com/office/drawing/2014/main" id="{7FA99132-44C2-CA67-67C8-F9A2FE66B506}"/>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800" b="1" i="1">
                <a:solidFill>
                  <a:srgbClr val="000000"/>
                </a:solidFill>
                <a:latin typeface="Tahoma" panose="020B0604030504040204" pitchFamily="34" charset="0"/>
                <a:ea typeface="宋体" panose="02010600030101010101" pitchFamily="2" charset="-122"/>
              </a:rPr>
              <a:t>x</a:t>
            </a:r>
          </a:p>
        </p:txBody>
      </p:sp>
      <p:sp>
        <p:nvSpPr>
          <p:cNvPr id="280582" name="Line 6">
            <a:extLst>
              <a:ext uri="{FF2B5EF4-FFF2-40B4-BE49-F238E27FC236}">
                <a16:creationId xmlns:a16="http://schemas.microsoft.com/office/drawing/2014/main" id="{13C29C30-3370-7258-F936-9881A9D308EE}"/>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83" name="Text Box 7">
            <a:extLst>
              <a:ext uri="{FF2B5EF4-FFF2-40B4-BE49-F238E27FC236}">
                <a16:creationId xmlns:a16="http://schemas.microsoft.com/office/drawing/2014/main" id="{D7DA5175-447B-5BB5-A7AC-E73F07B5E8FD}"/>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3200">
                <a:solidFill>
                  <a:srgbClr val="00CC00"/>
                </a:solidFill>
                <a:latin typeface="Symbol" pitchFamily="2" charset="2"/>
                <a:ea typeface="宋体" panose="02010600030101010101" pitchFamily="2" charset="-122"/>
              </a:rPr>
              <a:t>a</a:t>
            </a:r>
          </a:p>
        </p:txBody>
      </p:sp>
      <p:sp>
        <p:nvSpPr>
          <p:cNvPr id="280584" name="Line 8">
            <a:extLst>
              <a:ext uri="{FF2B5EF4-FFF2-40B4-BE49-F238E27FC236}">
                <a16:creationId xmlns:a16="http://schemas.microsoft.com/office/drawing/2014/main" id="{6535ED50-1F3B-5B51-005B-273CC2602DC7}"/>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85" name="Text Box 9">
            <a:extLst>
              <a:ext uri="{FF2B5EF4-FFF2-40B4-BE49-F238E27FC236}">
                <a16:creationId xmlns:a16="http://schemas.microsoft.com/office/drawing/2014/main" id="{1E44C8D3-69B6-8E99-B862-6622E96C3453}"/>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20000"/>
              </a:spcBef>
              <a:spcAft>
                <a:spcPct val="0"/>
              </a:spcAft>
              <a:buClr>
                <a:srgbClr val="000000"/>
              </a:buClr>
            </a:pPr>
            <a:r>
              <a:rPr lang="en-US" altLang="zh-CN" sz="3200">
                <a:solidFill>
                  <a:srgbClr val="000000"/>
                </a:solidFill>
                <a:latin typeface="Tahoma" panose="020B0604030504040204" pitchFamily="34" charset="0"/>
                <a:ea typeface="宋体" panose="02010600030101010101" pitchFamily="2" charset="-122"/>
              </a:rPr>
              <a:t>y</a:t>
            </a:r>
            <a:r>
              <a:rPr lang="en-US" altLang="zh-CN" sz="3200" baseline="30000">
                <a:solidFill>
                  <a:srgbClr val="000000"/>
                </a:solidFill>
                <a:latin typeface="Tahoma" panose="020B0604030504040204" pitchFamily="34" charset="0"/>
                <a:ea typeface="宋体" panose="02010600030101010101" pitchFamily="2" charset="-122"/>
              </a:rPr>
              <a:t>est</a:t>
            </a:r>
          </a:p>
        </p:txBody>
      </p:sp>
      <p:sp>
        <p:nvSpPr>
          <p:cNvPr id="280586" name="Text Box 10">
            <a:extLst>
              <a:ext uri="{FF2B5EF4-FFF2-40B4-BE49-F238E27FC236}">
                <a16:creationId xmlns:a16="http://schemas.microsoft.com/office/drawing/2014/main" id="{247C32AA-9E3C-80D9-0193-E1DAC8595DBD}"/>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p:txBody>
      </p:sp>
      <p:sp>
        <p:nvSpPr>
          <p:cNvPr id="280587" name="Oval 11">
            <a:extLst>
              <a:ext uri="{FF2B5EF4-FFF2-40B4-BE49-F238E27FC236}">
                <a16:creationId xmlns:a16="http://schemas.microsoft.com/office/drawing/2014/main" id="{59834FB4-E546-4430-1AB2-D70B77042F27}"/>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88" name="Oval 12">
            <a:extLst>
              <a:ext uri="{FF2B5EF4-FFF2-40B4-BE49-F238E27FC236}">
                <a16:creationId xmlns:a16="http://schemas.microsoft.com/office/drawing/2014/main" id="{9D901CD8-8B74-60A6-322B-3C3075851677}"/>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89" name="Line 13">
            <a:extLst>
              <a:ext uri="{FF2B5EF4-FFF2-40B4-BE49-F238E27FC236}">
                <a16:creationId xmlns:a16="http://schemas.microsoft.com/office/drawing/2014/main" id="{030B539D-3F96-AD2F-863E-E18D2892FDE4}"/>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90" name="Line 14">
            <a:extLst>
              <a:ext uri="{FF2B5EF4-FFF2-40B4-BE49-F238E27FC236}">
                <a16:creationId xmlns:a16="http://schemas.microsoft.com/office/drawing/2014/main" id="{DC477B09-66FD-92FE-8065-8E90C43BAF9E}"/>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91" name="Oval 15">
            <a:extLst>
              <a:ext uri="{FF2B5EF4-FFF2-40B4-BE49-F238E27FC236}">
                <a16:creationId xmlns:a16="http://schemas.microsoft.com/office/drawing/2014/main" id="{2C90880D-E7D0-12BE-0A87-1C398BCC92B8}"/>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92" name="Oval 16">
            <a:extLst>
              <a:ext uri="{FF2B5EF4-FFF2-40B4-BE49-F238E27FC236}">
                <a16:creationId xmlns:a16="http://schemas.microsoft.com/office/drawing/2014/main" id="{5CCC1ABC-F5D4-8067-896E-741E6B212DB0}"/>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93" name="Oval 17">
            <a:extLst>
              <a:ext uri="{FF2B5EF4-FFF2-40B4-BE49-F238E27FC236}">
                <a16:creationId xmlns:a16="http://schemas.microsoft.com/office/drawing/2014/main" id="{7073E3A6-F658-C000-E60C-ACAF8CFC379A}"/>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94" name="Oval 18">
            <a:extLst>
              <a:ext uri="{FF2B5EF4-FFF2-40B4-BE49-F238E27FC236}">
                <a16:creationId xmlns:a16="http://schemas.microsoft.com/office/drawing/2014/main" id="{7DB0632E-D51E-5699-CC69-1068BDF54C7C}"/>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95" name="Oval 19">
            <a:extLst>
              <a:ext uri="{FF2B5EF4-FFF2-40B4-BE49-F238E27FC236}">
                <a16:creationId xmlns:a16="http://schemas.microsoft.com/office/drawing/2014/main" id="{00A8706D-D2E9-1B07-47DF-17D61AC4A98C}"/>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96" name="Oval 20">
            <a:extLst>
              <a:ext uri="{FF2B5EF4-FFF2-40B4-BE49-F238E27FC236}">
                <a16:creationId xmlns:a16="http://schemas.microsoft.com/office/drawing/2014/main" id="{7ADF2D9E-48A0-7B66-41CC-DC7EC045EE9E}"/>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97" name="Oval 21">
            <a:extLst>
              <a:ext uri="{FF2B5EF4-FFF2-40B4-BE49-F238E27FC236}">
                <a16:creationId xmlns:a16="http://schemas.microsoft.com/office/drawing/2014/main" id="{8E2CB9E5-09ED-1471-395C-E564619AA883}"/>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98" name="Oval 22">
            <a:extLst>
              <a:ext uri="{FF2B5EF4-FFF2-40B4-BE49-F238E27FC236}">
                <a16:creationId xmlns:a16="http://schemas.microsoft.com/office/drawing/2014/main" id="{20CAC4BD-3C11-5275-868A-2C9EBF6AACD8}"/>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599" name="Oval 23">
            <a:extLst>
              <a:ext uri="{FF2B5EF4-FFF2-40B4-BE49-F238E27FC236}">
                <a16:creationId xmlns:a16="http://schemas.microsoft.com/office/drawing/2014/main" id="{15A22EBE-0A0A-390C-EECF-D9368F3E301E}"/>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00" name="Oval 24">
            <a:extLst>
              <a:ext uri="{FF2B5EF4-FFF2-40B4-BE49-F238E27FC236}">
                <a16:creationId xmlns:a16="http://schemas.microsoft.com/office/drawing/2014/main" id="{EAB9CA49-79EA-114A-5163-55E145CBDC0D}"/>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01" name="Oval 25">
            <a:extLst>
              <a:ext uri="{FF2B5EF4-FFF2-40B4-BE49-F238E27FC236}">
                <a16:creationId xmlns:a16="http://schemas.microsoft.com/office/drawing/2014/main" id="{75000AEC-D8B4-10C3-244A-0C7CDA24E6FC}"/>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02" name="Oval 26">
            <a:extLst>
              <a:ext uri="{FF2B5EF4-FFF2-40B4-BE49-F238E27FC236}">
                <a16:creationId xmlns:a16="http://schemas.microsoft.com/office/drawing/2014/main" id="{BAA5C231-F0CF-1781-C68C-CF97EEA3A1AA}"/>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03" name="Oval 27">
            <a:extLst>
              <a:ext uri="{FF2B5EF4-FFF2-40B4-BE49-F238E27FC236}">
                <a16:creationId xmlns:a16="http://schemas.microsoft.com/office/drawing/2014/main" id="{59E11939-FD71-26F7-1800-376484028F27}"/>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04" name="Oval 28">
            <a:extLst>
              <a:ext uri="{FF2B5EF4-FFF2-40B4-BE49-F238E27FC236}">
                <a16:creationId xmlns:a16="http://schemas.microsoft.com/office/drawing/2014/main" id="{7BD9F2E8-9C5D-F32D-4E55-576928CF6B9D}"/>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05" name="Oval 29">
            <a:extLst>
              <a:ext uri="{FF2B5EF4-FFF2-40B4-BE49-F238E27FC236}">
                <a16:creationId xmlns:a16="http://schemas.microsoft.com/office/drawing/2014/main" id="{79524F34-0F8E-76FC-8AAE-C2081EE3A8A4}"/>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06" name="Oval 30">
            <a:extLst>
              <a:ext uri="{FF2B5EF4-FFF2-40B4-BE49-F238E27FC236}">
                <a16:creationId xmlns:a16="http://schemas.microsoft.com/office/drawing/2014/main" id="{27EBAC4D-4577-EC5E-383F-11C594188BA0}"/>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07" name="Oval 31">
            <a:extLst>
              <a:ext uri="{FF2B5EF4-FFF2-40B4-BE49-F238E27FC236}">
                <a16:creationId xmlns:a16="http://schemas.microsoft.com/office/drawing/2014/main" id="{CB952048-9FC5-491F-FA47-FA3C5455CBC6}"/>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08" name="Oval 32">
            <a:extLst>
              <a:ext uri="{FF2B5EF4-FFF2-40B4-BE49-F238E27FC236}">
                <a16:creationId xmlns:a16="http://schemas.microsoft.com/office/drawing/2014/main" id="{86B7B118-F692-9980-D5A5-015B5DA25366}"/>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09" name="Oval 33">
            <a:extLst>
              <a:ext uri="{FF2B5EF4-FFF2-40B4-BE49-F238E27FC236}">
                <a16:creationId xmlns:a16="http://schemas.microsoft.com/office/drawing/2014/main" id="{B4C89CFD-9665-7954-9020-5938E910CF78}"/>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10" name="Oval 34">
            <a:extLst>
              <a:ext uri="{FF2B5EF4-FFF2-40B4-BE49-F238E27FC236}">
                <a16:creationId xmlns:a16="http://schemas.microsoft.com/office/drawing/2014/main" id="{60C699C6-FE75-925F-064D-A37A982F15D6}"/>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11" name="Oval 35">
            <a:extLst>
              <a:ext uri="{FF2B5EF4-FFF2-40B4-BE49-F238E27FC236}">
                <a16:creationId xmlns:a16="http://schemas.microsoft.com/office/drawing/2014/main" id="{E7678D41-9600-DA9D-9601-A1E9EFE73A72}"/>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12" name="Oval 36">
            <a:extLst>
              <a:ext uri="{FF2B5EF4-FFF2-40B4-BE49-F238E27FC236}">
                <a16:creationId xmlns:a16="http://schemas.microsoft.com/office/drawing/2014/main" id="{DEB62CBD-E827-D078-4F65-4E811B632FB3}"/>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13" name="Oval 37">
            <a:extLst>
              <a:ext uri="{FF2B5EF4-FFF2-40B4-BE49-F238E27FC236}">
                <a16:creationId xmlns:a16="http://schemas.microsoft.com/office/drawing/2014/main" id="{96FE60FD-A333-7517-B2C5-A5BE284DD6EB}"/>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14" name="Oval 38">
            <a:extLst>
              <a:ext uri="{FF2B5EF4-FFF2-40B4-BE49-F238E27FC236}">
                <a16:creationId xmlns:a16="http://schemas.microsoft.com/office/drawing/2014/main" id="{148C00D1-FEE2-6E31-D6BF-948F02932222}"/>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15" name="Oval 39">
            <a:extLst>
              <a:ext uri="{FF2B5EF4-FFF2-40B4-BE49-F238E27FC236}">
                <a16:creationId xmlns:a16="http://schemas.microsoft.com/office/drawing/2014/main" id="{F37B19DE-4FA2-9FF4-FE22-66CEEEAE88A6}"/>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16" name="Oval 40">
            <a:extLst>
              <a:ext uri="{FF2B5EF4-FFF2-40B4-BE49-F238E27FC236}">
                <a16:creationId xmlns:a16="http://schemas.microsoft.com/office/drawing/2014/main" id="{6B9F7D0E-8F32-6748-351D-C6A553719B0F}"/>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17" name="Oval 41">
            <a:extLst>
              <a:ext uri="{FF2B5EF4-FFF2-40B4-BE49-F238E27FC236}">
                <a16:creationId xmlns:a16="http://schemas.microsoft.com/office/drawing/2014/main" id="{3E77BCC1-A8EC-6F91-049D-1B0CFE9D9945}"/>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18" name="Oval 42">
            <a:extLst>
              <a:ext uri="{FF2B5EF4-FFF2-40B4-BE49-F238E27FC236}">
                <a16:creationId xmlns:a16="http://schemas.microsoft.com/office/drawing/2014/main" id="{2DC3D039-F1B0-C2DB-FD49-3D69C2D86811}"/>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19" name="Oval 43">
            <a:extLst>
              <a:ext uri="{FF2B5EF4-FFF2-40B4-BE49-F238E27FC236}">
                <a16:creationId xmlns:a16="http://schemas.microsoft.com/office/drawing/2014/main" id="{AA24564A-B70B-17DF-AAE4-3B6A9AEF6A3E}"/>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20" name="Oval 44">
            <a:extLst>
              <a:ext uri="{FF2B5EF4-FFF2-40B4-BE49-F238E27FC236}">
                <a16:creationId xmlns:a16="http://schemas.microsoft.com/office/drawing/2014/main" id="{6534E636-7066-C1BC-EE52-15B87B4AF3D3}"/>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21" name="Oval 45">
            <a:extLst>
              <a:ext uri="{FF2B5EF4-FFF2-40B4-BE49-F238E27FC236}">
                <a16:creationId xmlns:a16="http://schemas.microsoft.com/office/drawing/2014/main" id="{DBAA9925-61C3-5605-462E-8E396AE24A7C}"/>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22" name="Oval 46">
            <a:extLst>
              <a:ext uri="{FF2B5EF4-FFF2-40B4-BE49-F238E27FC236}">
                <a16:creationId xmlns:a16="http://schemas.microsoft.com/office/drawing/2014/main" id="{7E4C7DCC-F693-C022-2A9B-ECB34AD263D2}"/>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23" name="Oval 47">
            <a:extLst>
              <a:ext uri="{FF2B5EF4-FFF2-40B4-BE49-F238E27FC236}">
                <a16:creationId xmlns:a16="http://schemas.microsoft.com/office/drawing/2014/main" id="{F909BFDB-3D0A-B121-D19D-B7B0C32B0BB7}"/>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24" name="Oval 48">
            <a:extLst>
              <a:ext uri="{FF2B5EF4-FFF2-40B4-BE49-F238E27FC236}">
                <a16:creationId xmlns:a16="http://schemas.microsoft.com/office/drawing/2014/main" id="{10423EF6-11BC-0943-B51E-18EAB08E1BB3}"/>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25" name="Text Box 49">
            <a:extLst>
              <a:ext uri="{FF2B5EF4-FFF2-40B4-BE49-F238E27FC236}">
                <a16:creationId xmlns:a16="http://schemas.microsoft.com/office/drawing/2014/main" id="{4E585F12-03C4-37FA-F83B-8EBA7C9BC5C9}"/>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80626" name="Line 50">
            <a:extLst>
              <a:ext uri="{FF2B5EF4-FFF2-40B4-BE49-F238E27FC236}">
                <a16:creationId xmlns:a16="http://schemas.microsoft.com/office/drawing/2014/main" id="{C9CED49C-8B16-4E5E-FA0B-5633AC3B5847}"/>
              </a:ext>
            </a:extLst>
          </p:cNvPr>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27" name="Text Box 51">
            <a:extLst>
              <a:ext uri="{FF2B5EF4-FFF2-40B4-BE49-F238E27FC236}">
                <a16:creationId xmlns:a16="http://schemas.microsoft.com/office/drawing/2014/main" id="{075D3BF5-EEFE-49D5-691D-F104C39F65FE}"/>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zh-CN" altLang="en-US" sz="2000">
              <a:solidFill>
                <a:srgbClr val="000000"/>
              </a:solidFill>
              <a:latin typeface="Tahoma" panose="020B0604030504040204" pitchFamily="34" charset="0"/>
              <a:ea typeface="宋体" panose="02010600030101010101" pitchFamily="2" charset="-122"/>
            </a:endParaRPr>
          </a:p>
        </p:txBody>
      </p:sp>
      <p:sp>
        <p:nvSpPr>
          <p:cNvPr id="280628" name="Text Box 52">
            <a:extLst>
              <a:ext uri="{FF2B5EF4-FFF2-40B4-BE49-F238E27FC236}">
                <a16:creationId xmlns:a16="http://schemas.microsoft.com/office/drawing/2014/main" id="{AE738A64-5F13-DE63-5AD9-B09ABE98693C}"/>
              </a:ext>
            </a:extLst>
          </p:cNvPr>
          <p:cNvSpPr txBox="1">
            <a:spLocks noChangeArrowheads="1"/>
          </p:cNvSpPr>
          <p:nvPr/>
        </p:nvSpPr>
        <p:spPr bwMode="auto">
          <a:xfrm>
            <a:off x="7924800" y="3352801"/>
            <a:ext cx="2209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Any of these would be fine..</a:t>
            </a:r>
          </a:p>
          <a:p>
            <a:pPr fontAlgn="base">
              <a:spcBef>
                <a:spcPct val="50000"/>
              </a:spcBef>
              <a:spcAft>
                <a:spcPct val="0"/>
              </a:spcAft>
              <a:buClr>
                <a:srgbClr val="000000"/>
              </a:buClr>
            </a:pPr>
            <a:endParaRPr lang="en-US" altLang="zh-CN" sz="2000">
              <a:solidFill>
                <a:srgbClr val="000000"/>
              </a:solidFill>
              <a:latin typeface="Tahoma" panose="020B0604030504040204" pitchFamily="34" charset="0"/>
              <a:ea typeface="宋体" panose="02010600030101010101" pitchFamily="2" charset="-122"/>
            </a:endParaRPr>
          </a:p>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..but which is best?</a:t>
            </a:r>
          </a:p>
        </p:txBody>
      </p:sp>
      <p:sp>
        <p:nvSpPr>
          <p:cNvPr id="280629" name="Line 53">
            <a:extLst>
              <a:ext uri="{FF2B5EF4-FFF2-40B4-BE49-F238E27FC236}">
                <a16:creationId xmlns:a16="http://schemas.microsoft.com/office/drawing/2014/main" id="{5FA4ED63-E91C-D833-1355-60572459729F}"/>
              </a:ext>
            </a:extLst>
          </p:cNvPr>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30" name="Line 54">
            <a:extLst>
              <a:ext uri="{FF2B5EF4-FFF2-40B4-BE49-F238E27FC236}">
                <a16:creationId xmlns:a16="http://schemas.microsoft.com/office/drawing/2014/main" id="{39B0FB70-874B-30C9-92A6-1B18D57A9467}"/>
              </a:ext>
            </a:extLst>
          </p:cNvPr>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31" name="Line 55">
            <a:extLst>
              <a:ext uri="{FF2B5EF4-FFF2-40B4-BE49-F238E27FC236}">
                <a16:creationId xmlns:a16="http://schemas.microsoft.com/office/drawing/2014/main" id="{DFBA377F-419E-F80E-71BE-90A104795874}"/>
              </a:ext>
            </a:extLst>
          </p:cNvPr>
          <p:cNvSpPr>
            <a:spLocks noChangeShapeType="1"/>
          </p:cNvSpPr>
          <p:nvPr/>
        </p:nvSpPr>
        <p:spPr bwMode="auto">
          <a:xfrm flipV="1">
            <a:off x="3581400" y="2438400"/>
            <a:ext cx="4800600" cy="220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32" name="Line 56">
            <a:extLst>
              <a:ext uri="{FF2B5EF4-FFF2-40B4-BE49-F238E27FC236}">
                <a16:creationId xmlns:a16="http://schemas.microsoft.com/office/drawing/2014/main" id="{488A70C8-D081-53CE-ED26-F5BB7112196D}"/>
              </a:ext>
            </a:extLst>
          </p:cNvPr>
          <p:cNvSpPr>
            <a:spLocks noChangeShapeType="1"/>
          </p:cNvSpPr>
          <p:nvPr/>
        </p:nvSpPr>
        <p:spPr bwMode="auto">
          <a:xfrm flipV="1">
            <a:off x="3962400" y="2209800"/>
            <a:ext cx="38100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33" name="Line 57">
            <a:extLst>
              <a:ext uri="{FF2B5EF4-FFF2-40B4-BE49-F238E27FC236}">
                <a16:creationId xmlns:a16="http://schemas.microsoft.com/office/drawing/2014/main" id="{C5D787BB-18EC-00F1-1A9C-BB2DA8BCFAA1}"/>
              </a:ext>
            </a:extLst>
          </p:cNvPr>
          <p:cNvSpPr>
            <a:spLocks noChangeShapeType="1"/>
          </p:cNvSpPr>
          <p:nvPr/>
        </p:nvSpPr>
        <p:spPr bwMode="auto">
          <a:xfrm flipV="1">
            <a:off x="3886200" y="1905000"/>
            <a:ext cx="38862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34" name="Line 58">
            <a:extLst>
              <a:ext uri="{FF2B5EF4-FFF2-40B4-BE49-F238E27FC236}">
                <a16:creationId xmlns:a16="http://schemas.microsoft.com/office/drawing/2014/main" id="{9F6B5C1C-1CDA-085D-502E-C51C67901A45}"/>
              </a:ext>
            </a:extLst>
          </p:cNvPr>
          <p:cNvSpPr>
            <a:spLocks noChangeShapeType="1"/>
          </p:cNvSpPr>
          <p:nvPr/>
        </p:nvSpPr>
        <p:spPr bwMode="auto">
          <a:xfrm flipV="1">
            <a:off x="4114800" y="1752600"/>
            <a:ext cx="34290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35" name="Line 59">
            <a:extLst>
              <a:ext uri="{FF2B5EF4-FFF2-40B4-BE49-F238E27FC236}">
                <a16:creationId xmlns:a16="http://schemas.microsoft.com/office/drawing/2014/main" id="{57EC0B86-E3FB-2E0D-3A6B-1CFB9152074A}"/>
              </a:ext>
            </a:extLst>
          </p:cNvPr>
          <p:cNvSpPr>
            <a:spLocks noChangeShapeType="1"/>
          </p:cNvSpPr>
          <p:nvPr/>
        </p:nvSpPr>
        <p:spPr bwMode="auto">
          <a:xfrm flipV="1">
            <a:off x="4343400" y="2133600"/>
            <a:ext cx="2743200" cy="3505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0636" name="Line 60">
            <a:extLst>
              <a:ext uri="{FF2B5EF4-FFF2-40B4-BE49-F238E27FC236}">
                <a16:creationId xmlns:a16="http://schemas.microsoft.com/office/drawing/2014/main" id="{F1D57D65-7311-9B94-860E-18FB55527D60}"/>
              </a:ext>
            </a:extLst>
          </p:cNvPr>
          <p:cNvSpPr>
            <a:spLocks noChangeShapeType="1"/>
          </p:cNvSpPr>
          <p:nvPr/>
        </p:nvSpPr>
        <p:spPr bwMode="auto">
          <a:xfrm flipV="1">
            <a:off x="3886200" y="2209800"/>
            <a:ext cx="41148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826C88E-F3D7-61A8-3A85-07E10CE10422}"/>
              </a:ext>
            </a:extLst>
          </p:cNvPr>
          <p:cNvSpPr>
            <a:spLocks noGrp="1"/>
          </p:cNvSpPr>
          <p:nvPr>
            <p:ph type="dt" sz="half" idx="10"/>
          </p:nvPr>
        </p:nvSpPr>
        <p:spPr/>
        <p:txBody>
          <a:bodyPr/>
          <a:lstStyle/>
          <a:p>
            <a:pPr fontAlgn="base">
              <a:spcBef>
                <a:spcPct val="0"/>
              </a:spcBef>
              <a:spcAft>
                <a:spcPct val="0"/>
              </a:spcAft>
            </a:pPr>
            <a:fld id="{3B3EFCC6-9F10-5C4C-BF11-4D8B6C05BD01}"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C8B14F38-D21F-72BB-A047-1E48253CCE17}"/>
              </a:ext>
            </a:extLst>
          </p:cNvPr>
          <p:cNvSpPr>
            <a:spLocks noGrp="1"/>
          </p:cNvSpPr>
          <p:nvPr>
            <p:ph type="sldNum" sz="quarter" idx="11"/>
          </p:nvPr>
        </p:nvSpPr>
        <p:spPr/>
        <p:txBody>
          <a:bodyPr/>
          <a:lstStyle/>
          <a:p>
            <a:pPr fontAlgn="base">
              <a:spcBef>
                <a:spcPct val="0"/>
              </a:spcBef>
              <a:spcAft>
                <a:spcPct val="0"/>
              </a:spcAft>
            </a:pPr>
            <a:fld id="{27C19952-EEB6-944A-A08E-292BB2D26D6B}" type="slidenum">
              <a:rPr lang="zh-CN" altLang="en-US">
                <a:solidFill>
                  <a:srgbClr val="000000"/>
                </a:solidFill>
                <a:latin typeface="Tahoma" panose="020B0604030504040204" pitchFamily="34" charset="0"/>
              </a:rPr>
              <a:pPr fontAlgn="base">
                <a:spcBef>
                  <a:spcPct val="0"/>
                </a:spcBef>
                <a:spcAft>
                  <a:spcPct val="0"/>
                </a:spcAft>
              </a:pPr>
              <a:t>104</a:t>
            </a:fld>
            <a:endParaRPr lang="en-US" altLang="zh-CN">
              <a:solidFill>
                <a:srgbClr val="000000"/>
              </a:solidFill>
              <a:latin typeface="Tahoma" panose="020B0604030504040204" pitchFamily="34" charset="0"/>
            </a:endParaRPr>
          </a:p>
        </p:txBody>
      </p:sp>
      <p:grpSp>
        <p:nvGrpSpPr>
          <p:cNvPr id="281602" name="Group 2">
            <a:extLst>
              <a:ext uri="{FF2B5EF4-FFF2-40B4-BE49-F238E27FC236}">
                <a16:creationId xmlns:a16="http://schemas.microsoft.com/office/drawing/2014/main" id="{F35B6453-6EC5-A6CD-7D29-7C09DE45728D}"/>
              </a:ext>
            </a:extLst>
          </p:cNvPr>
          <p:cNvGrpSpPr>
            <a:grpSpLocks/>
          </p:cNvGrpSpPr>
          <p:nvPr/>
        </p:nvGrpSpPr>
        <p:grpSpPr bwMode="auto">
          <a:xfrm rot="17382044">
            <a:off x="2729707" y="4075907"/>
            <a:ext cx="5562600" cy="1587"/>
            <a:chOff x="960" y="3888"/>
            <a:chExt cx="3504" cy="0"/>
          </a:xfrm>
        </p:grpSpPr>
        <p:sp>
          <p:nvSpPr>
            <p:cNvPr id="281603" name="Line 3">
              <a:extLst>
                <a:ext uri="{FF2B5EF4-FFF2-40B4-BE49-F238E27FC236}">
                  <a16:creationId xmlns:a16="http://schemas.microsoft.com/office/drawing/2014/main" id="{5E5FD132-D16D-497B-4592-09448D579A2A}"/>
                </a:ext>
              </a:extLst>
            </p:cNvPr>
            <p:cNvSpPr>
              <a:spLocks noChangeShapeType="1"/>
            </p:cNvSpPr>
            <p:nvPr/>
          </p:nvSpPr>
          <p:spPr bwMode="auto">
            <a:xfrm>
              <a:off x="1008" y="3888"/>
              <a:ext cx="3408" cy="0"/>
            </a:xfrm>
            <a:prstGeom prst="line">
              <a:avLst/>
            </a:prstGeom>
            <a:noFill/>
            <a:ln w="1047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04" name="Line 4">
              <a:extLst>
                <a:ext uri="{FF2B5EF4-FFF2-40B4-BE49-F238E27FC236}">
                  <a16:creationId xmlns:a16="http://schemas.microsoft.com/office/drawing/2014/main" id="{D2076D75-7277-BDEC-DE80-400B32140C68}"/>
                </a:ext>
              </a:extLst>
            </p:cNvPr>
            <p:cNvSpPr>
              <a:spLocks noChangeShapeType="1"/>
            </p:cNvSpPr>
            <p:nvPr/>
          </p:nvSpPr>
          <p:spPr bwMode="auto">
            <a:xfrm>
              <a:off x="960" y="3888"/>
              <a:ext cx="35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grpSp>
      <p:sp>
        <p:nvSpPr>
          <p:cNvPr id="281605" name="Rectangle 5">
            <a:extLst>
              <a:ext uri="{FF2B5EF4-FFF2-40B4-BE49-F238E27FC236}">
                <a16:creationId xmlns:a16="http://schemas.microsoft.com/office/drawing/2014/main" id="{17BFDE5E-C1E1-88D9-8D1A-431E9B9B8FFC}"/>
              </a:ext>
            </a:extLst>
          </p:cNvPr>
          <p:cNvSpPr>
            <a:spLocks noGrp="1" noChangeArrowheads="1"/>
          </p:cNvSpPr>
          <p:nvPr>
            <p:ph type="title"/>
          </p:nvPr>
        </p:nvSpPr>
        <p:spPr>
          <a:xfrm>
            <a:off x="1676400" y="304800"/>
            <a:ext cx="4648200" cy="685800"/>
          </a:xfrm>
        </p:spPr>
        <p:txBody>
          <a:bodyPr/>
          <a:lstStyle/>
          <a:p>
            <a:r>
              <a:rPr lang="en-US" altLang="zh-CN">
                <a:ea typeface="宋体" panose="02010600030101010101" pitchFamily="2" charset="-122"/>
              </a:rPr>
              <a:t>Classifier Margin</a:t>
            </a:r>
          </a:p>
        </p:txBody>
      </p:sp>
      <p:sp>
        <p:nvSpPr>
          <p:cNvPr id="281606" name="Rectangle 6">
            <a:extLst>
              <a:ext uri="{FF2B5EF4-FFF2-40B4-BE49-F238E27FC236}">
                <a16:creationId xmlns:a16="http://schemas.microsoft.com/office/drawing/2014/main" id="{BC45F531-14E8-3AFA-1C5A-3BF1A183E348}"/>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spcBef>
                <a:spcPct val="50000"/>
              </a:spcBef>
              <a:spcAft>
                <a:spcPct val="0"/>
              </a:spcAft>
              <a:buClr>
                <a:srgbClr val="000000"/>
              </a:buClr>
            </a:pPr>
            <a:r>
              <a:rPr lang="en-US" altLang="zh-CN" sz="3600" i="1">
                <a:solidFill>
                  <a:srgbClr val="000000"/>
                </a:solidFill>
                <a:latin typeface="Tahoma" panose="020B0604030504040204" pitchFamily="34" charset="0"/>
                <a:ea typeface="宋体" panose="02010600030101010101" pitchFamily="2" charset="-122"/>
              </a:rPr>
              <a:t>f </a:t>
            </a:r>
            <a:r>
              <a:rPr lang="en-US" altLang="zh-CN" sz="2000">
                <a:solidFill>
                  <a:srgbClr val="000000"/>
                </a:solidFill>
                <a:latin typeface="Tahoma" panose="020B0604030504040204" pitchFamily="34" charset="0"/>
                <a:ea typeface="宋体" panose="02010600030101010101" pitchFamily="2" charset="-122"/>
              </a:rPr>
              <a:t>        </a:t>
            </a:r>
          </a:p>
        </p:txBody>
      </p:sp>
      <p:sp>
        <p:nvSpPr>
          <p:cNvPr id="281607" name="Line 7">
            <a:extLst>
              <a:ext uri="{FF2B5EF4-FFF2-40B4-BE49-F238E27FC236}">
                <a16:creationId xmlns:a16="http://schemas.microsoft.com/office/drawing/2014/main" id="{EC18C0D2-15B4-73F7-02A2-ECA851F79035}"/>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08" name="Text Box 8">
            <a:extLst>
              <a:ext uri="{FF2B5EF4-FFF2-40B4-BE49-F238E27FC236}">
                <a16:creationId xmlns:a16="http://schemas.microsoft.com/office/drawing/2014/main" id="{EF5A371A-7239-C468-AE3E-BCC4AFD35084}"/>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800" b="1" i="1">
                <a:solidFill>
                  <a:srgbClr val="000000"/>
                </a:solidFill>
                <a:latin typeface="Tahoma" panose="020B0604030504040204" pitchFamily="34" charset="0"/>
                <a:ea typeface="宋体" panose="02010600030101010101" pitchFamily="2" charset="-122"/>
              </a:rPr>
              <a:t>x</a:t>
            </a:r>
          </a:p>
        </p:txBody>
      </p:sp>
      <p:sp>
        <p:nvSpPr>
          <p:cNvPr id="281609" name="Line 9">
            <a:extLst>
              <a:ext uri="{FF2B5EF4-FFF2-40B4-BE49-F238E27FC236}">
                <a16:creationId xmlns:a16="http://schemas.microsoft.com/office/drawing/2014/main" id="{41048780-6128-BCDE-AB6E-8CEEFA3FF7AB}"/>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10" name="Text Box 10">
            <a:extLst>
              <a:ext uri="{FF2B5EF4-FFF2-40B4-BE49-F238E27FC236}">
                <a16:creationId xmlns:a16="http://schemas.microsoft.com/office/drawing/2014/main" id="{75B68760-6367-B5FD-D955-801E147A3778}"/>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3200">
                <a:solidFill>
                  <a:srgbClr val="00CC00"/>
                </a:solidFill>
                <a:latin typeface="Symbol" pitchFamily="2" charset="2"/>
                <a:ea typeface="宋体" panose="02010600030101010101" pitchFamily="2" charset="-122"/>
              </a:rPr>
              <a:t>a</a:t>
            </a:r>
          </a:p>
        </p:txBody>
      </p:sp>
      <p:sp>
        <p:nvSpPr>
          <p:cNvPr id="281611" name="Line 11">
            <a:extLst>
              <a:ext uri="{FF2B5EF4-FFF2-40B4-BE49-F238E27FC236}">
                <a16:creationId xmlns:a16="http://schemas.microsoft.com/office/drawing/2014/main" id="{081FD331-0227-3555-F3F6-618B4A9A640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12" name="Text Box 12">
            <a:extLst>
              <a:ext uri="{FF2B5EF4-FFF2-40B4-BE49-F238E27FC236}">
                <a16:creationId xmlns:a16="http://schemas.microsoft.com/office/drawing/2014/main" id="{6F78852F-C765-FAEE-7A67-F814E671A89A}"/>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20000"/>
              </a:spcBef>
              <a:spcAft>
                <a:spcPct val="0"/>
              </a:spcAft>
              <a:buClr>
                <a:srgbClr val="000000"/>
              </a:buClr>
            </a:pPr>
            <a:r>
              <a:rPr lang="en-US" altLang="zh-CN" sz="3200">
                <a:solidFill>
                  <a:srgbClr val="000000"/>
                </a:solidFill>
                <a:latin typeface="Tahoma" panose="020B0604030504040204" pitchFamily="34" charset="0"/>
                <a:ea typeface="宋体" panose="02010600030101010101" pitchFamily="2" charset="-122"/>
              </a:rPr>
              <a:t>y</a:t>
            </a:r>
            <a:r>
              <a:rPr lang="en-US" altLang="zh-CN" sz="3200" baseline="30000">
                <a:solidFill>
                  <a:srgbClr val="000000"/>
                </a:solidFill>
                <a:latin typeface="Tahoma" panose="020B0604030504040204" pitchFamily="34" charset="0"/>
                <a:ea typeface="宋体" panose="02010600030101010101" pitchFamily="2" charset="-122"/>
              </a:rPr>
              <a:t>est</a:t>
            </a:r>
          </a:p>
        </p:txBody>
      </p:sp>
      <p:sp>
        <p:nvSpPr>
          <p:cNvPr id="281613" name="Text Box 13">
            <a:extLst>
              <a:ext uri="{FF2B5EF4-FFF2-40B4-BE49-F238E27FC236}">
                <a16:creationId xmlns:a16="http://schemas.microsoft.com/office/drawing/2014/main" id="{3B3BAA74-64C9-17EB-4F93-DEF77DBAC9DF}"/>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p:txBody>
      </p:sp>
      <p:sp>
        <p:nvSpPr>
          <p:cNvPr id="281614" name="Oval 14">
            <a:extLst>
              <a:ext uri="{FF2B5EF4-FFF2-40B4-BE49-F238E27FC236}">
                <a16:creationId xmlns:a16="http://schemas.microsoft.com/office/drawing/2014/main" id="{D2C3FA07-E618-674E-0074-BBDEB17CE23E}"/>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15" name="Oval 15">
            <a:extLst>
              <a:ext uri="{FF2B5EF4-FFF2-40B4-BE49-F238E27FC236}">
                <a16:creationId xmlns:a16="http://schemas.microsoft.com/office/drawing/2014/main" id="{3C6A8ACF-2208-DF57-0EBA-0D6AF9F19CAC}"/>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16" name="Line 16">
            <a:extLst>
              <a:ext uri="{FF2B5EF4-FFF2-40B4-BE49-F238E27FC236}">
                <a16:creationId xmlns:a16="http://schemas.microsoft.com/office/drawing/2014/main" id="{8DF8312A-39BA-369C-D33C-839E42E9783C}"/>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17" name="Line 17">
            <a:extLst>
              <a:ext uri="{FF2B5EF4-FFF2-40B4-BE49-F238E27FC236}">
                <a16:creationId xmlns:a16="http://schemas.microsoft.com/office/drawing/2014/main" id="{C1ECA78E-7090-4A7C-BC7B-BDFCF54EEAEE}"/>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18" name="Oval 18">
            <a:extLst>
              <a:ext uri="{FF2B5EF4-FFF2-40B4-BE49-F238E27FC236}">
                <a16:creationId xmlns:a16="http://schemas.microsoft.com/office/drawing/2014/main" id="{39B43233-1CA1-5EAD-D210-AB294A87D333}"/>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19" name="Oval 19">
            <a:extLst>
              <a:ext uri="{FF2B5EF4-FFF2-40B4-BE49-F238E27FC236}">
                <a16:creationId xmlns:a16="http://schemas.microsoft.com/office/drawing/2014/main" id="{6A578073-01A0-5131-9C1C-92070F42BB2C}"/>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20" name="Oval 20">
            <a:extLst>
              <a:ext uri="{FF2B5EF4-FFF2-40B4-BE49-F238E27FC236}">
                <a16:creationId xmlns:a16="http://schemas.microsoft.com/office/drawing/2014/main" id="{017DB8B0-2363-2925-310B-D548B47CAD89}"/>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21" name="Oval 21">
            <a:extLst>
              <a:ext uri="{FF2B5EF4-FFF2-40B4-BE49-F238E27FC236}">
                <a16:creationId xmlns:a16="http://schemas.microsoft.com/office/drawing/2014/main" id="{6DEBCCF7-21ED-D7F6-0721-60F29418BEE7}"/>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22" name="Oval 22">
            <a:extLst>
              <a:ext uri="{FF2B5EF4-FFF2-40B4-BE49-F238E27FC236}">
                <a16:creationId xmlns:a16="http://schemas.microsoft.com/office/drawing/2014/main" id="{07753072-4C14-8C43-3E57-13F7AFFCC629}"/>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23" name="Oval 23">
            <a:extLst>
              <a:ext uri="{FF2B5EF4-FFF2-40B4-BE49-F238E27FC236}">
                <a16:creationId xmlns:a16="http://schemas.microsoft.com/office/drawing/2014/main" id="{5B6D4F2F-4C4F-ED87-4220-3E6CCAFAD3F1}"/>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24" name="Oval 24">
            <a:extLst>
              <a:ext uri="{FF2B5EF4-FFF2-40B4-BE49-F238E27FC236}">
                <a16:creationId xmlns:a16="http://schemas.microsoft.com/office/drawing/2014/main" id="{D2DDB4DF-8022-7509-DEAA-65C1E62C6C7B}"/>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25" name="Oval 25">
            <a:extLst>
              <a:ext uri="{FF2B5EF4-FFF2-40B4-BE49-F238E27FC236}">
                <a16:creationId xmlns:a16="http://schemas.microsoft.com/office/drawing/2014/main" id="{99954BE4-7381-6790-2BCF-789481811EE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26" name="Oval 26">
            <a:extLst>
              <a:ext uri="{FF2B5EF4-FFF2-40B4-BE49-F238E27FC236}">
                <a16:creationId xmlns:a16="http://schemas.microsoft.com/office/drawing/2014/main" id="{B154F299-4A70-1A12-5998-FA19033B80FD}"/>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27" name="Oval 27">
            <a:extLst>
              <a:ext uri="{FF2B5EF4-FFF2-40B4-BE49-F238E27FC236}">
                <a16:creationId xmlns:a16="http://schemas.microsoft.com/office/drawing/2014/main" id="{DA0CA92C-8D1E-01E4-3D0B-747AE8D17085}"/>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28" name="Oval 28">
            <a:extLst>
              <a:ext uri="{FF2B5EF4-FFF2-40B4-BE49-F238E27FC236}">
                <a16:creationId xmlns:a16="http://schemas.microsoft.com/office/drawing/2014/main" id="{D192C27B-326D-21BE-9009-9F7DEA723E03}"/>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29" name="Oval 29">
            <a:extLst>
              <a:ext uri="{FF2B5EF4-FFF2-40B4-BE49-F238E27FC236}">
                <a16:creationId xmlns:a16="http://schemas.microsoft.com/office/drawing/2014/main" id="{7B4F023B-9BBE-8D64-2645-A34DAFF078E4}"/>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30" name="Oval 30">
            <a:extLst>
              <a:ext uri="{FF2B5EF4-FFF2-40B4-BE49-F238E27FC236}">
                <a16:creationId xmlns:a16="http://schemas.microsoft.com/office/drawing/2014/main" id="{CFE6018B-A87D-8077-6587-AD45E85DEEE2}"/>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31" name="Oval 31">
            <a:extLst>
              <a:ext uri="{FF2B5EF4-FFF2-40B4-BE49-F238E27FC236}">
                <a16:creationId xmlns:a16="http://schemas.microsoft.com/office/drawing/2014/main" id="{200A381C-BE51-A306-55D9-399A98984226}"/>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32" name="Oval 32">
            <a:extLst>
              <a:ext uri="{FF2B5EF4-FFF2-40B4-BE49-F238E27FC236}">
                <a16:creationId xmlns:a16="http://schemas.microsoft.com/office/drawing/2014/main" id="{E90FB7E4-1DF4-F95A-62A8-365028638F84}"/>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33" name="Oval 33">
            <a:extLst>
              <a:ext uri="{FF2B5EF4-FFF2-40B4-BE49-F238E27FC236}">
                <a16:creationId xmlns:a16="http://schemas.microsoft.com/office/drawing/2014/main" id="{7AE26697-A6D1-2D23-CF65-BF2CE75D1183}"/>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34" name="Oval 34">
            <a:extLst>
              <a:ext uri="{FF2B5EF4-FFF2-40B4-BE49-F238E27FC236}">
                <a16:creationId xmlns:a16="http://schemas.microsoft.com/office/drawing/2014/main" id="{4CD1ADB6-352C-0350-9696-21DC1742E204}"/>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35" name="Oval 35">
            <a:extLst>
              <a:ext uri="{FF2B5EF4-FFF2-40B4-BE49-F238E27FC236}">
                <a16:creationId xmlns:a16="http://schemas.microsoft.com/office/drawing/2014/main" id="{521444C2-98F1-B256-7D00-984044DF0E32}"/>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36" name="Oval 36">
            <a:extLst>
              <a:ext uri="{FF2B5EF4-FFF2-40B4-BE49-F238E27FC236}">
                <a16:creationId xmlns:a16="http://schemas.microsoft.com/office/drawing/2014/main" id="{ADF5FFFA-77C4-3F4C-EBAD-84B1E9EBB5C6}"/>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37" name="Oval 37">
            <a:extLst>
              <a:ext uri="{FF2B5EF4-FFF2-40B4-BE49-F238E27FC236}">
                <a16:creationId xmlns:a16="http://schemas.microsoft.com/office/drawing/2014/main" id="{65659AC9-DDA0-4148-6CF2-4ED4F6463548}"/>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38" name="Oval 38">
            <a:extLst>
              <a:ext uri="{FF2B5EF4-FFF2-40B4-BE49-F238E27FC236}">
                <a16:creationId xmlns:a16="http://schemas.microsoft.com/office/drawing/2014/main" id="{F7BC74BA-6BE4-9EB9-23C2-3E1CE353D33A}"/>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39" name="Oval 39">
            <a:extLst>
              <a:ext uri="{FF2B5EF4-FFF2-40B4-BE49-F238E27FC236}">
                <a16:creationId xmlns:a16="http://schemas.microsoft.com/office/drawing/2014/main" id="{8E86EE98-4287-2EC5-D7DB-B8CFD05A3E8F}"/>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40" name="Oval 40">
            <a:extLst>
              <a:ext uri="{FF2B5EF4-FFF2-40B4-BE49-F238E27FC236}">
                <a16:creationId xmlns:a16="http://schemas.microsoft.com/office/drawing/2014/main" id="{436B2D16-99EB-3558-185A-4A6D9D4A9B6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41" name="Oval 41">
            <a:extLst>
              <a:ext uri="{FF2B5EF4-FFF2-40B4-BE49-F238E27FC236}">
                <a16:creationId xmlns:a16="http://schemas.microsoft.com/office/drawing/2014/main" id="{699B7444-A911-C197-E240-BF9A97861B83}"/>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42" name="Oval 42">
            <a:extLst>
              <a:ext uri="{FF2B5EF4-FFF2-40B4-BE49-F238E27FC236}">
                <a16:creationId xmlns:a16="http://schemas.microsoft.com/office/drawing/2014/main" id="{A1E769E1-F755-0CA4-809B-3657326B6C9D}"/>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43" name="Oval 43">
            <a:extLst>
              <a:ext uri="{FF2B5EF4-FFF2-40B4-BE49-F238E27FC236}">
                <a16:creationId xmlns:a16="http://schemas.microsoft.com/office/drawing/2014/main" id="{FCC8EE63-67D9-DF41-97D8-BF4A36F4D089}"/>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44" name="Oval 44">
            <a:extLst>
              <a:ext uri="{FF2B5EF4-FFF2-40B4-BE49-F238E27FC236}">
                <a16:creationId xmlns:a16="http://schemas.microsoft.com/office/drawing/2014/main" id="{82075C94-7FCC-858E-124A-9D311B8A1531}"/>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45" name="Oval 45">
            <a:extLst>
              <a:ext uri="{FF2B5EF4-FFF2-40B4-BE49-F238E27FC236}">
                <a16:creationId xmlns:a16="http://schemas.microsoft.com/office/drawing/2014/main" id="{A8B20C15-CE4C-7B6B-45EC-173D7F3BA1E2}"/>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46" name="Oval 46">
            <a:extLst>
              <a:ext uri="{FF2B5EF4-FFF2-40B4-BE49-F238E27FC236}">
                <a16:creationId xmlns:a16="http://schemas.microsoft.com/office/drawing/2014/main" id="{06E8F1D9-FBB9-6F99-FAC7-A037F873CC24}"/>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47" name="Oval 47">
            <a:extLst>
              <a:ext uri="{FF2B5EF4-FFF2-40B4-BE49-F238E27FC236}">
                <a16:creationId xmlns:a16="http://schemas.microsoft.com/office/drawing/2014/main" id="{7B1C1345-5182-D6EE-BFEB-603AF6BCF40A}"/>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48" name="Oval 48">
            <a:extLst>
              <a:ext uri="{FF2B5EF4-FFF2-40B4-BE49-F238E27FC236}">
                <a16:creationId xmlns:a16="http://schemas.microsoft.com/office/drawing/2014/main" id="{882805E0-CB5B-5B76-E521-E3F171AE8270}"/>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49" name="Oval 49">
            <a:extLst>
              <a:ext uri="{FF2B5EF4-FFF2-40B4-BE49-F238E27FC236}">
                <a16:creationId xmlns:a16="http://schemas.microsoft.com/office/drawing/2014/main" id="{01310CFE-428F-A356-E931-262AA1264AB1}"/>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50" name="Oval 50">
            <a:extLst>
              <a:ext uri="{FF2B5EF4-FFF2-40B4-BE49-F238E27FC236}">
                <a16:creationId xmlns:a16="http://schemas.microsoft.com/office/drawing/2014/main" id="{70359E37-8BE2-1929-4F1D-6D35D66C6CC4}"/>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51" name="Oval 51">
            <a:extLst>
              <a:ext uri="{FF2B5EF4-FFF2-40B4-BE49-F238E27FC236}">
                <a16:creationId xmlns:a16="http://schemas.microsoft.com/office/drawing/2014/main" id="{AB1A3BAB-AC0A-C129-C031-3B0F808712B7}"/>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52" name="Text Box 52">
            <a:extLst>
              <a:ext uri="{FF2B5EF4-FFF2-40B4-BE49-F238E27FC236}">
                <a16:creationId xmlns:a16="http://schemas.microsoft.com/office/drawing/2014/main" id="{1F604CFE-782C-55FA-8C1D-5821CEC9FC48}"/>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81653" name="Text Box 53">
            <a:extLst>
              <a:ext uri="{FF2B5EF4-FFF2-40B4-BE49-F238E27FC236}">
                <a16:creationId xmlns:a16="http://schemas.microsoft.com/office/drawing/2014/main" id="{8811710A-0FC0-5E75-F17C-2D4F728BA5BF}"/>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zh-CN" altLang="en-US" sz="2000">
              <a:solidFill>
                <a:srgbClr val="000000"/>
              </a:solidFill>
              <a:latin typeface="Tahoma" panose="020B0604030504040204" pitchFamily="34" charset="0"/>
              <a:ea typeface="宋体" panose="02010600030101010101" pitchFamily="2" charset="-122"/>
            </a:endParaRPr>
          </a:p>
        </p:txBody>
      </p:sp>
      <p:sp>
        <p:nvSpPr>
          <p:cNvPr id="281654" name="Text Box 54">
            <a:extLst>
              <a:ext uri="{FF2B5EF4-FFF2-40B4-BE49-F238E27FC236}">
                <a16:creationId xmlns:a16="http://schemas.microsoft.com/office/drawing/2014/main" id="{4CF90D89-BD17-7D7B-ABF9-3073C63D06E4}"/>
              </a:ext>
            </a:extLst>
          </p:cNvPr>
          <p:cNvSpPr txBox="1">
            <a:spLocks noChangeArrowheads="1"/>
          </p:cNvSpPr>
          <p:nvPr/>
        </p:nvSpPr>
        <p:spPr bwMode="auto">
          <a:xfrm>
            <a:off x="7924800" y="2286000"/>
            <a:ext cx="27432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400">
                <a:solidFill>
                  <a:srgbClr val="000000"/>
                </a:solidFill>
                <a:latin typeface="Tahoma" panose="020B0604030504040204" pitchFamily="34" charset="0"/>
                <a:ea typeface="宋体" panose="02010600030101010101" pitchFamily="2" charset="-122"/>
              </a:rPr>
              <a:t>Define the </a:t>
            </a:r>
            <a:r>
              <a:rPr lang="en-US" altLang="zh-CN" sz="2400">
                <a:solidFill>
                  <a:srgbClr val="FF0000"/>
                </a:solidFill>
                <a:latin typeface="Tahoma" panose="020B0604030504040204" pitchFamily="34" charset="0"/>
                <a:ea typeface="宋体" panose="02010600030101010101" pitchFamily="2" charset="-122"/>
              </a:rPr>
              <a:t>margin</a:t>
            </a:r>
            <a:r>
              <a:rPr lang="en-US" altLang="zh-CN" sz="2400">
                <a:solidFill>
                  <a:srgbClr val="000000"/>
                </a:solidFill>
                <a:latin typeface="Tahoma" panose="020B0604030504040204" pitchFamily="34" charset="0"/>
                <a:ea typeface="宋体" panose="02010600030101010101" pitchFamily="2" charset="-122"/>
              </a:rPr>
              <a:t> of a linear classifier as the width that the boundary could be increased by </a:t>
            </a:r>
            <a:r>
              <a:rPr lang="en-US" altLang="zh-CN" sz="2400">
                <a:solidFill>
                  <a:srgbClr val="FF0000"/>
                </a:solidFill>
                <a:latin typeface="Tahoma" panose="020B0604030504040204" pitchFamily="34" charset="0"/>
                <a:ea typeface="宋体" panose="02010600030101010101" pitchFamily="2" charset="-122"/>
              </a:rPr>
              <a:t>before hitting a datapoint.</a:t>
            </a:r>
          </a:p>
        </p:txBody>
      </p:sp>
      <p:sp>
        <p:nvSpPr>
          <p:cNvPr id="281655" name="Line 55">
            <a:extLst>
              <a:ext uri="{FF2B5EF4-FFF2-40B4-BE49-F238E27FC236}">
                <a16:creationId xmlns:a16="http://schemas.microsoft.com/office/drawing/2014/main" id="{19E5A21B-E121-D651-84F6-0B8415404EB3}"/>
              </a:ext>
            </a:extLst>
          </p:cNvPr>
          <p:cNvSpPr>
            <a:spLocks noChangeShapeType="1"/>
          </p:cNvSpPr>
          <p:nvPr/>
        </p:nvSpPr>
        <p:spPr bwMode="auto">
          <a:xfrm flipH="1" flipV="1">
            <a:off x="5486400" y="4495800"/>
            <a:ext cx="2514600" cy="228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1656" name="Line 56">
            <a:extLst>
              <a:ext uri="{FF2B5EF4-FFF2-40B4-BE49-F238E27FC236}">
                <a16:creationId xmlns:a16="http://schemas.microsoft.com/office/drawing/2014/main" id="{9FE50F82-E193-F82B-244B-06527F275A41}"/>
              </a:ext>
            </a:extLst>
          </p:cNvPr>
          <p:cNvSpPr>
            <a:spLocks noChangeShapeType="1"/>
          </p:cNvSpPr>
          <p:nvPr/>
        </p:nvSpPr>
        <p:spPr bwMode="auto">
          <a:xfrm flipH="1" flipV="1">
            <a:off x="5943600" y="2895600"/>
            <a:ext cx="2057400" cy="1828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en-US" sz="2400">
              <a:solidFill>
                <a:srgbClr val="000000"/>
              </a:solidFill>
              <a:latin typeface="Tahoma" panose="020B0604030504040204" pitchFamily="34" charset="0"/>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5AB8F91-CD87-0630-2D4A-33EFBD23F357}"/>
              </a:ext>
            </a:extLst>
          </p:cNvPr>
          <p:cNvSpPr>
            <a:spLocks noGrp="1"/>
          </p:cNvSpPr>
          <p:nvPr>
            <p:ph type="dt" sz="half" idx="10"/>
          </p:nvPr>
        </p:nvSpPr>
        <p:spPr/>
        <p:txBody>
          <a:bodyPr/>
          <a:lstStyle/>
          <a:p>
            <a:pPr fontAlgn="base">
              <a:spcBef>
                <a:spcPct val="0"/>
              </a:spcBef>
              <a:spcAft>
                <a:spcPct val="0"/>
              </a:spcAft>
            </a:pPr>
            <a:fld id="{A3CC669F-F9D6-B245-BFAE-E2E8FC68398E}"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1F510E13-CBFB-669F-1788-6C65CEC562A6}"/>
              </a:ext>
            </a:extLst>
          </p:cNvPr>
          <p:cNvSpPr>
            <a:spLocks noGrp="1"/>
          </p:cNvSpPr>
          <p:nvPr>
            <p:ph type="sldNum" sz="quarter" idx="11"/>
          </p:nvPr>
        </p:nvSpPr>
        <p:spPr/>
        <p:txBody>
          <a:bodyPr/>
          <a:lstStyle/>
          <a:p>
            <a:pPr fontAlgn="base">
              <a:spcBef>
                <a:spcPct val="0"/>
              </a:spcBef>
              <a:spcAft>
                <a:spcPct val="0"/>
              </a:spcAft>
            </a:pPr>
            <a:fld id="{C5382E04-0F3A-FD4B-BDAF-7DA2F151C0A3}" type="slidenum">
              <a:rPr lang="zh-CN" altLang="en-US">
                <a:solidFill>
                  <a:srgbClr val="000000"/>
                </a:solidFill>
                <a:latin typeface="Tahoma" panose="020B0604030504040204" pitchFamily="34" charset="0"/>
              </a:rPr>
              <a:pPr fontAlgn="base">
                <a:spcBef>
                  <a:spcPct val="0"/>
                </a:spcBef>
                <a:spcAft>
                  <a:spcPct val="0"/>
                </a:spcAft>
              </a:pPr>
              <a:t>105</a:t>
            </a:fld>
            <a:endParaRPr lang="en-US" altLang="zh-CN">
              <a:solidFill>
                <a:srgbClr val="000000"/>
              </a:solidFill>
              <a:latin typeface="Tahoma" panose="020B0604030504040204" pitchFamily="34" charset="0"/>
            </a:endParaRPr>
          </a:p>
        </p:txBody>
      </p:sp>
      <p:sp>
        <p:nvSpPr>
          <p:cNvPr id="282626" name="Line 2">
            <a:extLst>
              <a:ext uri="{FF2B5EF4-FFF2-40B4-BE49-F238E27FC236}">
                <a16:creationId xmlns:a16="http://schemas.microsoft.com/office/drawing/2014/main" id="{8784F2F4-0585-BF3A-B69F-7ACA198F817A}"/>
              </a:ext>
            </a:extLst>
          </p:cNvPr>
          <p:cNvSpPr>
            <a:spLocks noChangeShapeType="1"/>
          </p:cNvSpPr>
          <p:nvPr/>
        </p:nvSpPr>
        <p:spPr bwMode="auto">
          <a:xfrm rot="18127581">
            <a:off x="2763838" y="4076700"/>
            <a:ext cx="541020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27" name="Line 3">
            <a:extLst>
              <a:ext uri="{FF2B5EF4-FFF2-40B4-BE49-F238E27FC236}">
                <a16:creationId xmlns:a16="http://schemas.microsoft.com/office/drawing/2014/main" id="{9679C093-9392-98D7-80DC-F960F7181484}"/>
              </a:ext>
            </a:extLst>
          </p:cNvPr>
          <p:cNvSpPr>
            <a:spLocks noChangeShapeType="1"/>
          </p:cNvSpPr>
          <p:nvPr/>
        </p:nvSpPr>
        <p:spPr bwMode="auto">
          <a:xfrm rot="18127581">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28" name="Rectangle 4">
            <a:extLst>
              <a:ext uri="{FF2B5EF4-FFF2-40B4-BE49-F238E27FC236}">
                <a16:creationId xmlns:a16="http://schemas.microsoft.com/office/drawing/2014/main" id="{8868C446-96C8-7CD4-CBA8-8769AA6798B7}"/>
              </a:ext>
            </a:extLst>
          </p:cNvPr>
          <p:cNvSpPr>
            <a:spLocks noGrp="1" noChangeArrowheads="1"/>
          </p:cNvSpPr>
          <p:nvPr>
            <p:ph type="title"/>
          </p:nvPr>
        </p:nvSpPr>
        <p:spPr>
          <a:xfrm>
            <a:off x="1676400" y="304800"/>
            <a:ext cx="4648200" cy="685800"/>
          </a:xfrm>
        </p:spPr>
        <p:txBody>
          <a:bodyPr/>
          <a:lstStyle/>
          <a:p>
            <a:r>
              <a:rPr lang="en-US" altLang="zh-CN">
                <a:ea typeface="宋体" panose="02010600030101010101" pitchFamily="2" charset="-122"/>
              </a:rPr>
              <a:t>Maximum Margin</a:t>
            </a:r>
          </a:p>
        </p:txBody>
      </p:sp>
      <p:sp>
        <p:nvSpPr>
          <p:cNvPr id="282629" name="Rectangle 5">
            <a:extLst>
              <a:ext uri="{FF2B5EF4-FFF2-40B4-BE49-F238E27FC236}">
                <a16:creationId xmlns:a16="http://schemas.microsoft.com/office/drawing/2014/main" id="{E23C9581-218C-B7AC-0651-4B743265F1EB}"/>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spcBef>
                <a:spcPct val="50000"/>
              </a:spcBef>
              <a:spcAft>
                <a:spcPct val="0"/>
              </a:spcAft>
              <a:buClr>
                <a:srgbClr val="000000"/>
              </a:buClr>
            </a:pPr>
            <a:r>
              <a:rPr lang="en-US" altLang="zh-CN" sz="3600" i="1">
                <a:solidFill>
                  <a:srgbClr val="000000"/>
                </a:solidFill>
                <a:latin typeface="Tahoma" panose="020B0604030504040204" pitchFamily="34" charset="0"/>
                <a:ea typeface="宋体" panose="02010600030101010101" pitchFamily="2" charset="-122"/>
              </a:rPr>
              <a:t>f </a:t>
            </a:r>
            <a:r>
              <a:rPr lang="en-US" altLang="zh-CN" sz="2000">
                <a:solidFill>
                  <a:srgbClr val="000000"/>
                </a:solidFill>
                <a:latin typeface="Tahoma" panose="020B0604030504040204" pitchFamily="34" charset="0"/>
                <a:ea typeface="宋体" panose="02010600030101010101" pitchFamily="2" charset="-122"/>
              </a:rPr>
              <a:t>        </a:t>
            </a:r>
          </a:p>
        </p:txBody>
      </p:sp>
      <p:sp>
        <p:nvSpPr>
          <p:cNvPr id="282630" name="Line 6">
            <a:extLst>
              <a:ext uri="{FF2B5EF4-FFF2-40B4-BE49-F238E27FC236}">
                <a16:creationId xmlns:a16="http://schemas.microsoft.com/office/drawing/2014/main" id="{071F3FC4-C43E-DDCE-FC5D-1B6E53CC37AF}"/>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31" name="Text Box 7">
            <a:extLst>
              <a:ext uri="{FF2B5EF4-FFF2-40B4-BE49-F238E27FC236}">
                <a16:creationId xmlns:a16="http://schemas.microsoft.com/office/drawing/2014/main" id="{A32E9278-F2DF-3BF5-500A-42573ABFDCD5}"/>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800" b="1" i="1">
                <a:solidFill>
                  <a:srgbClr val="000000"/>
                </a:solidFill>
                <a:latin typeface="Tahoma" panose="020B0604030504040204" pitchFamily="34" charset="0"/>
                <a:ea typeface="宋体" panose="02010600030101010101" pitchFamily="2" charset="-122"/>
              </a:rPr>
              <a:t>x</a:t>
            </a:r>
          </a:p>
        </p:txBody>
      </p:sp>
      <p:sp>
        <p:nvSpPr>
          <p:cNvPr id="282632" name="Line 8">
            <a:extLst>
              <a:ext uri="{FF2B5EF4-FFF2-40B4-BE49-F238E27FC236}">
                <a16:creationId xmlns:a16="http://schemas.microsoft.com/office/drawing/2014/main" id="{A529C303-8AB6-99FC-34CD-61C558B67B9B}"/>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33" name="Text Box 9">
            <a:extLst>
              <a:ext uri="{FF2B5EF4-FFF2-40B4-BE49-F238E27FC236}">
                <a16:creationId xmlns:a16="http://schemas.microsoft.com/office/drawing/2014/main" id="{415FE30D-6F9F-0154-0C65-4C5E5033E2B6}"/>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3200">
                <a:solidFill>
                  <a:srgbClr val="00CC00"/>
                </a:solidFill>
                <a:latin typeface="Symbol" pitchFamily="2" charset="2"/>
                <a:ea typeface="宋体" panose="02010600030101010101" pitchFamily="2" charset="-122"/>
              </a:rPr>
              <a:t>a</a:t>
            </a:r>
          </a:p>
        </p:txBody>
      </p:sp>
      <p:sp>
        <p:nvSpPr>
          <p:cNvPr id="282634" name="Line 10">
            <a:extLst>
              <a:ext uri="{FF2B5EF4-FFF2-40B4-BE49-F238E27FC236}">
                <a16:creationId xmlns:a16="http://schemas.microsoft.com/office/drawing/2014/main" id="{444BD52A-592B-5690-3F13-80A7EB73C357}"/>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35" name="Text Box 11">
            <a:extLst>
              <a:ext uri="{FF2B5EF4-FFF2-40B4-BE49-F238E27FC236}">
                <a16:creationId xmlns:a16="http://schemas.microsoft.com/office/drawing/2014/main" id="{DA09329D-401D-B2CE-593D-473802D68045}"/>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20000"/>
              </a:spcBef>
              <a:spcAft>
                <a:spcPct val="0"/>
              </a:spcAft>
              <a:buClr>
                <a:srgbClr val="000000"/>
              </a:buClr>
            </a:pPr>
            <a:r>
              <a:rPr lang="en-US" altLang="zh-CN" sz="3200">
                <a:solidFill>
                  <a:srgbClr val="000000"/>
                </a:solidFill>
                <a:latin typeface="Tahoma" panose="020B0604030504040204" pitchFamily="34" charset="0"/>
                <a:ea typeface="宋体" panose="02010600030101010101" pitchFamily="2" charset="-122"/>
              </a:rPr>
              <a:t>y</a:t>
            </a:r>
            <a:r>
              <a:rPr lang="en-US" altLang="zh-CN" sz="3200" baseline="30000">
                <a:solidFill>
                  <a:srgbClr val="000000"/>
                </a:solidFill>
                <a:latin typeface="Tahoma" panose="020B0604030504040204" pitchFamily="34" charset="0"/>
                <a:ea typeface="宋体" panose="02010600030101010101" pitchFamily="2" charset="-122"/>
              </a:rPr>
              <a:t>est</a:t>
            </a:r>
          </a:p>
        </p:txBody>
      </p:sp>
      <p:sp>
        <p:nvSpPr>
          <p:cNvPr id="282636" name="Text Box 12">
            <a:extLst>
              <a:ext uri="{FF2B5EF4-FFF2-40B4-BE49-F238E27FC236}">
                <a16:creationId xmlns:a16="http://schemas.microsoft.com/office/drawing/2014/main" id="{2E49BD3B-8AC8-734E-99FD-7AD979467AFD}"/>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p:txBody>
      </p:sp>
      <p:sp>
        <p:nvSpPr>
          <p:cNvPr id="282637" name="Oval 13">
            <a:extLst>
              <a:ext uri="{FF2B5EF4-FFF2-40B4-BE49-F238E27FC236}">
                <a16:creationId xmlns:a16="http://schemas.microsoft.com/office/drawing/2014/main" id="{F9AE633E-7C97-F19A-6FFC-961BD68403CC}"/>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38" name="Oval 14">
            <a:extLst>
              <a:ext uri="{FF2B5EF4-FFF2-40B4-BE49-F238E27FC236}">
                <a16:creationId xmlns:a16="http://schemas.microsoft.com/office/drawing/2014/main" id="{936D3E6E-A999-3EEC-8EF7-C58FFCC98641}"/>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39" name="Line 15">
            <a:extLst>
              <a:ext uri="{FF2B5EF4-FFF2-40B4-BE49-F238E27FC236}">
                <a16:creationId xmlns:a16="http://schemas.microsoft.com/office/drawing/2014/main" id="{0818A7FC-8E71-66D9-AE4A-B8DBCE81EE4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40" name="Line 16">
            <a:extLst>
              <a:ext uri="{FF2B5EF4-FFF2-40B4-BE49-F238E27FC236}">
                <a16:creationId xmlns:a16="http://schemas.microsoft.com/office/drawing/2014/main" id="{A00EC4BE-46A8-7CA2-B4CA-0410516B5112}"/>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41" name="Oval 17">
            <a:extLst>
              <a:ext uri="{FF2B5EF4-FFF2-40B4-BE49-F238E27FC236}">
                <a16:creationId xmlns:a16="http://schemas.microsoft.com/office/drawing/2014/main" id="{7C21D612-DD07-7F92-7666-92F7C0F99E71}"/>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42" name="Oval 18">
            <a:extLst>
              <a:ext uri="{FF2B5EF4-FFF2-40B4-BE49-F238E27FC236}">
                <a16:creationId xmlns:a16="http://schemas.microsoft.com/office/drawing/2014/main" id="{3F8E8B4A-BE9F-97C1-0E3E-58D0CCA0D72E}"/>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43" name="Oval 19">
            <a:extLst>
              <a:ext uri="{FF2B5EF4-FFF2-40B4-BE49-F238E27FC236}">
                <a16:creationId xmlns:a16="http://schemas.microsoft.com/office/drawing/2014/main" id="{4A1A4473-26EA-DFFD-814D-0223A6FA4E12}"/>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44" name="Oval 20">
            <a:extLst>
              <a:ext uri="{FF2B5EF4-FFF2-40B4-BE49-F238E27FC236}">
                <a16:creationId xmlns:a16="http://schemas.microsoft.com/office/drawing/2014/main" id="{47F2DD67-303D-863C-00BE-0F4D3D9EE473}"/>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45" name="Oval 21">
            <a:extLst>
              <a:ext uri="{FF2B5EF4-FFF2-40B4-BE49-F238E27FC236}">
                <a16:creationId xmlns:a16="http://schemas.microsoft.com/office/drawing/2014/main" id="{5A8C922B-4F7F-376B-766E-B8ED2C313F40}"/>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46" name="Oval 22">
            <a:extLst>
              <a:ext uri="{FF2B5EF4-FFF2-40B4-BE49-F238E27FC236}">
                <a16:creationId xmlns:a16="http://schemas.microsoft.com/office/drawing/2014/main" id="{4E1E48D7-F0D9-D590-0CFB-CED14618E203}"/>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47" name="Oval 23">
            <a:extLst>
              <a:ext uri="{FF2B5EF4-FFF2-40B4-BE49-F238E27FC236}">
                <a16:creationId xmlns:a16="http://schemas.microsoft.com/office/drawing/2014/main" id="{2FD46609-14B3-0F62-EFEE-E6987AFA15DF}"/>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48" name="Oval 24">
            <a:extLst>
              <a:ext uri="{FF2B5EF4-FFF2-40B4-BE49-F238E27FC236}">
                <a16:creationId xmlns:a16="http://schemas.microsoft.com/office/drawing/2014/main" id="{FEB2BCA3-7BD1-63C9-6024-2F5FF8801FB9}"/>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49" name="Oval 25">
            <a:extLst>
              <a:ext uri="{FF2B5EF4-FFF2-40B4-BE49-F238E27FC236}">
                <a16:creationId xmlns:a16="http://schemas.microsoft.com/office/drawing/2014/main" id="{E7C3C12C-583A-5128-4C3C-2A1CEABE2886}"/>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50" name="Oval 26">
            <a:extLst>
              <a:ext uri="{FF2B5EF4-FFF2-40B4-BE49-F238E27FC236}">
                <a16:creationId xmlns:a16="http://schemas.microsoft.com/office/drawing/2014/main" id="{7330217A-CAE6-1AAE-CD64-FD1C0AEBB2E6}"/>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51" name="Oval 27">
            <a:extLst>
              <a:ext uri="{FF2B5EF4-FFF2-40B4-BE49-F238E27FC236}">
                <a16:creationId xmlns:a16="http://schemas.microsoft.com/office/drawing/2014/main" id="{EEE9DFFE-5216-2EFF-9FFC-0B4C35E11F2E}"/>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52" name="Oval 28">
            <a:extLst>
              <a:ext uri="{FF2B5EF4-FFF2-40B4-BE49-F238E27FC236}">
                <a16:creationId xmlns:a16="http://schemas.microsoft.com/office/drawing/2014/main" id="{96B8B2A5-0849-59B2-4934-50CEC66844A9}"/>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53" name="Oval 29">
            <a:extLst>
              <a:ext uri="{FF2B5EF4-FFF2-40B4-BE49-F238E27FC236}">
                <a16:creationId xmlns:a16="http://schemas.microsoft.com/office/drawing/2014/main" id="{8ADB2514-356B-8DBB-9C65-B9DC068AF5A2}"/>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54" name="Oval 30">
            <a:extLst>
              <a:ext uri="{FF2B5EF4-FFF2-40B4-BE49-F238E27FC236}">
                <a16:creationId xmlns:a16="http://schemas.microsoft.com/office/drawing/2014/main" id="{426E6638-8D3A-1FE7-E5CD-C0ED5CD00DB8}"/>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55" name="Oval 31">
            <a:extLst>
              <a:ext uri="{FF2B5EF4-FFF2-40B4-BE49-F238E27FC236}">
                <a16:creationId xmlns:a16="http://schemas.microsoft.com/office/drawing/2014/main" id="{11548D15-43DA-8C9D-BF95-5D9949DF0175}"/>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56" name="Oval 32">
            <a:extLst>
              <a:ext uri="{FF2B5EF4-FFF2-40B4-BE49-F238E27FC236}">
                <a16:creationId xmlns:a16="http://schemas.microsoft.com/office/drawing/2014/main" id="{D566E6B5-6678-EFED-19E9-1C0E0FBFC35A}"/>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57" name="Oval 33">
            <a:extLst>
              <a:ext uri="{FF2B5EF4-FFF2-40B4-BE49-F238E27FC236}">
                <a16:creationId xmlns:a16="http://schemas.microsoft.com/office/drawing/2014/main" id="{F40D73AA-72C8-E8FE-55DB-1CB5124EBA0A}"/>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58" name="Oval 34">
            <a:extLst>
              <a:ext uri="{FF2B5EF4-FFF2-40B4-BE49-F238E27FC236}">
                <a16:creationId xmlns:a16="http://schemas.microsoft.com/office/drawing/2014/main" id="{DD23A80E-2246-79E4-74DB-DD596F619B6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59" name="Oval 35">
            <a:extLst>
              <a:ext uri="{FF2B5EF4-FFF2-40B4-BE49-F238E27FC236}">
                <a16:creationId xmlns:a16="http://schemas.microsoft.com/office/drawing/2014/main" id="{12A62464-D1CB-A115-F1F6-05EC58A44603}"/>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60" name="Oval 36">
            <a:extLst>
              <a:ext uri="{FF2B5EF4-FFF2-40B4-BE49-F238E27FC236}">
                <a16:creationId xmlns:a16="http://schemas.microsoft.com/office/drawing/2014/main" id="{07168A88-5DAD-06A4-47D7-8CC764BB1170}"/>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61" name="Oval 37">
            <a:extLst>
              <a:ext uri="{FF2B5EF4-FFF2-40B4-BE49-F238E27FC236}">
                <a16:creationId xmlns:a16="http://schemas.microsoft.com/office/drawing/2014/main" id="{CF837382-6A21-5C32-5DA6-1786847B4139}"/>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62" name="Oval 38">
            <a:extLst>
              <a:ext uri="{FF2B5EF4-FFF2-40B4-BE49-F238E27FC236}">
                <a16:creationId xmlns:a16="http://schemas.microsoft.com/office/drawing/2014/main" id="{41DC1F7D-D51E-BA3F-E83A-2C49D838F5AD}"/>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63" name="Oval 39">
            <a:extLst>
              <a:ext uri="{FF2B5EF4-FFF2-40B4-BE49-F238E27FC236}">
                <a16:creationId xmlns:a16="http://schemas.microsoft.com/office/drawing/2014/main" id="{284569E5-6A5C-9DB8-A326-CAC43278060D}"/>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64" name="Oval 40">
            <a:extLst>
              <a:ext uri="{FF2B5EF4-FFF2-40B4-BE49-F238E27FC236}">
                <a16:creationId xmlns:a16="http://schemas.microsoft.com/office/drawing/2014/main" id="{2F0C6ECF-DAF9-DF60-393B-14A52EE44534}"/>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65" name="Oval 41">
            <a:extLst>
              <a:ext uri="{FF2B5EF4-FFF2-40B4-BE49-F238E27FC236}">
                <a16:creationId xmlns:a16="http://schemas.microsoft.com/office/drawing/2014/main" id="{05FA0F6D-9C8B-B565-A7FB-B085FD54DE5A}"/>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66" name="Oval 42">
            <a:extLst>
              <a:ext uri="{FF2B5EF4-FFF2-40B4-BE49-F238E27FC236}">
                <a16:creationId xmlns:a16="http://schemas.microsoft.com/office/drawing/2014/main" id="{7280CC77-4B8E-9304-1C8F-E8DF2E43C31F}"/>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67" name="Oval 43">
            <a:extLst>
              <a:ext uri="{FF2B5EF4-FFF2-40B4-BE49-F238E27FC236}">
                <a16:creationId xmlns:a16="http://schemas.microsoft.com/office/drawing/2014/main" id="{08F36BAC-D8D8-A06F-7154-37895EE715A4}"/>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68" name="Oval 44">
            <a:extLst>
              <a:ext uri="{FF2B5EF4-FFF2-40B4-BE49-F238E27FC236}">
                <a16:creationId xmlns:a16="http://schemas.microsoft.com/office/drawing/2014/main" id="{ECC01190-059D-2399-30D3-46CE9A1284E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69" name="Oval 45">
            <a:extLst>
              <a:ext uri="{FF2B5EF4-FFF2-40B4-BE49-F238E27FC236}">
                <a16:creationId xmlns:a16="http://schemas.microsoft.com/office/drawing/2014/main" id="{8D51618C-6E6C-8141-5014-F58DD6A4D56A}"/>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70" name="Oval 46">
            <a:extLst>
              <a:ext uri="{FF2B5EF4-FFF2-40B4-BE49-F238E27FC236}">
                <a16:creationId xmlns:a16="http://schemas.microsoft.com/office/drawing/2014/main" id="{3F89C4D9-5142-EF9D-247E-45662F554AC7}"/>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71" name="Oval 47">
            <a:extLst>
              <a:ext uri="{FF2B5EF4-FFF2-40B4-BE49-F238E27FC236}">
                <a16:creationId xmlns:a16="http://schemas.microsoft.com/office/drawing/2014/main" id="{75D80508-A957-EDA2-E0BC-7AC113FD001E}"/>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72" name="Oval 48">
            <a:extLst>
              <a:ext uri="{FF2B5EF4-FFF2-40B4-BE49-F238E27FC236}">
                <a16:creationId xmlns:a16="http://schemas.microsoft.com/office/drawing/2014/main" id="{5DE9CB98-C3FD-7334-372D-2D69E2B03253}"/>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73" name="Oval 49">
            <a:extLst>
              <a:ext uri="{FF2B5EF4-FFF2-40B4-BE49-F238E27FC236}">
                <a16:creationId xmlns:a16="http://schemas.microsoft.com/office/drawing/2014/main" id="{C93D4DF0-B5F8-259A-A1F8-54E7289657AC}"/>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74" name="Oval 50">
            <a:extLst>
              <a:ext uri="{FF2B5EF4-FFF2-40B4-BE49-F238E27FC236}">
                <a16:creationId xmlns:a16="http://schemas.microsoft.com/office/drawing/2014/main" id="{0262DC4D-D045-40E8-116D-23AE61D62E68}"/>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2675" name="Text Box 51">
            <a:extLst>
              <a:ext uri="{FF2B5EF4-FFF2-40B4-BE49-F238E27FC236}">
                <a16:creationId xmlns:a16="http://schemas.microsoft.com/office/drawing/2014/main" id="{9B65E979-8C68-2E2C-71E1-93767B7FC2F7}"/>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82676" name="Text Box 52">
            <a:extLst>
              <a:ext uri="{FF2B5EF4-FFF2-40B4-BE49-F238E27FC236}">
                <a16:creationId xmlns:a16="http://schemas.microsoft.com/office/drawing/2014/main" id="{B391D643-7601-F76F-4EB4-87AC769EC3A4}"/>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zh-CN" altLang="en-US" sz="2000">
              <a:solidFill>
                <a:srgbClr val="000000"/>
              </a:solidFill>
              <a:latin typeface="Tahoma" panose="020B0604030504040204" pitchFamily="34" charset="0"/>
              <a:ea typeface="宋体" panose="02010600030101010101" pitchFamily="2" charset="-122"/>
            </a:endParaRPr>
          </a:p>
        </p:txBody>
      </p:sp>
      <p:sp>
        <p:nvSpPr>
          <p:cNvPr id="282677" name="Text Box 53">
            <a:extLst>
              <a:ext uri="{FF2B5EF4-FFF2-40B4-BE49-F238E27FC236}">
                <a16:creationId xmlns:a16="http://schemas.microsoft.com/office/drawing/2014/main" id="{E7F976C1-D57D-713B-3A78-61542153209D}"/>
              </a:ext>
            </a:extLst>
          </p:cNvPr>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400">
                <a:solidFill>
                  <a:srgbClr val="000000"/>
                </a:solidFill>
                <a:latin typeface="Tahoma" panose="020B0604030504040204" pitchFamily="34" charset="0"/>
                <a:ea typeface="宋体" panose="02010600030101010101" pitchFamily="2" charset="-122"/>
              </a:rPr>
              <a:t>The </a:t>
            </a:r>
            <a:r>
              <a:rPr lang="en-US" altLang="zh-CN" sz="2400">
                <a:solidFill>
                  <a:srgbClr val="FF0000"/>
                </a:solidFill>
                <a:latin typeface="Tahoma" panose="020B0604030504040204" pitchFamily="34" charset="0"/>
                <a:ea typeface="宋体" panose="02010600030101010101" pitchFamily="2" charset="-122"/>
              </a:rPr>
              <a:t>maximum margin linear classifier</a:t>
            </a:r>
            <a:r>
              <a:rPr lang="en-US" altLang="zh-CN" sz="2400">
                <a:solidFill>
                  <a:srgbClr val="000000"/>
                </a:solidFill>
                <a:latin typeface="Tahoma" panose="020B0604030504040204" pitchFamily="34" charset="0"/>
                <a:ea typeface="宋体" panose="02010600030101010101" pitchFamily="2" charset="-122"/>
              </a:rPr>
              <a:t> is the linear classifier with the, um, maximum margin.</a:t>
            </a:r>
          </a:p>
          <a:p>
            <a:pPr fontAlgn="base">
              <a:spcBef>
                <a:spcPct val="50000"/>
              </a:spcBef>
              <a:spcAft>
                <a:spcPct val="0"/>
              </a:spcAft>
              <a:buClr>
                <a:srgbClr val="000000"/>
              </a:buClr>
            </a:pPr>
            <a:r>
              <a:rPr lang="en-US" altLang="zh-CN" sz="2400">
                <a:solidFill>
                  <a:srgbClr val="000000"/>
                </a:solidFill>
                <a:latin typeface="Tahoma" panose="020B0604030504040204" pitchFamily="34" charset="0"/>
                <a:ea typeface="宋体" panose="02010600030101010101" pitchFamily="2" charset="-122"/>
              </a:rPr>
              <a:t>This is the simplest kind of SVM (Called an LSVM)</a:t>
            </a:r>
          </a:p>
        </p:txBody>
      </p:sp>
      <p:sp>
        <p:nvSpPr>
          <p:cNvPr id="282678" name="AutoShape 54">
            <a:extLst>
              <a:ext uri="{FF2B5EF4-FFF2-40B4-BE49-F238E27FC236}">
                <a16:creationId xmlns:a16="http://schemas.microsoft.com/office/drawing/2014/main" id="{07DFF14E-9D43-DC62-7B31-97C916855236}"/>
              </a:ext>
            </a:extLst>
          </p:cNvPr>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Linear SVM</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1BCBC8F-73C1-F3E0-D933-54C872560667}"/>
              </a:ext>
            </a:extLst>
          </p:cNvPr>
          <p:cNvSpPr>
            <a:spLocks noGrp="1"/>
          </p:cNvSpPr>
          <p:nvPr>
            <p:ph type="dt" sz="half" idx="10"/>
          </p:nvPr>
        </p:nvSpPr>
        <p:spPr/>
        <p:txBody>
          <a:bodyPr/>
          <a:lstStyle/>
          <a:p>
            <a:pPr fontAlgn="base">
              <a:spcBef>
                <a:spcPct val="0"/>
              </a:spcBef>
              <a:spcAft>
                <a:spcPct val="0"/>
              </a:spcAft>
            </a:pPr>
            <a:fld id="{C46379D5-9B79-6C42-89A0-11142140B612}"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564DDD4F-3A53-1A3F-D4B4-8D5E3197A53D}"/>
              </a:ext>
            </a:extLst>
          </p:cNvPr>
          <p:cNvSpPr>
            <a:spLocks noGrp="1"/>
          </p:cNvSpPr>
          <p:nvPr>
            <p:ph type="sldNum" sz="quarter" idx="11"/>
          </p:nvPr>
        </p:nvSpPr>
        <p:spPr/>
        <p:txBody>
          <a:bodyPr/>
          <a:lstStyle/>
          <a:p>
            <a:pPr fontAlgn="base">
              <a:spcBef>
                <a:spcPct val="0"/>
              </a:spcBef>
              <a:spcAft>
                <a:spcPct val="0"/>
              </a:spcAft>
            </a:pPr>
            <a:fld id="{5573415A-AD08-0240-8CF7-45DB4556ABDE}" type="slidenum">
              <a:rPr lang="zh-CN" altLang="en-US">
                <a:solidFill>
                  <a:srgbClr val="000000"/>
                </a:solidFill>
                <a:latin typeface="Tahoma" panose="020B0604030504040204" pitchFamily="34" charset="0"/>
              </a:rPr>
              <a:pPr fontAlgn="base">
                <a:spcBef>
                  <a:spcPct val="0"/>
                </a:spcBef>
                <a:spcAft>
                  <a:spcPct val="0"/>
                </a:spcAft>
              </a:pPr>
              <a:t>106</a:t>
            </a:fld>
            <a:endParaRPr lang="en-US" altLang="zh-CN">
              <a:solidFill>
                <a:srgbClr val="000000"/>
              </a:solidFill>
              <a:latin typeface="Tahoma" panose="020B0604030504040204" pitchFamily="34" charset="0"/>
            </a:endParaRPr>
          </a:p>
        </p:txBody>
      </p:sp>
      <p:sp>
        <p:nvSpPr>
          <p:cNvPr id="283650" name="Line 2">
            <a:extLst>
              <a:ext uri="{FF2B5EF4-FFF2-40B4-BE49-F238E27FC236}">
                <a16:creationId xmlns:a16="http://schemas.microsoft.com/office/drawing/2014/main" id="{2C59FDCF-161C-9ED7-6245-21040CF1B314}"/>
              </a:ext>
            </a:extLst>
          </p:cNvPr>
          <p:cNvSpPr>
            <a:spLocks noChangeShapeType="1"/>
          </p:cNvSpPr>
          <p:nvPr/>
        </p:nvSpPr>
        <p:spPr bwMode="auto">
          <a:xfrm rot="18127581">
            <a:off x="2763838" y="4076700"/>
            <a:ext cx="541020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51" name="Line 3">
            <a:extLst>
              <a:ext uri="{FF2B5EF4-FFF2-40B4-BE49-F238E27FC236}">
                <a16:creationId xmlns:a16="http://schemas.microsoft.com/office/drawing/2014/main" id="{197D4FEE-1810-7525-2C1C-80AF63B2DEBF}"/>
              </a:ext>
            </a:extLst>
          </p:cNvPr>
          <p:cNvSpPr>
            <a:spLocks noChangeShapeType="1"/>
          </p:cNvSpPr>
          <p:nvPr/>
        </p:nvSpPr>
        <p:spPr bwMode="auto">
          <a:xfrm rot="18127581">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52" name="Rectangle 4">
            <a:extLst>
              <a:ext uri="{FF2B5EF4-FFF2-40B4-BE49-F238E27FC236}">
                <a16:creationId xmlns:a16="http://schemas.microsoft.com/office/drawing/2014/main" id="{D5C1FEB7-29CB-196E-143B-A8B151CBA1B4}"/>
              </a:ext>
            </a:extLst>
          </p:cNvPr>
          <p:cNvSpPr>
            <a:spLocks noGrp="1" noChangeArrowheads="1"/>
          </p:cNvSpPr>
          <p:nvPr>
            <p:ph type="title"/>
          </p:nvPr>
        </p:nvSpPr>
        <p:spPr>
          <a:xfrm>
            <a:off x="1676400" y="304800"/>
            <a:ext cx="4648200" cy="685800"/>
          </a:xfrm>
        </p:spPr>
        <p:txBody>
          <a:bodyPr/>
          <a:lstStyle/>
          <a:p>
            <a:r>
              <a:rPr lang="en-US" altLang="zh-CN">
                <a:ea typeface="宋体" panose="02010600030101010101" pitchFamily="2" charset="-122"/>
              </a:rPr>
              <a:t>Maximum Margin</a:t>
            </a:r>
          </a:p>
        </p:txBody>
      </p:sp>
      <p:sp>
        <p:nvSpPr>
          <p:cNvPr id="283653" name="Rectangle 5">
            <a:extLst>
              <a:ext uri="{FF2B5EF4-FFF2-40B4-BE49-F238E27FC236}">
                <a16:creationId xmlns:a16="http://schemas.microsoft.com/office/drawing/2014/main" id="{A38024A7-C348-3791-088B-2513D77C4106}"/>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spcBef>
                <a:spcPct val="50000"/>
              </a:spcBef>
              <a:spcAft>
                <a:spcPct val="0"/>
              </a:spcAft>
              <a:buClr>
                <a:srgbClr val="000000"/>
              </a:buClr>
            </a:pPr>
            <a:r>
              <a:rPr lang="en-US" altLang="zh-CN" sz="3600" i="1">
                <a:solidFill>
                  <a:srgbClr val="000000"/>
                </a:solidFill>
                <a:latin typeface="Tahoma" panose="020B0604030504040204" pitchFamily="34" charset="0"/>
                <a:ea typeface="宋体" panose="02010600030101010101" pitchFamily="2" charset="-122"/>
              </a:rPr>
              <a:t>f </a:t>
            </a:r>
            <a:r>
              <a:rPr lang="en-US" altLang="zh-CN" sz="2000">
                <a:solidFill>
                  <a:srgbClr val="000000"/>
                </a:solidFill>
                <a:latin typeface="Tahoma" panose="020B0604030504040204" pitchFamily="34" charset="0"/>
                <a:ea typeface="宋体" panose="02010600030101010101" pitchFamily="2" charset="-122"/>
              </a:rPr>
              <a:t>        </a:t>
            </a:r>
          </a:p>
        </p:txBody>
      </p:sp>
      <p:sp>
        <p:nvSpPr>
          <p:cNvPr id="283654" name="Line 6">
            <a:extLst>
              <a:ext uri="{FF2B5EF4-FFF2-40B4-BE49-F238E27FC236}">
                <a16:creationId xmlns:a16="http://schemas.microsoft.com/office/drawing/2014/main" id="{AF68F418-E544-21AA-C882-CE988F3C3E75}"/>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55" name="Text Box 7">
            <a:extLst>
              <a:ext uri="{FF2B5EF4-FFF2-40B4-BE49-F238E27FC236}">
                <a16:creationId xmlns:a16="http://schemas.microsoft.com/office/drawing/2014/main" id="{9C81E706-DDF1-7D9C-EABA-0D77B8716780}"/>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800" b="1" i="1">
                <a:solidFill>
                  <a:srgbClr val="000000"/>
                </a:solidFill>
                <a:latin typeface="Tahoma" panose="020B0604030504040204" pitchFamily="34" charset="0"/>
                <a:ea typeface="宋体" panose="02010600030101010101" pitchFamily="2" charset="-122"/>
              </a:rPr>
              <a:t>x</a:t>
            </a:r>
          </a:p>
        </p:txBody>
      </p:sp>
      <p:sp>
        <p:nvSpPr>
          <p:cNvPr id="283656" name="Line 8">
            <a:extLst>
              <a:ext uri="{FF2B5EF4-FFF2-40B4-BE49-F238E27FC236}">
                <a16:creationId xmlns:a16="http://schemas.microsoft.com/office/drawing/2014/main" id="{2BE2999D-ACE7-D72F-1062-0B8A170C70B9}"/>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57" name="Text Box 9">
            <a:extLst>
              <a:ext uri="{FF2B5EF4-FFF2-40B4-BE49-F238E27FC236}">
                <a16:creationId xmlns:a16="http://schemas.microsoft.com/office/drawing/2014/main" id="{5F9300B8-1FAF-9B9C-5547-24357607CB9F}"/>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3200">
                <a:solidFill>
                  <a:srgbClr val="00CC00"/>
                </a:solidFill>
                <a:latin typeface="Symbol" pitchFamily="2" charset="2"/>
                <a:ea typeface="宋体" panose="02010600030101010101" pitchFamily="2" charset="-122"/>
              </a:rPr>
              <a:t>a</a:t>
            </a:r>
          </a:p>
        </p:txBody>
      </p:sp>
      <p:sp>
        <p:nvSpPr>
          <p:cNvPr id="283658" name="Line 10">
            <a:extLst>
              <a:ext uri="{FF2B5EF4-FFF2-40B4-BE49-F238E27FC236}">
                <a16:creationId xmlns:a16="http://schemas.microsoft.com/office/drawing/2014/main" id="{8E3328A1-98DB-A837-D809-F101D58D44C8}"/>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59" name="Text Box 11">
            <a:extLst>
              <a:ext uri="{FF2B5EF4-FFF2-40B4-BE49-F238E27FC236}">
                <a16:creationId xmlns:a16="http://schemas.microsoft.com/office/drawing/2014/main" id="{6BE3523A-1B1C-9973-4117-6B4B841EAAD6}"/>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20000"/>
              </a:spcBef>
              <a:spcAft>
                <a:spcPct val="0"/>
              </a:spcAft>
              <a:buClr>
                <a:srgbClr val="000000"/>
              </a:buClr>
            </a:pPr>
            <a:r>
              <a:rPr lang="en-US" altLang="zh-CN" sz="3200">
                <a:solidFill>
                  <a:srgbClr val="000000"/>
                </a:solidFill>
                <a:latin typeface="Tahoma" panose="020B0604030504040204" pitchFamily="34" charset="0"/>
                <a:ea typeface="宋体" panose="02010600030101010101" pitchFamily="2" charset="-122"/>
              </a:rPr>
              <a:t>y</a:t>
            </a:r>
            <a:r>
              <a:rPr lang="en-US" altLang="zh-CN" sz="3200" baseline="30000">
                <a:solidFill>
                  <a:srgbClr val="000000"/>
                </a:solidFill>
                <a:latin typeface="Tahoma" panose="020B0604030504040204" pitchFamily="34" charset="0"/>
                <a:ea typeface="宋体" panose="02010600030101010101" pitchFamily="2" charset="-122"/>
              </a:rPr>
              <a:t>est</a:t>
            </a:r>
          </a:p>
        </p:txBody>
      </p:sp>
      <p:sp>
        <p:nvSpPr>
          <p:cNvPr id="283660" name="Text Box 12">
            <a:extLst>
              <a:ext uri="{FF2B5EF4-FFF2-40B4-BE49-F238E27FC236}">
                <a16:creationId xmlns:a16="http://schemas.microsoft.com/office/drawing/2014/main" id="{49343E3B-2898-464D-BC96-7B344D8CE61D}"/>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p:txBody>
      </p:sp>
      <p:sp>
        <p:nvSpPr>
          <p:cNvPr id="283661" name="Oval 13">
            <a:extLst>
              <a:ext uri="{FF2B5EF4-FFF2-40B4-BE49-F238E27FC236}">
                <a16:creationId xmlns:a16="http://schemas.microsoft.com/office/drawing/2014/main" id="{8F8B5ECE-A07A-FC68-7A04-601970DA4A59}"/>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62" name="Oval 14">
            <a:extLst>
              <a:ext uri="{FF2B5EF4-FFF2-40B4-BE49-F238E27FC236}">
                <a16:creationId xmlns:a16="http://schemas.microsoft.com/office/drawing/2014/main" id="{EBDFBF0C-FADD-0908-6462-467796D6EB1B}"/>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63" name="Line 15">
            <a:extLst>
              <a:ext uri="{FF2B5EF4-FFF2-40B4-BE49-F238E27FC236}">
                <a16:creationId xmlns:a16="http://schemas.microsoft.com/office/drawing/2014/main" id="{678CC9AB-257E-266F-C7B7-C63F4DDBDADA}"/>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64" name="Line 16">
            <a:extLst>
              <a:ext uri="{FF2B5EF4-FFF2-40B4-BE49-F238E27FC236}">
                <a16:creationId xmlns:a16="http://schemas.microsoft.com/office/drawing/2014/main" id="{2AEA79FF-54FE-62B5-F025-4819E5258397}"/>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65" name="Oval 17">
            <a:extLst>
              <a:ext uri="{FF2B5EF4-FFF2-40B4-BE49-F238E27FC236}">
                <a16:creationId xmlns:a16="http://schemas.microsoft.com/office/drawing/2014/main" id="{E03FD9D6-AECA-0213-54A4-54578F165EB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66" name="Oval 18">
            <a:extLst>
              <a:ext uri="{FF2B5EF4-FFF2-40B4-BE49-F238E27FC236}">
                <a16:creationId xmlns:a16="http://schemas.microsoft.com/office/drawing/2014/main" id="{18FF2E68-63DB-046A-60F6-4E5A4F03AF16}"/>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67" name="Oval 19">
            <a:extLst>
              <a:ext uri="{FF2B5EF4-FFF2-40B4-BE49-F238E27FC236}">
                <a16:creationId xmlns:a16="http://schemas.microsoft.com/office/drawing/2014/main" id="{C083C5F7-FC0C-6BCD-9A5A-51C608C93640}"/>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68" name="Oval 20">
            <a:extLst>
              <a:ext uri="{FF2B5EF4-FFF2-40B4-BE49-F238E27FC236}">
                <a16:creationId xmlns:a16="http://schemas.microsoft.com/office/drawing/2014/main" id="{D3AFE681-BD4B-836A-4767-FFFA3915D53C}"/>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69" name="Oval 21">
            <a:extLst>
              <a:ext uri="{FF2B5EF4-FFF2-40B4-BE49-F238E27FC236}">
                <a16:creationId xmlns:a16="http://schemas.microsoft.com/office/drawing/2014/main" id="{4A24AB76-3B21-B805-265D-2BB4C733AB5E}"/>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70" name="Oval 22">
            <a:extLst>
              <a:ext uri="{FF2B5EF4-FFF2-40B4-BE49-F238E27FC236}">
                <a16:creationId xmlns:a16="http://schemas.microsoft.com/office/drawing/2014/main" id="{8A67F0F2-7B6F-52B6-542A-0280A391F63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71" name="Oval 23">
            <a:extLst>
              <a:ext uri="{FF2B5EF4-FFF2-40B4-BE49-F238E27FC236}">
                <a16:creationId xmlns:a16="http://schemas.microsoft.com/office/drawing/2014/main" id="{8B87B792-29B7-282E-03F3-72F3EA1C0EEC}"/>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72" name="Oval 24">
            <a:extLst>
              <a:ext uri="{FF2B5EF4-FFF2-40B4-BE49-F238E27FC236}">
                <a16:creationId xmlns:a16="http://schemas.microsoft.com/office/drawing/2014/main" id="{42E4A8FB-BAF7-CB06-454A-DDC0A93C2DC2}"/>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73" name="Oval 25">
            <a:extLst>
              <a:ext uri="{FF2B5EF4-FFF2-40B4-BE49-F238E27FC236}">
                <a16:creationId xmlns:a16="http://schemas.microsoft.com/office/drawing/2014/main" id="{E89F4FA8-DCE4-C1F3-C9B0-429B5D1A8B1E}"/>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74" name="Oval 26">
            <a:extLst>
              <a:ext uri="{FF2B5EF4-FFF2-40B4-BE49-F238E27FC236}">
                <a16:creationId xmlns:a16="http://schemas.microsoft.com/office/drawing/2014/main" id="{877A51D9-008D-8168-FCE3-1C3FB6876652}"/>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75" name="Oval 27">
            <a:extLst>
              <a:ext uri="{FF2B5EF4-FFF2-40B4-BE49-F238E27FC236}">
                <a16:creationId xmlns:a16="http://schemas.microsoft.com/office/drawing/2014/main" id="{1CE1EFD6-6EF8-CD8A-09BF-A3DCF0E7FAF8}"/>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76" name="Oval 28">
            <a:extLst>
              <a:ext uri="{FF2B5EF4-FFF2-40B4-BE49-F238E27FC236}">
                <a16:creationId xmlns:a16="http://schemas.microsoft.com/office/drawing/2014/main" id="{94A2D460-18CC-F915-9C13-5AEC8901A3A4}"/>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77" name="Oval 29">
            <a:extLst>
              <a:ext uri="{FF2B5EF4-FFF2-40B4-BE49-F238E27FC236}">
                <a16:creationId xmlns:a16="http://schemas.microsoft.com/office/drawing/2014/main" id="{9ADA8350-5B8B-1530-9D7D-D14B02456F27}"/>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78" name="Oval 30">
            <a:extLst>
              <a:ext uri="{FF2B5EF4-FFF2-40B4-BE49-F238E27FC236}">
                <a16:creationId xmlns:a16="http://schemas.microsoft.com/office/drawing/2014/main" id="{C6F27D01-7B5C-8980-4BAB-5E5FD8F04243}"/>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79" name="Oval 31">
            <a:extLst>
              <a:ext uri="{FF2B5EF4-FFF2-40B4-BE49-F238E27FC236}">
                <a16:creationId xmlns:a16="http://schemas.microsoft.com/office/drawing/2014/main" id="{D9ED4938-650B-4A01-5620-C46D697467C1}"/>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80" name="Oval 32">
            <a:extLst>
              <a:ext uri="{FF2B5EF4-FFF2-40B4-BE49-F238E27FC236}">
                <a16:creationId xmlns:a16="http://schemas.microsoft.com/office/drawing/2014/main" id="{A995C624-E6C2-2E29-0410-A40E45D324B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81" name="Oval 33">
            <a:extLst>
              <a:ext uri="{FF2B5EF4-FFF2-40B4-BE49-F238E27FC236}">
                <a16:creationId xmlns:a16="http://schemas.microsoft.com/office/drawing/2014/main" id="{C92A0BCC-1C2A-3F71-B0A3-E4FD270D3E40}"/>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82" name="Oval 34">
            <a:extLst>
              <a:ext uri="{FF2B5EF4-FFF2-40B4-BE49-F238E27FC236}">
                <a16:creationId xmlns:a16="http://schemas.microsoft.com/office/drawing/2014/main" id="{8871375E-D294-6F60-F6AB-50626421BD00}"/>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83" name="Oval 35">
            <a:extLst>
              <a:ext uri="{FF2B5EF4-FFF2-40B4-BE49-F238E27FC236}">
                <a16:creationId xmlns:a16="http://schemas.microsoft.com/office/drawing/2014/main" id="{414A4175-2547-31DD-2E28-473898929C23}"/>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84" name="Oval 36">
            <a:extLst>
              <a:ext uri="{FF2B5EF4-FFF2-40B4-BE49-F238E27FC236}">
                <a16:creationId xmlns:a16="http://schemas.microsoft.com/office/drawing/2014/main" id="{4D1C0F3B-1023-3616-A85A-221B36575E7E}"/>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85" name="Oval 37">
            <a:extLst>
              <a:ext uri="{FF2B5EF4-FFF2-40B4-BE49-F238E27FC236}">
                <a16:creationId xmlns:a16="http://schemas.microsoft.com/office/drawing/2014/main" id="{EB34D969-B4AC-BACB-6FCB-129A5A5160FE}"/>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86" name="Oval 38">
            <a:extLst>
              <a:ext uri="{FF2B5EF4-FFF2-40B4-BE49-F238E27FC236}">
                <a16:creationId xmlns:a16="http://schemas.microsoft.com/office/drawing/2014/main" id="{AFAB8FEF-2745-D2DE-4834-C0BE54CB56B8}"/>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87" name="Oval 39">
            <a:extLst>
              <a:ext uri="{FF2B5EF4-FFF2-40B4-BE49-F238E27FC236}">
                <a16:creationId xmlns:a16="http://schemas.microsoft.com/office/drawing/2014/main" id="{905A6E50-A8B3-83A8-D772-83F53156F5E5}"/>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88" name="Oval 40">
            <a:extLst>
              <a:ext uri="{FF2B5EF4-FFF2-40B4-BE49-F238E27FC236}">
                <a16:creationId xmlns:a16="http://schemas.microsoft.com/office/drawing/2014/main" id="{C7551389-AD89-A4F3-EA7F-294CA588957E}"/>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89" name="Oval 41">
            <a:extLst>
              <a:ext uri="{FF2B5EF4-FFF2-40B4-BE49-F238E27FC236}">
                <a16:creationId xmlns:a16="http://schemas.microsoft.com/office/drawing/2014/main" id="{6AE5EAD0-1B0F-D67C-E8A5-A8177CAA7A03}"/>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90" name="Oval 42">
            <a:extLst>
              <a:ext uri="{FF2B5EF4-FFF2-40B4-BE49-F238E27FC236}">
                <a16:creationId xmlns:a16="http://schemas.microsoft.com/office/drawing/2014/main" id="{976F5531-FDE3-BFBA-2F77-243219A0E27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91" name="Oval 43">
            <a:extLst>
              <a:ext uri="{FF2B5EF4-FFF2-40B4-BE49-F238E27FC236}">
                <a16:creationId xmlns:a16="http://schemas.microsoft.com/office/drawing/2014/main" id="{F1AF65F5-8AE0-6665-2189-F04320480F6B}"/>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92" name="Oval 44">
            <a:extLst>
              <a:ext uri="{FF2B5EF4-FFF2-40B4-BE49-F238E27FC236}">
                <a16:creationId xmlns:a16="http://schemas.microsoft.com/office/drawing/2014/main" id="{6175CF6F-D717-927F-8D96-C72D6383321C}"/>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93" name="Oval 45">
            <a:extLst>
              <a:ext uri="{FF2B5EF4-FFF2-40B4-BE49-F238E27FC236}">
                <a16:creationId xmlns:a16="http://schemas.microsoft.com/office/drawing/2014/main" id="{0A671E78-E37C-1466-B97A-6C8DFF08D8D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94" name="Oval 46">
            <a:extLst>
              <a:ext uri="{FF2B5EF4-FFF2-40B4-BE49-F238E27FC236}">
                <a16:creationId xmlns:a16="http://schemas.microsoft.com/office/drawing/2014/main" id="{94C6E6BE-7030-D96B-CD5B-1A28F5FD8528}"/>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95" name="Oval 47">
            <a:extLst>
              <a:ext uri="{FF2B5EF4-FFF2-40B4-BE49-F238E27FC236}">
                <a16:creationId xmlns:a16="http://schemas.microsoft.com/office/drawing/2014/main" id="{90E4AFAB-E5FB-B9DF-8A78-7368647FCDE5}"/>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96" name="Oval 48">
            <a:extLst>
              <a:ext uri="{FF2B5EF4-FFF2-40B4-BE49-F238E27FC236}">
                <a16:creationId xmlns:a16="http://schemas.microsoft.com/office/drawing/2014/main" id="{94ACCB56-512F-AE2E-42D4-7F4E1F9BD5BB}"/>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97" name="Oval 49">
            <a:extLst>
              <a:ext uri="{FF2B5EF4-FFF2-40B4-BE49-F238E27FC236}">
                <a16:creationId xmlns:a16="http://schemas.microsoft.com/office/drawing/2014/main" id="{CE1FC01F-58EB-87C4-314A-1956922EA97E}"/>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98" name="Oval 50">
            <a:extLst>
              <a:ext uri="{FF2B5EF4-FFF2-40B4-BE49-F238E27FC236}">
                <a16:creationId xmlns:a16="http://schemas.microsoft.com/office/drawing/2014/main" id="{B7CC94F1-D23F-0AB6-EAA2-807C2F242EEC}"/>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699" name="Text Box 51">
            <a:extLst>
              <a:ext uri="{FF2B5EF4-FFF2-40B4-BE49-F238E27FC236}">
                <a16:creationId xmlns:a16="http://schemas.microsoft.com/office/drawing/2014/main" id="{4E6ABF6A-A72C-7717-B6D6-8F27BBF55FCE}"/>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83700" name="Text Box 52">
            <a:extLst>
              <a:ext uri="{FF2B5EF4-FFF2-40B4-BE49-F238E27FC236}">
                <a16:creationId xmlns:a16="http://schemas.microsoft.com/office/drawing/2014/main" id="{4892C6DF-13DC-6C2F-8A4C-50B3E0717E42}"/>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zh-CN" altLang="en-US" sz="2000">
              <a:solidFill>
                <a:srgbClr val="000000"/>
              </a:solidFill>
              <a:latin typeface="Tahoma" panose="020B0604030504040204" pitchFamily="34" charset="0"/>
              <a:ea typeface="宋体" panose="02010600030101010101" pitchFamily="2" charset="-122"/>
            </a:endParaRPr>
          </a:p>
        </p:txBody>
      </p:sp>
      <p:sp>
        <p:nvSpPr>
          <p:cNvPr id="283701" name="Text Box 53">
            <a:extLst>
              <a:ext uri="{FF2B5EF4-FFF2-40B4-BE49-F238E27FC236}">
                <a16:creationId xmlns:a16="http://schemas.microsoft.com/office/drawing/2014/main" id="{2B55D8BE-385F-D87E-0AC7-3FBA0CE96D11}"/>
              </a:ext>
            </a:extLst>
          </p:cNvPr>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400">
                <a:solidFill>
                  <a:srgbClr val="000000"/>
                </a:solidFill>
                <a:latin typeface="Tahoma" panose="020B0604030504040204" pitchFamily="34" charset="0"/>
                <a:ea typeface="宋体" panose="02010600030101010101" pitchFamily="2" charset="-122"/>
              </a:rPr>
              <a:t>The </a:t>
            </a:r>
            <a:r>
              <a:rPr lang="en-US" altLang="zh-CN" sz="2400">
                <a:solidFill>
                  <a:srgbClr val="FF0000"/>
                </a:solidFill>
                <a:latin typeface="Tahoma" panose="020B0604030504040204" pitchFamily="34" charset="0"/>
                <a:ea typeface="宋体" panose="02010600030101010101" pitchFamily="2" charset="-122"/>
              </a:rPr>
              <a:t>maximum margin linear classifier</a:t>
            </a:r>
            <a:r>
              <a:rPr lang="en-US" altLang="zh-CN" sz="2400">
                <a:solidFill>
                  <a:srgbClr val="000000"/>
                </a:solidFill>
                <a:latin typeface="Tahoma" panose="020B0604030504040204" pitchFamily="34" charset="0"/>
                <a:ea typeface="宋体" panose="02010600030101010101" pitchFamily="2" charset="-122"/>
              </a:rPr>
              <a:t> is the linear classifier with the, um, maximum margin.</a:t>
            </a:r>
          </a:p>
          <a:p>
            <a:pPr fontAlgn="base">
              <a:spcBef>
                <a:spcPct val="50000"/>
              </a:spcBef>
              <a:spcAft>
                <a:spcPct val="0"/>
              </a:spcAft>
              <a:buClr>
                <a:srgbClr val="000000"/>
              </a:buClr>
            </a:pPr>
            <a:r>
              <a:rPr lang="en-US" altLang="zh-CN" sz="2400">
                <a:solidFill>
                  <a:srgbClr val="000000"/>
                </a:solidFill>
                <a:latin typeface="Tahoma" panose="020B0604030504040204" pitchFamily="34" charset="0"/>
                <a:ea typeface="宋体" panose="02010600030101010101" pitchFamily="2" charset="-122"/>
              </a:rPr>
              <a:t>This is the simplest kind of SVM (Called an LSVM)</a:t>
            </a:r>
          </a:p>
        </p:txBody>
      </p:sp>
      <p:sp>
        <p:nvSpPr>
          <p:cNvPr id="283702" name="Text Box 54">
            <a:extLst>
              <a:ext uri="{FF2B5EF4-FFF2-40B4-BE49-F238E27FC236}">
                <a16:creationId xmlns:a16="http://schemas.microsoft.com/office/drawing/2014/main" id="{05421EE1-2B39-05C1-19B9-9C9AE532542E}"/>
              </a:ext>
            </a:extLst>
          </p:cNvPr>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CC00"/>
                </a:solidFill>
                <a:latin typeface="Tahoma" panose="020B0604030504040204" pitchFamily="34" charset="0"/>
                <a:ea typeface="宋体" panose="02010600030101010101" pitchFamily="2" charset="-122"/>
              </a:rPr>
              <a:t>Support Vectors </a:t>
            </a:r>
            <a:r>
              <a:rPr lang="en-US" altLang="zh-CN" sz="2000">
                <a:solidFill>
                  <a:srgbClr val="000000"/>
                </a:solidFill>
                <a:latin typeface="Tahoma" panose="020B0604030504040204" pitchFamily="34" charset="0"/>
                <a:ea typeface="宋体" panose="02010600030101010101" pitchFamily="2" charset="-122"/>
              </a:rPr>
              <a:t>are those datapoints that the margin pushes up against</a:t>
            </a:r>
          </a:p>
        </p:txBody>
      </p:sp>
      <p:sp>
        <p:nvSpPr>
          <p:cNvPr id="283703" name="Freeform 55">
            <a:extLst>
              <a:ext uri="{FF2B5EF4-FFF2-40B4-BE49-F238E27FC236}">
                <a16:creationId xmlns:a16="http://schemas.microsoft.com/office/drawing/2014/main" id="{98C7A3A7-7C88-F31F-B5A1-12656BCBE71C}"/>
              </a:ext>
            </a:extLst>
          </p:cNvPr>
          <p:cNvSpPr>
            <a:spLocks/>
          </p:cNvSpPr>
          <p:nvPr/>
        </p:nvSpPr>
        <p:spPr bwMode="auto">
          <a:xfrm>
            <a:off x="3636963" y="3725864"/>
            <a:ext cx="1708150" cy="461665"/>
          </a:xfrm>
          <a:custGeom>
            <a:avLst/>
            <a:gdLst>
              <a:gd name="T0" fmla="*/ 0 w 1076"/>
              <a:gd name="T1" fmla="*/ 98 h 98"/>
              <a:gd name="T2" fmla="*/ 104 w 1076"/>
              <a:gd name="T3" fmla="*/ 39 h 98"/>
              <a:gd name="T4" fmla="*/ 212 w 1076"/>
              <a:gd name="T5" fmla="*/ 0 h 98"/>
              <a:gd name="T6" fmla="*/ 326 w 1076"/>
              <a:gd name="T7" fmla="*/ 11 h 98"/>
              <a:gd name="T8" fmla="*/ 386 w 1076"/>
              <a:gd name="T9" fmla="*/ 39 h 98"/>
              <a:gd name="T10" fmla="*/ 386 w 1076"/>
              <a:gd name="T11" fmla="*/ 39 h 98"/>
              <a:gd name="T12" fmla="*/ 511 w 1076"/>
              <a:gd name="T13" fmla="*/ 82 h 98"/>
              <a:gd name="T14" fmla="*/ 989 w 1076"/>
              <a:gd name="T15" fmla="*/ 55 h 98"/>
              <a:gd name="T16" fmla="*/ 1076 w 1076"/>
              <a:gd name="T1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704" name="Freeform 56">
            <a:extLst>
              <a:ext uri="{FF2B5EF4-FFF2-40B4-BE49-F238E27FC236}">
                <a16:creationId xmlns:a16="http://schemas.microsoft.com/office/drawing/2014/main" id="{67AB94BC-6815-A659-4E50-C926DCE4A824}"/>
              </a:ext>
            </a:extLst>
          </p:cNvPr>
          <p:cNvSpPr>
            <a:spLocks/>
          </p:cNvSpPr>
          <p:nvPr/>
        </p:nvSpPr>
        <p:spPr bwMode="auto">
          <a:xfrm>
            <a:off x="3603625" y="3317876"/>
            <a:ext cx="2293938" cy="461665"/>
          </a:xfrm>
          <a:custGeom>
            <a:avLst/>
            <a:gdLst>
              <a:gd name="T0" fmla="*/ 0 w 1445"/>
              <a:gd name="T1" fmla="*/ 306 h 306"/>
              <a:gd name="T2" fmla="*/ 16 w 1445"/>
              <a:gd name="T3" fmla="*/ 301 h 306"/>
              <a:gd name="T4" fmla="*/ 27 w 1445"/>
              <a:gd name="T5" fmla="*/ 268 h 306"/>
              <a:gd name="T6" fmla="*/ 48 w 1445"/>
              <a:gd name="T7" fmla="*/ 236 h 306"/>
              <a:gd name="T8" fmla="*/ 125 w 1445"/>
              <a:gd name="T9" fmla="*/ 171 h 306"/>
              <a:gd name="T10" fmla="*/ 228 w 1445"/>
              <a:gd name="T11" fmla="*/ 105 h 306"/>
              <a:gd name="T12" fmla="*/ 298 w 1445"/>
              <a:gd name="T13" fmla="*/ 73 h 306"/>
              <a:gd name="T14" fmla="*/ 635 w 1445"/>
              <a:gd name="T15" fmla="*/ 2 h 306"/>
              <a:gd name="T16" fmla="*/ 1043 w 1445"/>
              <a:gd name="T17" fmla="*/ 18 h 306"/>
              <a:gd name="T18" fmla="*/ 1119 w 1445"/>
              <a:gd name="T19" fmla="*/ 40 h 306"/>
              <a:gd name="T20" fmla="*/ 1217 w 1445"/>
              <a:gd name="T21" fmla="*/ 84 h 306"/>
              <a:gd name="T22" fmla="*/ 1336 w 1445"/>
              <a:gd name="T23" fmla="*/ 132 h 306"/>
              <a:gd name="T24" fmla="*/ 1445 w 1445"/>
              <a:gd name="T25" fmla="*/ 16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705" name="Freeform 57">
            <a:extLst>
              <a:ext uri="{FF2B5EF4-FFF2-40B4-BE49-F238E27FC236}">
                <a16:creationId xmlns:a16="http://schemas.microsoft.com/office/drawing/2014/main" id="{86ED353F-18D6-98CF-B410-94B7966E98C4}"/>
              </a:ext>
            </a:extLst>
          </p:cNvPr>
          <p:cNvSpPr>
            <a:spLocks/>
          </p:cNvSpPr>
          <p:nvPr/>
        </p:nvSpPr>
        <p:spPr bwMode="auto">
          <a:xfrm>
            <a:off x="3629025" y="3994151"/>
            <a:ext cx="1733550" cy="461665"/>
          </a:xfrm>
          <a:custGeom>
            <a:avLst/>
            <a:gdLst>
              <a:gd name="T0" fmla="*/ 0 w 1092"/>
              <a:gd name="T1" fmla="*/ 0 h 283"/>
              <a:gd name="T2" fmla="*/ 130 w 1092"/>
              <a:gd name="T3" fmla="*/ 54 h 283"/>
              <a:gd name="T4" fmla="*/ 326 w 1092"/>
              <a:gd name="T5" fmla="*/ 147 h 283"/>
              <a:gd name="T6" fmla="*/ 397 w 1092"/>
              <a:gd name="T7" fmla="*/ 174 h 283"/>
              <a:gd name="T8" fmla="*/ 527 w 1092"/>
              <a:gd name="T9" fmla="*/ 217 h 283"/>
              <a:gd name="T10" fmla="*/ 1092 w 1092"/>
              <a:gd name="T11" fmla="*/ 272 h 283"/>
            </a:gdLst>
            <a:ahLst/>
            <a:cxnLst>
              <a:cxn ang="0">
                <a:pos x="T0" y="T1"/>
              </a:cxn>
              <a:cxn ang="0">
                <a:pos x="T2" y="T3"/>
              </a:cxn>
              <a:cxn ang="0">
                <a:pos x="T4" y="T5"/>
              </a:cxn>
              <a:cxn ang="0">
                <a:pos x="T6" y="T7"/>
              </a:cxn>
              <a:cxn ang="0">
                <a:pos x="T8" y="T9"/>
              </a:cxn>
              <a:cxn ang="0">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706" name="Oval 58">
            <a:extLst>
              <a:ext uri="{FF2B5EF4-FFF2-40B4-BE49-F238E27FC236}">
                <a16:creationId xmlns:a16="http://schemas.microsoft.com/office/drawing/2014/main" id="{DAD93D5B-92CF-4E80-1E1E-463D10B06542}"/>
              </a:ext>
            </a:extLst>
          </p:cNvPr>
          <p:cNvSpPr>
            <a:spLocks noChangeArrowheads="1"/>
          </p:cNvSpPr>
          <p:nvPr/>
        </p:nvSpPr>
        <p:spPr bwMode="auto">
          <a:xfrm>
            <a:off x="5865813" y="3331419"/>
            <a:ext cx="259766" cy="649188"/>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707" name="Oval 59">
            <a:extLst>
              <a:ext uri="{FF2B5EF4-FFF2-40B4-BE49-F238E27FC236}">
                <a16:creationId xmlns:a16="http://schemas.microsoft.com/office/drawing/2014/main" id="{30695134-659C-0D67-A574-7C71F779C7EC}"/>
              </a:ext>
            </a:extLst>
          </p:cNvPr>
          <p:cNvSpPr>
            <a:spLocks noChangeArrowheads="1"/>
          </p:cNvSpPr>
          <p:nvPr/>
        </p:nvSpPr>
        <p:spPr bwMode="auto">
          <a:xfrm>
            <a:off x="5368925" y="3440956"/>
            <a:ext cx="259766" cy="649188"/>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708" name="Oval 60">
            <a:extLst>
              <a:ext uri="{FF2B5EF4-FFF2-40B4-BE49-F238E27FC236}">
                <a16:creationId xmlns:a16="http://schemas.microsoft.com/office/drawing/2014/main" id="{365154BD-E169-C04D-E8A8-D4D1276C1E6B}"/>
              </a:ext>
            </a:extLst>
          </p:cNvPr>
          <p:cNvSpPr>
            <a:spLocks noChangeArrowheads="1"/>
          </p:cNvSpPr>
          <p:nvPr/>
        </p:nvSpPr>
        <p:spPr bwMode="auto">
          <a:xfrm>
            <a:off x="5357813" y="4136281"/>
            <a:ext cx="259766" cy="649188"/>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3709" name="AutoShape 61">
            <a:extLst>
              <a:ext uri="{FF2B5EF4-FFF2-40B4-BE49-F238E27FC236}">
                <a16:creationId xmlns:a16="http://schemas.microsoft.com/office/drawing/2014/main" id="{634137BE-2946-49B3-2487-0E510456D810}"/>
              </a:ext>
            </a:extLst>
          </p:cNvPr>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Linear SVM</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687272B-7734-5ECC-209D-15A5A31F1156}"/>
              </a:ext>
            </a:extLst>
          </p:cNvPr>
          <p:cNvSpPr>
            <a:spLocks noGrp="1"/>
          </p:cNvSpPr>
          <p:nvPr>
            <p:ph type="dt" sz="half" idx="10"/>
          </p:nvPr>
        </p:nvSpPr>
        <p:spPr/>
        <p:txBody>
          <a:bodyPr/>
          <a:lstStyle/>
          <a:p>
            <a:pPr fontAlgn="base">
              <a:spcBef>
                <a:spcPct val="0"/>
              </a:spcBef>
              <a:spcAft>
                <a:spcPct val="0"/>
              </a:spcAft>
            </a:pPr>
            <a:fld id="{5ECADC8D-45B8-D44F-ACAC-50E64CF73311}"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EE9A3934-8ECE-177A-C59B-B2A0A229CC8F}"/>
              </a:ext>
            </a:extLst>
          </p:cNvPr>
          <p:cNvSpPr>
            <a:spLocks noGrp="1"/>
          </p:cNvSpPr>
          <p:nvPr>
            <p:ph type="sldNum" sz="quarter" idx="11"/>
          </p:nvPr>
        </p:nvSpPr>
        <p:spPr/>
        <p:txBody>
          <a:bodyPr/>
          <a:lstStyle/>
          <a:p>
            <a:pPr fontAlgn="base">
              <a:spcBef>
                <a:spcPct val="0"/>
              </a:spcBef>
              <a:spcAft>
                <a:spcPct val="0"/>
              </a:spcAft>
            </a:pPr>
            <a:fld id="{A44972A4-DE48-1A4A-9FD9-3256C5D66C98}" type="slidenum">
              <a:rPr lang="zh-CN" altLang="en-US">
                <a:solidFill>
                  <a:srgbClr val="000000"/>
                </a:solidFill>
                <a:latin typeface="Tahoma" panose="020B0604030504040204" pitchFamily="34" charset="0"/>
              </a:rPr>
              <a:pPr fontAlgn="base">
                <a:spcBef>
                  <a:spcPct val="0"/>
                </a:spcBef>
                <a:spcAft>
                  <a:spcPct val="0"/>
                </a:spcAft>
              </a:pPr>
              <a:t>107</a:t>
            </a:fld>
            <a:endParaRPr lang="en-US" altLang="zh-CN">
              <a:solidFill>
                <a:srgbClr val="000000"/>
              </a:solidFill>
              <a:latin typeface="Tahoma" panose="020B0604030504040204" pitchFamily="34" charset="0"/>
            </a:endParaRPr>
          </a:p>
        </p:txBody>
      </p:sp>
      <p:sp>
        <p:nvSpPr>
          <p:cNvPr id="284674" name="Line 2">
            <a:extLst>
              <a:ext uri="{FF2B5EF4-FFF2-40B4-BE49-F238E27FC236}">
                <a16:creationId xmlns:a16="http://schemas.microsoft.com/office/drawing/2014/main" id="{0AF79542-99CD-21D2-0964-9C8C54BB299C}"/>
              </a:ext>
            </a:extLst>
          </p:cNvPr>
          <p:cNvSpPr>
            <a:spLocks noChangeShapeType="1"/>
          </p:cNvSpPr>
          <p:nvPr/>
        </p:nvSpPr>
        <p:spPr bwMode="auto">
          <a:xfrm rot="18127581">
            <a:off x="2763838" y="4076700"/>
            <a:ext cx="541020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75" name="Line 3">
            <a:extLst>
              <a:ext uri="{FF2B5EF4-FFF2-40B4-BE49-F238E27FC236}">
                <a16:creationId xmlns:a16="http://schemas.microsoft.com/office/drawing/2014/main" id="{BA68F649-07E1-CB60-FF25-086A4C470824}"/>
              </a:ext>
            </a:extLst>
          </p:cNvPr>
          <p:cNvSpPr>
            <a:spLocks noChangeShapeType="1"/>
          </p:cNvSpPr>
          <p:nvPr/>
        </p:nvSpPr>
        <p:spPr bwMode="auto">
          <a:xfrm rot="18127581">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76" name="Rectangle 4">
            <a:extLst>
              <a:ext uri="{FF2B5EF4-FFF2-40B4-BE49-F238E27FC236}">
                <a16:creationId xmlns:a16="http://schemas.microsoft.com/office/drawing/2014/main" id="{E934CA3C-E596-0924-BADA-08C77D45F6AE}"/>
              </a:ext>
            </a:extLst>
          </p:cNvPr>
          <p:cNvSpPr>
            <a:spLocks noGrp="1" noChangeArrowheads="1"/>
          </p:cNvSpPr>
          <p:nvPr>
            <p:ph type="title"/>
          </p:nvPr>
        </p:nvSpPr>
        <p:spPr/>
        <p:txBody>
          <a:bodyPr/>
          <a:lstStyle/>
          <a:p>
            <a:r>
              <a:rPr lang="en-US" altLang="zh-CN">
                <a:ea typeface="宋体" panose="02010600030101010101" pitchFamily="2" charset="-122"/>
              </a:rPr>
              <a:t>Why Maximum Margin?</a:t>
            </a:r>
          </a:p>
        </p:txBody>
      </p:sp>
      <p:sp>
        <p:nvSpPr>
          <p:cNvPr id="284677" name="Text Box 5">
            <a:extLst>
              <a:ext uri="{FF2B5EF4-FFF2-40B4-BE49-F238E27FC236}">
                <a16:creationId xmlns:a16="http://schemas.microsoft.com/office/drawing/2014/main" id="{42E350E7-6862-82DC-A31A-D054E17A3A5F}"/>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p:txBody>
      </p:sp>
      <p:sp>
        <p:nvSpPr>
          <p:cNvPr id="284678" name="Oval 6">
            <a:extLst>
              <a:ext uri="{FF2B5EF4-FFF2-40B4-BE49-F238E27FC236}">
                <a16:creationId xmlns:a16="http://schemas.microsoft.com/office/drawing/2014/main" id="{ACC19280-7707-93FB-9AFB-C0DF885FFC27}"/>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79" name="Oval 7">
            <a:extLst>
              <a:ext uri="{FF2B5EF4-FFF2-40B4-BE49-F238E27FC236}">
                <a16:creationId xmlns:a16="http://schemas.microsoft.com/office/drawing/2014/main" id="{7837551F-9DA4-4424-31F9-D3A3348632C8}"/>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80" name="Line 8">
            <a:extLst>
              <a:ext uri="{FF2B5EF4-FFF2-40B4-BE49-F238E27FC236}">
                <a16:creationId xmlns:a16="http://schemas.microsoft.com/office/drawing/2014/main" id="{28510528-D1D2-3F04-326E-E96DD8D08D4B}"/>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81" name="Line 9">
            <a:extLst>
              <a:ext uri="{FF2B5EF4-FFF2-40B4-BE49-F238E27FC236}">
                <a16:creationId xmlns:a16="http://schemas.microsoft.com/office/drawing/2014/main" id="{B5E52A06-92B2-35A4-FAEE-EEB4DBA04B51}"/>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82" name="Oval 10">
            <a:extLst>
              <a:ext uri="{FF2B5EF4-FFF2-40B4-BE49-F238E27FC236}">
                <a16:creationId xmlns:a16="http://schemas.microsoft.com/office/drawing/2014/main" id="{8B817153-C2F7-8D07-B750-57E1C2A22077}"/>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83" name="Oval 11">
            <a:extLst>
              <a:ext uri="{FF2B5EF4-FFF2-40B4-BE49-F238E27FC236}">
                <a16:creationId xmlns:a16="http://schemas.microsoft.com/office/drawing/2014/main" id="{90E0BEE0-7F98-0807-588E-440CFC3219A7}"/>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84" name="Oval 12">
            <a:extLst>
              <a:ext uri="{FF2B5EF4-FFF2-40B4-BE49-F238E27FC236}">
                <a16:creationId xmlns:a16="http://schemas.microsoft.com/office/drawing/2014/main" id="{EDC1A025-AB9D-891B-BE8C-A43CF17D2221}"/>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85" name="Oval 13">
            <a:extLst>
              <a:ext uri="{FF2B5EF4-FFF2-40B4-BE49-F238E27FC236}">
                <a16:creationId xmlns:a16="http://schemas.microsoft.com/office/drawing/2014/main" id="{F1FA49CE-AA4F-7CD1-4F08-1547C1DF1269}"/>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86" name="Oval 14">
            <a:extLst>
              <a:ext uri="{FF2B5EF4-FFF2-40B4-BE49-F238E27FC236}">
                <a16:creationId xmlns:a16="http://schemas.microsoft.com/office/drawing/2014/main" id="{188B3D0F-E3B9-9CBF-0065-A4A86EDC36FE}"/>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87" name="Oval 15">
            <a:extLst>
              <a:ext uri="{FF2B5EF4-FFF2-40B4-BE49-F238E27FC236}">
                <a16:creationId xmlns:a16="http://schemas.microsoft.com/office/drawing/2014/main" id="{BC43C66B-A2AC-550A-5343-1A36FDBE8E30}"/>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88" name="Oval 16">
            <a:extLst>
              <a:ext uri="{FF2B5EF4-FFF2-40B4-BE49-F238E27FC236}">
                <a16:creationId xmlns:a16="http://schemas.microsoft.com/office/drawing/2014/main" id="{5EE725CC-0E1A-C6B8-C756-738AD4D708EB}"/>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89" name="Oval 17">
            <a:extLst>
              <a:ext uri="{FF2B5EF4-FFF2-40B4-BE49-F238E27FC236}">
                <a16:creationId xmlns:a16="http://schemas.microsoft.com/office/drawing/2014/main" id="{71E86039-13B3-BA15-A537-45DC3ECAB242}"/>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90" name="Oval 18">
            <a:extLst>
              <a:ext uri="{FF2B5EF4-FFF2-40B4-BE49-F238E27FC236}">
                <a16:creationId xmlns:a16="http://schemas.microsoft.com/office/drawing/2014/main" id="{1539409A-6AC3-3389-35DD-875A53AEC37B}"/>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91" name="Oval 19">
            <a:extLst>
              <a:ext uri="{FF2B5EF4-FFF2-40B4-BE49-F238E27FC236}">
                <a16:creationId xmlns:a16="http://schemas.microsoft.com/office/drawing/2014/main" id="{FB48734D-E76E-408B-2C80-8FD1C4B9337A}"/>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92" name="Oval 20">
            <a:extLst>
              <a:ext uri="{FF2B5EF4-FFF2-40B4-BE49-F238E27FC236}">
                <a16:creationId xmlns:a16="http://schemas.microsoft.com/office/drawing/2014/main" id="{ADD1DA18-AC59-13B6-2C52-3BDD1FED77B0}"/>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93" name="Oval 21">
            <a:extLst>
              <a:ext uri="{FF2B5EF4-FFF2-40B4-BE49-F238E27FC236}">
                <a16:creationId xmlns:a16="http://schemas.microsoft.com/office/drawing/2014/main" id="{30201889-3C98-0F3D-F450-8FBE10DDDE75}"/>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94" name="Oval 22">
            <a:extLst>
              <a:ext uri="{FF2B5EF4-FFF2-40B4-BE49-F238E27FC236}">
                <a16:creationId xmlns:a16="http://schemas.microsoft.com/office/drawing/2014/main" id="{F9C24895-4C02-6F3A-24D9-A0C13297D055}"/>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95" name="Oval 23">
            <a:extLst>
              <a:ext uri="{FF2B5EF4-FFF2-40B4-BE49-F238E27FC236}">
                <a16:creationId xmlns:a16="http://schemas.microsoft.com/office/drawing/2014/main" id="{EBDDFD18-F846-BF62-A846-0FE3D8C746E6}"/>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96" name="Oval 24">
            <a:extLst>
              <a:ext uri="{FF2B5EF4-FFF2-40B4-BE49-F238E27FC236}">
                <a16:creationId xmlns:a16="http://schemas.microsoft.com/office/drawing/2014/main" id="{33F3AB41-7CCD-3AF9-8560-3293EA67A466}"/>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97" name="Oval 25">
            <a:extLst>
              <a:ext uri="{FF2B5EF4-FFF2-40B4-BE49-F238E27FC236}">
                <a16:creationId xmlns:a16="http://schemas.microsoft.com/office/drawing/2014/main" id="{11520512-14C9-BD6E-86A4-1E14415C15B2}"/>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98" name="Oval 26">
            <a:extLst>
              <a:ext uri="{FF2B5EF4-FFF2-40B4-BE49-F238E27FC236}">
                <a16:creationId xmlns:a16="http://schemas.microsoft.com/office/drawing/2014/main" id="{031174A7-A975-4196-E30E-FD38095AA2EA}"/>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699" name="Oval 27">
            <a:extLst>
              <a:ext uri="{FF2B5EF4-FFF2-40B4-BE49-F238E27FC236}">
                <a16:creationId xmlns:a16="http://schemas.microsoft.com/office/drawing/2014/main" id="{4DA3AD98-43C7-F7EE-F43C-5A3D301534F0}"/>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00" name="Oval 28">
            <a:extLst>
              <a:ext uri="{FF2B5EF4-FFF2-40B4-BE49-F238E27FC236}">
                <a16:creationId xmlns:a16="http://schemas.microsoft.com/office/drawing/2014/main" id="{03E065A7-C6A3-2AF6-8461-6C12637405B3}"/>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01" name="Oval 29">
            <a:extLst>
              <a:ext uri="{FF2B5EF4-FFF2-40B4-BE49-F238E27FC236}">
                <a16:creationId xmlns:a16="http://schemas.microsoft.com/office/drawing/2014/main" id="{DF884DEC-6EC2-3F88-0CA5-F0BE52B5B04A}"/>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02" name="Oval 30">
            <a:extLst>
              <a:ext uri="{FF2B5EF4-FFF2-40B4-BE49-F238E27FC236}">
                <a16:creationId xmlns:a16="http://schemas.microsoft.com/office/drawing/2014/main" id="{7DD5B447-D5AA-E159-CC62-EF9E7278FD88}"/>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03" name="Oval 31">
            <a:extLst>
              <a:ext uri="{FF2B5EF4-FFF2-40B4-BE49-F238E27FC236}">
                <a16:creationId xmlns:a16="http://schemas.microsoft.com/office/drawing/2014/main" id="{62601FB5-9F1F-F10A-5D77-69E0A6B36EFC}"/>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04" name="Oval 32">
            <a:extLst>
              <a:ext uri="{FF2B5EF4-FFF2-40B4-BE49-F238E27FC236}">
                <a16:creationId xmlns:a16="http://schemas.microsoft.com/office/drawing/2014/main" id="{0DE88853-68D1-6099-A83B-7F2115913260}"/>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05" name="Oval 33">
            <a:extLst>
              <a:ext uri="{FF2B5EF4-FFF2-40B4-BE49-F238E27FC236}">
                <a16:creationId xmlns:a16="http://schemas.microsoft.com/office/drawing/2014/main" id="{D1359337-FBC9-B70C-2B42-7CC8967B7D30}"/>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06" name="Oval 34">
            <a:extLst>
              <a:ext uri="{FF2B5EF4-FFF2-40B4-BE49-F238E27FC236}">
                <a16:creationId xmlns:a16="http://schemas.microsoft.com/office/drawing/2014/main" id="{25E27FBC-C9D3-5219-F93D-8B205F89962A}"/>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07" name="Oval 35">
            <a:extLst>
              <a:ext uri="{FF2B5EF4-FFF2-40B4-BE49-F238E27FC236}">
                <a16:creationId xmlns:a16="http://schemas.microsoft.com/office/drawing/2014/main" id="{11BB0A7A-1847-B9C5-C8DD-67C9DE181207}"/>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08" name="Oval 36">
            <a:extLst>
              <a:ext uri="{FF2B5EF4-FFF2-40B4-BE49-F238E27FC236}">
                <a16:creationId xmlns:a16="http://schemas.microsoft.com/office/drawing/2014/main" id="{F04C595C-6023-E308-4E7A-BACAD7EF8910}"/>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09" name="Oval 37">
            <a:extLst>
              <a:ext uri="{FF2B5EF4-FFF2-40B4-BE49-F238E27FC236}">
                <a16:creationId xmlns:a16="http://schemas.microsoft.com/office/drawing/2014/main" id="{39B6824B-9FEC-ACF6-F247-63F34DAA9547}"/>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10" name="Oval 38">
            <a:extLst>
              <a:ext uri="{FF2B5EF4-FFF2-40B4-BE49-F238E27FC236}">
                <a16:creationId xmlns:a16="http://schemas.microsoft.com/office/drawing/2014/main" id="{C8CF4826-8ED7-417C-56B7-DDDEACD60901}"/>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11" name="Oval 39">
            <a:extLst>
              <a:ext uri="{FF2B5EF4-FFF2-40B4-BE49-F238E27FC236}">
                <a16:creationId xmlns:a16="http://schemas.microsoft.com/office/drawing/2014/main" id="{5DDF42E8-17C3-C7C6-B685-0921AFC46632}"/>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12" name="Oval 40">
            <a:extLst>
              <a:ext uri="{FF2B5EF4-FFF2-40B4-BE49-F238E27FC236}">
                <a16:creationId xmlns:a16="http://schemas.microsoft.com/office/drawing/2014/main" id="{73A3B47A-AB9D-F2E7-AD8A-F45649B18913}"/>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13" name="Oval 41">
            <a:extLst>
              <a:ext uri="{FF2B5EF4-FFF2-40B4-BE49-F238E27FC236}">
                <a16:creationId xmlns:a16="http://schemas.microsoft.com/office/drawing/2014/main" id="{EB749616-03B2-F2B5-546A-6EB9355BA563}"/>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14" name="Oval 42">
            <a:extLst>
              <a:ext uri="{FF2B5EF4-FFF2-40B4-BE49-F238E27FC236}">
                <a16:creationId xmlns:a16="http://schemas.microsoft.com/office/drawing/2014/main" id="{7127974A-A8BE-BE75-D84C-DEEEE931950E}"/>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15" name="Oval 43">
            <a:extLst>
              <a:ext uri="{FF2B5EF4-FFF2-40B4-BE49-F238E27FC236}">
                <a16:creationId xmlns:a16="http://schemas.microsoft.com/office/drawing/2014/main" id="{CAEC35D4-EA09-CE60-2225-DD8CA7C66F13}"/>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16" name="Text Box 44">
            <a:extLst>
              <a:ext uri="{FF2B5EF4-FFF2-40B4-BE49-F238E27FC236}">
                <a16:creationId xmlns:a16="http://schemas.microsoft.com/office/drawing/2014/main" id="{28B2E922-95DC-51A5-1786-3F66E8A611DC}"/>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84717" name="Text Box 45">
            <a:extLst>
              <a:ext uri="{FF2B5EF4-FFF2-40B4-BE49-F238E27FC236}">
                <a16:creationId xmlns:a16="http://schemas.microsoft.com/office/drawing/2014/main" id="{BC4E224C-5389-3DFF-D77E-ECE1CB64E86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zh-CN" altLang="en-US" sz="2000">
              <a:solidFill>
                <a:srgbClr val="000000"/>
              </a:solidFill>
              <a:latin typeface="Tahoma" panose="020B0604030504040204" pitchFamily="34" charset="0"/>
              <a:ea typeface="宋体" panose="02010600030101010101" pitchFamily="2" charset="-122"/>
            </a:endParaRPr>
          </a:p>
        </p:txBody>
      </p:sp>
      <p:sp>
        <p:nvSpPr>
          <p:cNvPr id="284718" name="Text Box 46">
            <a:extLst>
              <a:ext uri="{FF2B5EF4-FFF2-40B4-BE49-F238E27FC236}">
                <a16:creationId xmlns:a16="http://schemas.microsoft.com/office/drawing/2014/main" id="{88F0CC29-55B4-A801-8088-531C325CCA19}"/>
              </a:ext>
            </a:extLst>
          </p:cNvPr>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400">
                <a:solidFill>
                  <a:srgbClr val="000000"/>
                </a:solidFill>
                <a:latin typeface="Tahoma" panose="020B0604030504040204" pitchFamily="34" charset="0"/>
                <a:ea typeface="宋体" panose="02010600030101010101" pitchFamily="2" charset="-122"/>
              </a:rPr>
              <a:t>The </a:t>
            </a:r>
            <a:r>
              <a:rPr lang="en-US" altLang="zh-CN" sz="2400">
                <a:solidFill>
                  <a:srgbClr val="FF0000"/>
                </a:solidFill>
                <a:latin typeface="Tahoma" panose="020B0604030504040204" pitchFamily="34" charset="0"/>
                <a:ea typeface="宋体" panose="02010600030101010101" pitchFamily="2" charset="-122"/>
              </a:rPr>
              <a:t>maximum margin linear classifier</a:t>
            </a:r>
            <a:r>
              <a:rPr lang="en-US" altLang="zh-CN" sz="2400">
                <a:solidFill>
                  <a:srgbClr val="000000"/>
                </a:solidFill>
                <a:latin typeface="Tahoma" panose="020B0604030504040204" pitchFamily="34" charset="0"/>
                <a:ea typeface="宋体" panose="02010600030101010101" pitchFamily="2" charset="-122"/>
              </a:rPr>
              <a:t> is the linear classifier with the, um, maximum margin.</a:t>
            </a:r>
          </a:p>
          <a:p>
            <a:pPr fontAlgn="base">
              <a:spcBef>
                <a:spcPct val="50000"/>
              </a:spcBef>
              <a:spcAft>
                <a:spcPct val="0"/>
              </a:spcAft>
              <a:buClr>
                <a:srgbClr val="000000"/>
              </a:buClr>
            </a:pPr>
            <a:r>
              <a:rPr lang="en-US" altLang="zh-CN" sz="2400">
                <a:solidFill>
                  <a:srgbClr val="000000"/>
                </a:solidFill>
                <a:latin typeface="Tahoma" panose="020B0604030504040204" pitchFamily="34" charset="0"/>
                <a:ea typeface="宋体" panose="02010600030101010101" pitchFamily="2" charset="-122"/>
              </a:rPr>
              <a:t>This is the simplest kind of SVM (Called an LSVM)</a:t>
            </a:r>
          </a:p>
        </p:txBody>
      </p:sp>
      <p:sp>
        <p:nvSpPr>
          <p:cNvPr id="284719" name="Text Box 47">
            <a:extLst>
              <a:ext uri="{FF2B5EF4-FFF2-40B4-BE49-F238E27FC236}">
                <a16:creationId xmlns:a16="http://schemas.microsoft.com/office/drawing/2014/main" id="{D1BCFF68-9FCE-219B-491F-029C4E883A40}"/>
              </a:ext>
            </a:extLst>
          </p:cNvPr>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CC00"/>
                </a:solidFill>
                <a:latin typeface="Tahoma" panose="020B0604030504040204" pitchFamily="34" charset="0"/>
                <a:ea typeface="宋体" panose="02010600030101010101" pitchFamily="2" charset="-122"/>
              </a:rPr>
              <a:t>Support Vectors </a:t>
            </a:r>
            <a:r>
              <a:rPr lang="en-US" altLang="zh-CN" sz="2000">
                <a:solidFill>
                  <a:srgbClr val="000000"/>
                </a:solidFill>
                <a:latin typeface="Tahoma" panose="020B0604030504040204" pitchFamily="34" charset="0"/>
                <a:ea typeface="宋体" panose="02010600030101010101" pitchFamily="2" charset="-122"/>
              </a:rPr>
              <a:t>are those datapoints that the margin pushes up against</a:t>
            </a:r>
          </a:p>
        </p:txBody>
      </p:sp>
      <p:sp>
        <p:nvSpPr>
          <p:cNvPr id="284720" name="Freeform 48">
            <a:extLst>
              <a:ext uri="{FF2B5EF4-FFF2-40B4-BE49-F238E27FC236}">
                <a16:creationId xmlns:a16="http://schemas.microsoft.com/office/drawing/2014/main" id="{9281201F-E96F-B1DE-82D5-A9850A9C190C}"/>
              </a:ext>
            </a:extLst>
          </p:cNvPr>
          <p:cNvSpPr>
            <a:spLocks/>
          </p:cNvSpPr>
          <p:nvPr/>
        </p:nvSpPr>
        <p:spPr bwMode="auto">
          <a:xfrm>
            <a:off x="3636963" y="3725864"/>
            <a:ext cx="1708150" cy="461665"/>
          </a:xfrm>
          <a:custGeom>
            <a:avLst/>
            <a:gdLst>
              <a:gd name="T0" fmla="*/ 0 w 1076"/>
              <a:gd name="T1" fmla="*/ 98 h 98"/>
              <a:gd name="T2" fmla="*/ 104 w 1076"/>
              <a:gd name="T3" fmla="*/ 39 h 98"/>
              <a:gd name="T4" fmla="*/ 212 w 1076"/>
              <a:gd name="T5" fmla="*/ 0 h 98"/>
              <a:gd name="T6" fmla="*/ 326 w 1076"/>
              <a:gd name="T7" fmla="*/ 11 h 98"/>
              <a:gd name="T8" fmla="*/ 386 w 1076"/>
              <a:gd name="T9" fmla="*/ 39 h 98"/>
              <a:gd name="T10" fmla="*/ 386 w 1076"/>
              <a:gd name="T11" fmla="*/ 39 h 98"/>
              <a:gd name="T12" fmla="*/ 511 w 1076"/>
              <a:gd name="T13" fmla="*/ 82 h 98"/>
              <a:gd name="T14" fmla="*/ 989 w 1076"/>
              <a:gd name="T15" fmla="*/ 55 h 98"/>
              <a:gd name="T16" fmla="*/ 1076 w 1076"/>
              <a:gd name="T1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21" name="Freeform 49">
            <a:extLst>
              <a:ext uri="{FF2B5EF4-FFF2-40B4-BE49-F238E27FC236}">
                <a16:creationId xmlns:a16="http://schemas.microsoft.com/office/drawing/2014/main" id="{C6A3E129-1D7B-1380-9AB9-81C250CC3D1F}"/>
              </a:ext>
            </a:extLst>
          </p:cNvPr>
          <p:cNvSpPr>
            <a:spLocks/>
          </p:cNvSpPr>
          <p:nvPr/>
        </p:nvSpPr>
        <p:spPr bwMode="auto">
          <a:xfrm>
            <a:off x="3603625" y="3317876"/>
            <a:ext cx="2293938" cy="461665"/>
          </a:xfrm>
          <a:custGeom>
            <a:avLst/>
            <a:gdLst>
              <a:gd name="T0" fmla="*/ 0 w 1445"/>
              <a:gd name="T1" fmla="*/ 306 h 306"/>
              <a:gd name="T2" fmla="*/ 16 w 1445"/>
              <a:gd name="T3" fmla="*/ 301 h 306"/>
              <a:gd name="T4" fmla="*/ 27 w 1445"/>
              <a:gd name="T5" fmla="*/ 268 h 306"/>
              <a:gd name="T6" fmla="*/ 48 w 1445"/>
              <a:gd name="T7" fmla="*/ 236 h 306"/>
              <a:gd name="T8" fmla="*/ 125 w 1445"/>
              <a:gd name="T9" fmla="*/ 171 h 306"/>
              <a:gd name="T10" fmla="*/ 228 w 1445"/>
              <a:gd name="T11" fmla="*/ 105 h 306"/>
              <a:gd name="T12" fmla="*/ 298 w 1445"/>
              <a:gd name="T13" fmla="*/ 73 h 306"/>
              <a:gd name="T14" fmla="*/ 635 w 1445"/>
              <a:gd name="T15" fmla="*/ 2 h 306"/>
              <a:gd name="T16" fmla="*/ 1043 w 1445"/>
              <a:gd name="T17" fmla="*/ 18 h 306"/>
              <a:gd name="T18" fmla="*/ 1119 w 1445"/>
              <a:gd name="T19" fmla="*/ 40 h 306"/>
              <a:gd name="T20" fmla="*/ 1217 w 1445"/>
              <a:gd name="T21" fmla="*/ 84 h 306"/>
              <a:gd name="T22" fmla="*/ 1336 w 1445"/>
              <a:gd name="T23" fmla="*/ 132 h 306"/>
              <a:gd name="T24" fmla="*/ 1445 w 1445"/>
              <a:gd name="T25" fmla="*/ 16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22" name="Freeform 50">
            <a:extLst>
              <a:ext uri="{FF2B5EF4-FFF2-40B4-BE49-F238E27FC236}">
                <a16:creationId xmlns:a16="http://schemas.microsoft.com/office/drawing/2014/main" id="{3644F923-9309-9614-F706-3AD31D059B6A}"/>
              </a:ext>
            </a:extLst>
          </p:cNvPr>
          <p:cNvSpPr>
            <a:spLocks/>
          </p:cNvSpPr>
          <p:nvPr/>
        </p:nvSpPr>
        <p:spPr bwMode="auto">
          <a:xfrm>
            <a:off x="3629025" y="3994151"/>
            <a:ext cx="1733550" cy="461665"/>
          </a:xfrm>
          <a:custGeom>
            <a:avLst/>
            <a:gdLst>
              <a:gd name="T0" fmla="*/ 0 w 1092"/>
              <a:gd name="T1" fmla="*/ 0 h 283"/>
              <a:gd name="T2" fmla="*/ 130 w 1092"/>
              <a:gd name="T3" fmla="*/ 54 h 283"/>
              <a:gd name="T4" fmla="*/ 326 w 1092"/>
              <a:gd name="T5" fmla="*/ 147 h 283"/>
              <a:gd name="T6" fmla="*/ 397 w 1092"/>
              <a:gd name="T7" fmla="*/ 174 h 283"/>
              <a:gd name="T8" fmla="*/ 527 w 1092"/>
              <a:gd name="T9" fmla="*/ 217 h 283"/>
              <a:gd name="T10" fmla="*/ 1092 w 1092"/>
              <a:gd name="T11" fmla="*/ 272 h 283"/>
            </a:gdLst>
            <a:ahLst/>
            <a:cxnLst>
              <a:cxn ang="0">
                <a:pos x="T0" y="T1"/>
              </a:cxn>
              <a:cxn ang="0">
                <a:pos x="T2" y="T3"/>
              </a:cxn>
              <a:cxn ang="0">
                <a:pos x="T4" y="T5"/>
              </a:cxn>
              <a:cxn ang="0">
                <a:pos x="T6" y="T7"/>
              </a:cxn>
              <a:cxn ang="0">
                <a:pos x="T8" y="T9"/>
              </a:cxn>
              <a:cxn ang="0">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23" name="Oval 51">
            <a:extLst>
              <a:ext uri="{FF2B5EF4-FFF2-40B4-BE49-F238E27FC236}">
                <a16:creationId xmlns:a16="http://schemas.microsoft.com/office/drawing/2014/main" id="{09487911-2691-6FBF-EB92-8DCF52F54EBD}"/>
              </a:ext>
            </a:extLst>
          </p:cNvPr>
          <p:cNvSpPr>
            <a:spLocks noChangeArrowheads="1"/>
          </p:cNvSpPr>
          <p:nvPr/>
        </p:nvSpPr>
        <p:spPr bwMode="auto">
          <a:xfrm>
            <a:off x="5865813" y="3331419"/>
            <a:ext cx="259766" cy="649188"/>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24" name="Oval 52">
            <a:extLst>
              <a:ext uri="{FF2B5EF4-FFF2-40B4-BE49-F238E27FC236}">
                <a16:creationId xmlns:a16="http://schemas.microsoft.com/office/drawing/2014/main" id="{4BB5C336-1322-2DE0-C9F3-80F742AD7D5A}"/>
              </a:ext>
            </a:extLst>
          </p:cNvPr>
          <p:cNvSpPr>
            <a:spLocks noChangeArrowheads="1"/>
          </p:cNvSpPr>
          <p:nvPr/>
        </p:nvSpPr>
        <p:spPr bwMode="auto">
          <a:xfrm>
            <a:off x="5368925" y="3440956"/>
            <a:ext cx="259766" cy="649188"/>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25" name="Oval 53">
            <a:extLst>
              <a:ext uri="{FF2B5EF4-FFF2-40B4-BE49-F238E27FC236}">
                <a16:creationId xmlns:a16="http://schemas.microsoft.com/office/drawing/2014/main" id="{4CA59DD6-41E2-1E39-9EF0-3C982808DC85}"/>
              </a:ext>
            </a:extLst>
          </p:cNvPr>
          <p:cNvSpPr>
            <a:spLocks noChangeArrowheads="1"/>
          </p:cNvSpPr>
          <p:nvPr/>
        </p:nvSpPr>
        <p:spPr bwMode="auto">
          <a:xfrm>
            <a:off x="5357813" y="4136281"/>
            <a:ext cx="259766" cy="649188"/>
          </a:xfrm>
          <a:prstGeom prst="ellipse">
            <a:avLst/>
          </a:prstGeom>
          <a:noFill/>
          <a:ln w="38100">
            <a:solidFill>
              <a:srgbClr val="00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4726" name="Text Box 54">
            <a:extLst>
              <a:ext uri="{FF2B5EF4-FFF2-40B4-BE49-F238E27FC236}">
                <a16:creationId xmlns:a16="http://schemas.microsoft.com/office/drawing/2014/main" id="{3215C3F8-DF84-90E0-427A-B44904123422}"/>
              </a:ext>
            </a:extLst>
          </p:cNvPr>
          <p:cNvSpPr txBox="1">
            <a:spLocks noChangeArrowheads="1"/>
          </p:cNvSpPr>
          <p:nvPr/>
        </p:nvSpPr>
        <p:spPr bwMode="auto">
          <a:xfrm>
            <a:off x="7096125" y="1406526"/>
            <a:ext cx="33655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endParaRPr lang="zh-CN" altLang="en-US" sz="2000">
              <a:solidFill>
                <a:srgbClr val="000000"/>
              </a:solidFill>
              <a:latin typeface="Tahoma" panose="020B0604030504040204" pitchFamily="34" charset="0"/>
              <a:ea typeface="宋体" panose="02010600030101010101" pitchFamily="2" charset="-122"/>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A18AC19-576B-0A34-B927-81EDCF679427}"/>
              </a:ext>
            </a:extLst>
          </p:cNvPr>
          <p:cNvSpPr>
            <a:spLocks noGrp="1"/>
          </p:cNvSpPr>
          <p:nvPr>
            <p:ph type="dt" sz="half" idx="10"/>
          </p:nvPr>
        </p:nvSpPr>
        <p:spPr/>
        <p:txBody>
          <a:bodyPr/>
          <a:lstStyle/>
          <a:p>
            <a:pPr fontAlgn="base">
              <a:spcBef>
                <a:spcPct val="0"/>
              </a:spcBef>
              <a:spcAft>
                <a:spcPct val="0"/>
              </a:spcAft>
            </a:pPr>
            <a:fld id="{2121E401-54E6-8D44-968E-AF2185F8A03B}"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6ED0A4CE-6C8C-DAD1-4732-6ABBAED80558}"/>
              </a:ext>
            </a:extLst>
          </p:cNvPr>
          <p:cNvSpPr>
            <a:spLocks noGrp="1"/>
          </p:cNvSpPr>
          <p:nvPr>
            <p:ph type="sldNum" sz="quarter" idx="11"/>
          </p:nvPr>
        </p:nvSpPr>
        <p:spPr/>
        <p:txBody>
          <a:bodyPr/>
          <a:lstStyle/>
          <a:p>
            <a:pPr fontAlgn="base">
              <a:spcBef>
                <a:spcPct val="0"/>
              </a:spcBef>
              <a:spcAft>
                <a:spcPct val="0"/>
              </a:spcAft>
            </a:pPr>
            <a:fld id="{5EBA9FC9-D00E-8444-BBD7-484A0AFA16C6}" type="slidenum">
              <a:rPr lang="zh-CN" altLang="en-US">
                <a:solidFill>
                  <a:srgbClr val="000000"/>
                </a:solidFill>
                <a:latin typeface="Tahoma" panose="020B0604030504040204" pitchFamily="34" charset="0"/>
              </a:rPr>
              <a:pPr fontAlgn="base">
                <a:spcBef>
                  <a:spcPct val="0"/>
                </a:spcBef>
                <a:spcAft>
                  <a:spcPct val="0"/>
                </a:spcAft>
              </a:pPr>
              <a:t>108</a:t>
            </a:fld>
            <a:endParaRPr lang="en-US" altLang="zh-CN">
              <a:solidFill>
                <a:srgbClr val="000000"/>
              </a:solidFill>
              <a:latin typeface="Tahoma" panose="020B0604030504040204" pitchFamily="34" charset="0"/>
            </a:endParaRPr>
          </a:p>
        </p:txBody>
      </p:sp>
      <p:sp>
        <p:nvSpPr>
          <p:cNvPr id="352260" name="Rectangle 4">
            <a:extLst>
              <a:ext uri="{FF2B5EF4-FFF2-40B4-BE49-F238E27FC236}">
                <a16:creationId xmlns:a16="http://schemas.microsoft.com/office/drawing/2014/main" id="{5F757D30-6C23-822E-4958-835C966F3E33}"/>
              </a:ext>
            </a:extLst>
          </p:cNvPr>
          <p:cNvSpPr>
            <a:spLocks noChangeArrowheads="1"/>
          </p:cNvSpPr>
          <p:nvPr/>
        </p:nvSpPr>
        <p:spPr bwMode="auto">
          <a:xfrm>
            <a:off x="2577549" y="185738"/>
            <a:ext cx="80295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200">
                <a:solidFill>
                  <a:schemeClr val="tx2"/>
                </a:solidFill>
                <a:latin typeface="Tahoma" panose="020B0604030504040204" pitchFamily="34" charset="0"/>
              </a:defRPr>
            </a:lvl1pPr>
            <a:lvl2pPr>
              <a:defRPr sz="3200">
                <a:solidFill>
                  <a:schemeClr val="tx2"/>
                </a:solidFill>
                <a:latin typeface="Tahoma" panose="020B0604030504040204" pitchFamily="34" charset="0"/>
              </a:defRPr>
            </a:lvl2pPr>
            <a:lvl3pPr>
              <a:defRPr sz="3200">
                <a:solidFill>
                  <a:schemeClr val="tx2"/>
                </a:solidFill>
                <a:latin typeface="Tahoma" panose="020B0604030504040204" pitchFamily="34" charset="0"/>
              </a:defRPr>
            </a:lvl3pPr>
            <a:lvl4pPr>
              <a:defRPr sz="3200">
                <a:solidFill>
                  <a:schemeClr val="tx2"/>
                </a:solidFill>
                <a:latin typeface="Tahoma" panose="020B0604030504040204" pitchFamily="34" charset="0"/>
              </a:defRPr>
            </a:lvl4pPr>
            <a:lvl5pPr>
              <a:defRPr sz="3200">
                <a:solidFill>
                  <a:schemeClr val="tx2"/>
                </a:solidFill>
                <a:latin typeface="Tahoma" panose="020B0604030504040204" pitchFamily="34" charset="0"/>
              </a:defRPr>
            </a:lvl5pPr>
            <a:lvl6pPr marL="457200" fontAlgn="base">
              <a:spcBef>
                <a:spcPct val="0"/>
              </a:spcBef>
              <a:spcAft>
                <a:spcPct val="0"/>
              </a:spcAft>
              <a:defRPr sz="3200">
                <a:solidFill>
                  <a:schemeClr val="tx2"/>
                </a:solidFill>
                <a:latin typeface="Tahoma" panose="020B0604030504040204" pitchFamily="34" charset="0"/>
              </a:defRPr>
            </a:lvl6pPr>
            <a:lvl7pPr marL="914400" fontAlgn="base">
              <a:spcBef>
                <a:spcPct val="0"/>
              </a:spcBef>
              <a:spcAft>
                <a:spcPct val="0"/>
              </a:spcAft>
              <a:defRPr sz="3200">
                <a:solidFill>
                  <a:schemeClr val="tx2"/>
                </a:solidFill>
                <a:latin typeface="Tahoma" panose="020B0604030504040204" pitchFamily="34" charset="0"/>
              </a:defRPr>
            </a:lvl7pPr>
            <a:lvl8pPr marL="1371600" fontAlgn="base">
              <a:spcBef>
                <a:spcPct val="0"/>
              </a:spcBef>
              <a:spcAft>
                <a:spcPct val="0"/>
              </a:spcAft>
              <a:defRPr sz="3200">
                <a:solidFill>
                  <a:schemeClr val="tx2"/>
                </a:solidFill>
                <a:latin typeface="Tahoma" panose="020B0604030504040204" pitchFamily="34" charset="0"/>
              </a:defRPr>
            </a:lvl8pPr>
            <a:lvl9pPr marL="1828800" fontAlgn="base">
              <a:spcBef>
                <a:spcPct val="0"/>
              </a:spcBef>
              <a:spcAft>
                <a:spcPct val="0"/>
              </a:spcAft>
              <a:defRPr sz="3200">
                <a:solidFill>
                  <a:schemeClr val="tx2"/>
                </a:solidFill>
                <a:latin typeface="Tahoma" panose="020B0604030504040204" pitchFamily="34" charset="0"/>
              </a:defRPr>
            </a:lvl9pPr>
          </a:lstStyle>
          <a:p>
            <a:pPr fontAlgn="base">
              <a:spcBef>
                <a:spcPct val="0"/>
              </a:spcBef>
              <a:spcAft>
                <a:spcPct val="0"/>
              </a:spcAft>
            </a:pPr>
            <a:r>
              <a:rPr lang="en-US" altLang="zh-CN" sz="2800" dirty="0">
                <a:solidFill>
                  <a:srgbClr val="333399"/>
                </a:solidFill>
                <a:ea typeface="宋体" panose="02010600030101010101" pitchFamily="2" charset="-122"/>
              </a:rPr>
              <a:t>How to calculate the distance from a point to a line?</a:t>
            </a:r>
          </a:p>
        </p:txBody>
      </p:sp>
      <p:sp>
        <p:nvSpPr>
          <p:cNvPr id="352261" name="Rectangle 5">
            <a:extLst>
              <a:ext uri="{FF2B5EF4-FFF2-40B4-BE49-F238E27FC236}">
                <a16:creationId xmlns:a16="http://schemas.microsoft.com/office/drawing/2014/main" id="{7702C9CE-BEFF-FE4C-2637-7D6DA3976D72}"/>
              </a:ext>
            </a:extLst>
          </p:cNvPr>
          <p:cNvSpPr>
            <a:spLocks noChangeArrowheads="1"/>
          </p:cNvSpPr>
          <p:nvPr/>
        </p:nvSpPr>
        <p:spPr bwMode="auto">
          <a:xfrm>
            <a:off x="2438400" y="4338639"/>
            <a:ext cx="8040688"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4625" indent="-174625">
              <a:spcBef>
                <a:spcPct val="20000"/>
              </a:spcBef>
              <a:buClr>
                <a:schemeClr val="folHlink"/>
              </a:buClr>
              <a:buSzPct val="60000"/>
              <a:buFont typeface="Wingdings" pitchFamily="2" charset="2"/>
              <a:buChar char="n"/>
              <a:defRPr sz="2400">
                <a:solidFill>
                  <a:schemeClr val="tx1"/>
                </a:solidFill>
                <a:latin typeface="Tahoma" panose="020B0604030504040204" pitchFamily="34" charset="0"/>
              </a:defRPr>
            </a:lvl1pPr>
            <a:lvl2pPr marL="454025" indent="-165100">
              <a:spcBef>
                <a:spcPct val="20000"/>
              </a:spcBef>
              <a:buClr>
                <a:schemeClr val="hlink"/>
              </a:buClr>
              <a:buSzPct val="55000"/>
              <a:buFont typeface="Wingdings" pitchFamily="2" charset="2"/>
              <a:buChar char="n"/>
              <a:defRPr sz="2200">
                <a:solidFill>
                  <a:schemeClr val="tx1"/>
                </a:solidFill>
                <a:latin typeface="Tahoma" panose="020B0604030504040204" pitchFamily="34" charset="0"/>
              </a:defRPr>
            </a:lvl2pPr>
            <a:lvl3pPr marL="742950" indent="-174625">
              <a:spcBef>
                <a:spcPct val="20000"/>
              </a:spcBef>
              <a:buClr>
                <a:schemeClr val="folHlink"/>
              </a:buClr>
              <a:buSzPct val="50000"/>
              <a:buFont typeface="Wingdings" pitchFamily="2" charset="2"/>
              <a:buChar char="n"/>
              <a:defRPr sz="2000">
                <a:solidFill>
                  <a:schemeClr val="tx1"/>
                </a:solidFill>
                <a:latin typeface="Tahoma" panose="020B0604030504040204" pitchFamily="34" charset="0"/>
              </a:defRPr>
            </a:lvl3pPr>
            <a:lvl4pPr marL="1031875" indent="-174625">
              <a:spcBef>
                <a:spcPct val="20000"/>
              </a:spcBef>
              <a:buClr>
                <a:schemeClr val="accent2"/>
              </a:buClr>
              <a:buSzPct val="55000"/>
              <a:buFont typeface="Wingdings" pitchFamily="2" charset="2"/>
              <a:buChar char="n"/>
              <a:defRPr>
                <a:solidFill>
                  <a:schemeClr val="tx1"/>
                </a:solidFill>
                <a:latin typeface="Tahoma" panose="020B0604030504040204" pitchFamily="34" charset="0"/>
              </a:defRPr>
            </a:lvl4pPr>
            <a:lvl5pPr marL="1258888" indent="-112713">
              <a:spcBef>
                <a:spcPct val="20000"/>
              </a:spcBef>
              <a:buClr>
                <a:schemeClr val="accent1"/>
              </a:buClr>
              <a:buSzPct val="50000"/>
              <a:buFont typeface="Wingdings" pitchFamily="2" charset="2"/>
              <a:buChar char="n"/>
              <a:defRPr>
                <a:solidFill>
                  <a:schemeClr val="tx1"/>
                </a:solidFill>
                <a:latin typeface="Tahoma" panose="020B0604030504040204" pitchFamily="34" charset="0"/>
              </a:defRPr>
            </a:lvl5pPr>
            <a:lvl6pPr marL="1716088" indent="-112713" fontAlgn="base">
              <a:spcBef>
                <a:spcPct val="20000"/>
              </a:spcBef>
              <a:spcAft>
                <a:spcPct val="0"/>
              </a:spcAft>
              <a:buClr>
                <a:schemeClr val="accent1"/>
              </a:buClr>
              <a:buSzPct val="50000"/>
              <a:buFont typeface="Wingdings" pitchFamily="2" charset="2"/>
              <a:buChar char="n"/>
              <a:defRPr>
                <a:solidFill>
                  <a:schemeClr val="tx1"/>
                </a:solidFill>
                <a:latin typeface="Tahoma" panose="020B0604030504040204" pitchFamily="34" charset="0"/>
              </a:defRPr>
            </a:lvl6pPr>
            <a:lvl7pPr marL="2173288" indent="-112713" fontAlgn="base">
              <a:spcBef>
                <a:spcPct val="20000"/>
              </a:spcBef>
              <a:spcAft>
                <a:spcPct val="0"/>
              </a:spcAft>
              <a:buClr>
                <a:schemeClr val="accent1"/>
              </a:buClr>
              <a:buSzPct val="50000"/>
              <a:buFont typeface="Wingdings" pitchFamily="2" charset="2"/>
              <a:buChar char="n"/>
              <a:defRPr>
                <a:solidFill>
                  <a:schemeClr val="tx1"/>
                </a:solidFill>
                <a:latin typeface="Tahoma" panose="020B0604030504040204" pitchFamily="34" charset="0"/>
              </a:defRPr>
            </a:lvl7pPr>
            <a:lvl8pPr marL="2630488" indent="-112713" fontAlgn="base">
              <a:spcBef>
                <a:spcPct val="20000"/>
              </a:spcBef>
              <a:spcAft>
                <a:spcPct val="0"/>
              </a:spcAft>
              <a:buClr>
                <a:schemeClr val="accent1"/>
              </a:buClr>
              <a:buSzPct val="50000"/>
              <a:buFont typeface="Wingdings" pitchFamily="2" charset="2"/>
              <a:buChar char="n"/>
              <a:defRPr>
                <a:solidFill>
                  <a:schemeClr val="tx1"/>
                </a:solidFill>
                <a:latin typeface="Tahoma" panose="020B0604030504040204" pitchFamily="34" charset="0"/>
              </a:defRPr>
            </a:lvl8pPr>
            <a:lvl9pPr marL="3087688" indent="-112713" fontAlgn="base">
              <a:spcBef>
                <a:spcPct val="20000"/>
              </a:spcBef>
              <a:spcAft>
                <a:spcPct val="0"/>
              </a:spcAft>
              <a:buClr>
                <a:schemeClr val="accent1"/>
              </a:buClr>
              <a:buSzPct val="50000"/>
              <a:buFont typeface="Wingdings" pitchFamily="2" charset="2"/>
              <a:buChar char="n"/>
              <a:defRPr>
                <a:solidFill>
                  <a:schemeClr val="tx1"/>
                </a:solidFill>
                <a:latin typeface="Tahoma" panose="020B0604030504040204" pitchFamily="34" charset="0"/>
              </a:defRPr>
            </a:lvl9pPr>
          </a:lstStyle>
          <a:p>
            <a:pPr fontAlgn="base">
              <a:spcAft>
                <a:spcPct val="0"/>
              </a:spcAft>
              <a:buClr>
                <a:srgbClr val="3333CC"/>
              </a:buClr>
            </a:pPr>
            <a:r>
              <a:rPr lang="en-US" altLang="zh-CN">
                <a:solidFill>
                  <a:srgbClr val="000000"/>
                </a:solidFill>
                <a:ea typeface="宋体" panose="02010600030101010101" pitchFamily="2" charset="-122"/>
                <a:hlinkClick r:id="rId3"/>
              </a:rPr>
              <a:t>http://mathworld.wolfram.com/Point-LineDistance2-Dimensional.html</a:t>
            </a:r>
            <a:r>
              <a:rPr lang="en-US" altLang="zh-CN">
                <a:solidFill>
                  <a:srgbClr val="000000"/>
                </a:solidFill>
                <a:ea typeface="宋体" panose="02010600030101010101" pitchFamily="2" charset="-122"/>
              </a:rPr>
              <a:t> </a:t>
            </a:r>
          </a:p>
          <a:p>
            <a:pPr fontAlgn="base">
              <a:spcAft>
                <a:spcPct val="0"/>
              </a:spcAft>
              <a:buClr>
                <a:srgbClr val="3333CC"/>
              </a:buClr>
            </a:pPr>
            <a:r>
              <a:rPr lang="en-US" altLang="zh-CN">
                <a:solidFill>
                  <a:srgbClr val="000000"/>
                </a:solidFill>
                <a:ea typeface="宋体" panose="02010600030101010101" pitchFamily="2" charset="-122"/>
              </a:rPr>
              <a:t>In our case, w</a:t>
            </a:r>
            <a:r>
              <a:rPr lang="en-US" altLang="zh-CN" baseline="-25000">
                <a:solidFill>
                  <a:srgbClr val="000000"/>
                </a:solidFill>
                <a:ea typeface="宋体" panose="02010600030101010101" pitchFamily="2" charset="-122"/>
              </a:rPr>
              <a:t>1</a:t>
            </a:r>
            <a:r>
              <a:rPr lang="en-US" altLang="zh-CN">
                <a:solidFill>
                  <a:srgbClr val="000000"/>
                </a:solidFill>
                <a:ea typeface="宋体" panose="02010600030101010101" pitchFamily="2" charset="-122"/>
              </a:rPr>
              <a:t>*x</a:t>
            </a:r>
            <a:r>
              <a:rPr lang="en-US" altLang="zh-CN" baseline="-25000">
                <a:solidFill>
                  <a:srgbClr val="000000"/>
                </a:solidFill>
                <a:ea typeface="宋体" panose="02010600030101010101" pitchFamily="2" charset="-122"/>
              </a:rPr>
              <a:t>1</a:t>
            </a:r>
            <a:r>
              <a:rPr lang="en-US" altLang="zh-CN">
                <a:solidFill>
                  <a:srgbClr val="000000"/>
                </a:solidFill>
                <a:ea typeface="宋体" panose="02010600030101010101" pitchFamily="2" charset="-122"/>
              </a:rPr>
              <a:t>+w</a:t>
            </a:r>
            <a:r>
              <a:rPr lang="en-US" altLang="zh-CN" baseline="-25000">
                <a:solidFill>
                  <a:srgbClr val="000000"/>
                </a:solidFill>
                <a:ea typeface="宋体" panose="02010600030101010101" pitchFamily="2" charset="-122"/>
              </a:rPr>
              <a:t>2</a:t>
            </a:r>
            <a:r>
              <a:rPr lang="en-US" altLang="zh-CN">
                <a:solidFill>
                  <a:srgbClr val="000000"/>
                </a:solidFill>
                <a:ea typeface="宋体" panose="02010600030101010101" pitchFamily="2" charset="-122"/>
              </a:rPr>
              <a:t>*x</a:t>
            </a:r>
            <a:r>
              <a:rPr lang="en-US" altLang="zh-CN" baseline="-25000">
                <a:solidFill>
                  <a:srgbClr val="000000"/>
                </a:solidFill>
                <a:ea typeface="宋体" panose="02010600030101010101" pitchFamily="2" charset="-122"/>
              </a:rPr>
              <a:t>2</a:t>
            </a:r>
            <a:r>
              <a:rPr lang="en-US" altLang="zh-CN">
                <a:solidFill>
                  <a:srgbClr val="000000"/>
                </a:solidFill>
                <a:ea typeface="宋体" panose="02010600030101010101" pitchFamily="2" charset="-122"/>
              </a:rPr>
              <a:t>+b=0, </a:t>
            </a:r>
          </a:p>
          <a:p>
            <a:pPr fontAlgn="base">
              <a:spcAft>
                <a:spcPct val="0"/>
              </a:spcAft>
              <a:buClr>
                <a:srgbClr val="3333CC"/>
              </a:buClr>
            </a:pPr>
            <a:r>
              <a:rPr lang="en-US" altLang="zh-CN">
                <a:solidFill>
                  <a:srgbClr val="000000"/>
                </a:solidFill>
                <a:ea typeface="宋体" panose="02010600030101010101" pitchFamily="2" charset="-122"/>
              </a:rPr>
              <a:t>thus, </a:t>
            </a:r>
            <a:r>
              <a:rPr lang="en-US" altLang="zh-CN" b="1">
                <a:solidFill>
                  <a:srgbClr val="000000"/>
                </a:solidFill>
                <a:ea typeface="宋体" panose="02010600030101010101" pitchFamily="2" charset="-122"/>
              </a:rPr>
              <a:t>w</a:t>
            </a:r>
            <a:r>
              <a:rPr lang="en-US" altLang="zh-CN">
                <a:solidFill>
                  <a:srgbClr val="000000"/>
                </a:solidFill>
                <a:ea typeface="宋体" panose="02010600030101010101" pitchFamily="2" charset="-122"/>
              </a:rPr>
              <a:t>=(w</a:t>
            </a:r>
            <a:r>
              <a:rPr lang="en-US" altLang="zh-CN" baseline="-25000">
                <a:solidFill>
                  <a:srgbClr val="000000"/>
                </a:solidFill>
                <a:ea typeface="宋体" panose="02010600030101010101" pitchFamily="2" charset="-122"/>
              </a:rPr>
              <a:t>1</a:t>
            </a:r>
            <a:r>
              <a:rPr lang="en-US" altLang="zh-CN">
                <a:solidFill>
                  <a:srgbClr val="000000"/>
                </a:solidFill>
                <a:ea typeface="宋体" panose="02010600030101010101" pitchFamily="2" charset="-122"/>
              </a:rPr>
              <a:t>,w</a:t>
            </a:r>
            <a:r>
              <a:rPr lang="en-US" altLang="zh-CN" baseline="-25000">
                <a:solidFill>
                  <a:srgbClr val="000000"/>
                </a:solidFill>
                <a:ea typeface="宋体" panose="02010600030101010101" pitchFamily="2" charset="-122"/>
              </a:rPr>
              <a:t>2</a:t>
            </a:r>
            <a:r>
              <a:rPr lang="en-US" altLang="zh-CN">
                <a:solidFill>
                  <a:srgbClr val="000000"/>
                </a:solidFill>
                <a:ea typeface="宋体" panose="02010600030101010101" pitchFamily="2" charset="-122"/>
              </a:rPr>
              <a:t>),</a:t>
            </a:r>
            <a:r>
              <a:rPr lang="en-US" altLang="zh-CN" b="1">
                <a:solidFill>
                  <a:srgbClr val="000000"/>
                </a:solidFill>
                <a:ea typeface="宋体" panose="02010600030101010101" pitchFamily="2" charset="-122"/>
              </a:rPr>
              <a:t> x</a:t>
            </a:r>
            <a:r>
              <a:rPr lang="en-US" altLang="zh-CN">
                <a:solidFill>
                  <a:srgbClr val="000000"/>
                </a:solidFill>
                <a:ea typeface="宋体" panose="02010600030101010101" pitchFamily="2" charset="-122"/>
              </a:rPr>
              <a:t>=(x</a:t>
            </a:r>
            <a:r>
              <a:rPr lang="en-US" altLang="zh-CN" baseline="-25000">
                <a:solidFill>
                  <a:srgbClr val="000000"/>
                </a:solidFill>
                <a:ea typeface="宋体" panose="02010600030101010101" pitchFamily="2" charset="-122"/>
              </a:rPr>
              <a:t>1</a:t>
            </a:r>
            <a:r>
              <a:rPr lang="en-US" altLang="zh-CN">
                <a:solidFill>
                  <a:srgbClr val="000000"/>
                </a:solidFill>
                <a:ea typeface="宋体" panose="02010600030101010101" pitchFamily="2" charset="-122"/>
              </a:rPr>
              <a:t>,x</a:t>
            </a:r>
            <a:r>
              <a:rPr lang="en-US" altLang="zh-CN" baseline="-25000">
                <a:solidFill>
                  <a:srgbClr val="000000"/>
                </a:solidFill>
                <a:ea typeface="宋体" panose="02010600030101010101" pitchFamily="2" charset="-122"/>
              </a:rPr>
              <a:t>2</a:t>
            </a:r>
            <a:r>
              <a:rPr lang="en-US" altLang="zh-CN">
                <a:solidFill>
                  <a:srgbClr val="000000"/>
                </a:solidFill>
                <a:ea typeface="宋体" panose="02010600030101010101" pitchFamily="2" charset="-122"/>
              </a:rPr>
              <a:t>)</a:t>
            </a:r>
          </a:p>
          <a:p>
            <a:pPr fontAlgn="base">
              <a:spcAft>
                <a:spcPct val="0"/>
              </a:spcAft>
              <a:buClr>
                <a:srgbClr val="3333CC"/>
              </a:buClr>
            </a:pPr>
            <a:endParaRPr lang="zh-CN" altLang="en-US">
              <a:solidFill>
                <a:srgbClr val="000000"/>
              </a:solidFill>
              <a:ea typeface="宋体" panose="02010600030101010101" pitchFamily="2" charset="-122"/>
            </a:endParaRPr>
          </a:p>
        </p:txBody>
      </p:sp>
      <p:sp>
        <p:nvSpPr>
          <p:cNvPr id="352262" name="Line 6">
            <a:extLst>
              <a:ext uri="{FF2B5EF4-FFF2-40B4-BE49-F238E27FC236}">
                <a16:creationId xmlns:a16="http://schemas.microsoft.com/office/drawing/2014/main" id="{2487D510-0B79-77F4-1562-4D812C402B0A}"/>
              </a:ext>
            </a:extLst>
          </p:cNvPr>
          <p:cNvSpPr>
            <a:spLocks noChangeShapeType="1"/>
          </p:cNvSpPr>
          <p:nvPr/>
        </p:nvSpPr>
        <p:spPr bwMode="auto">
          <a:xfrm rot="18127581">
            <a:off x="3513138" y="2705100"/>
            <a:ext cx="377825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63" name="Line 7">
            <a:extLst>
              <a:ext uri="{FF2B5EF4-FFF2-40B4-BE49-F238E27FC236}">
                <a16:creationId xmlns:a16="http://schemas.microsoft.com/office/drawing/2014/main" id="{3BDCC986-B607-5E50-0CB3-6AD715128DD6}"/>
              </a:ext>
            </a:extLst>
          </p:cNvPr>
          <p:cNvSpPr>
            <a:spLocks noChangeShapeType="1"/>
          </p:cNvSpPr>
          <p:nvPr/>
        </p:nvSpPr>
        <p:spPr bwMode="auto">
          <a:xfrm rot="18127581">
            <a:off x="3459163" y="2705100"/>
            <a:ext cx="3886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64" name="Text Box 8">
            <a:extLst>
              <a:ext uri="{FF2B5EF4-FFF2-40B4-BE49-F238E27FC236}">
                <a16:creationId xmlns:a16="http://schemas.microsoft.com/office/drawing/2014/main" id="{2328F2D4-5956-DDF2-AF71-8A2660E82614}"/>
              </a:ext>
            </a:extLst>
          </p:cNvPr>
          <p:cNvSpPr txBox="1">
            <a:spLocks noChangeArrowheads="1"/>
          </p:cNvSpPr>
          <p:nvPr/>
        </p:nvSpPr>
        <p:spPr bwMode="auto">
          <a:xfrm>
            <a:off x="2819401" y="1187451"/>
            <a:ext cx="1584325"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a:solidFill>
                  <a:srgbClr val="000000"/>
                </a:solidFill>
                <a:latin typeface="Tahoma" panose="020B0604030504040204" pitchFamily="34" charset="0"/>
                <a:ea typeface="宋体" panose="02010600030101010101" pitchFamily="2" charset="-122"/>
              </a:rPr>
              <a:t>denotes +1</a:t>
            </a:r>
          </a:p>
          <a:p>
            <a:pPr algn="ctr" fontAlgn="base">
              <a:spcBef>
                <a:spcPct val="50000"/>
              </a:spcBef>
              <a:spcAft>
                <a:spcPct val="0"/>
              </a:spcAft>
              <a:buClr>
                <a:srgbClr val="000000"/>
              </a:buClr>
            </a:pPr>
            <a:r>
              <a:rPr lang="en-US" altLang="zh-CN">
                <a:solidFill>
                  <a:srgbClr val="000000"/>
                </a:solidFill>
                <a:latin typeface="Tahoma" panose="020B0604030504040204" pitchFamily="34" charset="0"/>
                <a:ea typeface="宋体" panose="02010600030101010101" pitchFamily="2" charset="-122"/>
              </a:rPr>
              <a:t>denotes -1</a:t>
            </a:r>
          </a:p>
        </p:txBody>
      </p:sp>
      <p:sp>
        <p:nvSpPr>
          <p:cNvPr id="352265" name="Oval 9">
            <a:extLst>
              <a:ext uri="{FF2B5EF4-FFF2-40B4-BE49-F238E27FC236}">
                <a16:creationId xmlns:a16="http://schemas.microsoft.com/office/drawing/2014/main" id="{D875536B-1E28-4F4D-C413-72CCD0F091F9}"/>
              </a:ext>
            </a:extLst>
          </p:cNvPr>
          <p:cNvSpPr>
            <a:spLocks noChangeAspect="1" noChangeArrowheads="1"/>
          </p:cNvSpPr>
          <p:nvPr/>
        </p:nvSpPr>
        <p:spPr bwMode="auto">
          <a:xfrm rot="4777107">
            <a:off x="2887663" y="1289051"/>
            <a:ext cx="4127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66" name="Oval 10">
            <a:extLst>
              <a:ext uri="{FF2B5EF4-FFF2-40B4-BE49-F238E27FC236}">
                <a16:creationId xmlns:a16="http://schemas.microsoft.com/office/drawing/2014/main" id="{73E55EE9-9188-7903-3D75-9F7A9E563738}"/>
              </a:ext>
            </a:extLst>
          </p:cNvPr>
          <p:cNvSpPr>
            <a:spLocks noChangeAspect="1" noChangeArrowheads="1"/>
          </p:cNvSpPr>
          <p:nvPr/>
        </p:nvSpPr>
        <p:spPr bwMode="auto">
          <a:xfrm rot="5895381">
            <a:off x="2887663" y="1609726"/>
            <a:ext cx="34925"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67" name="Line 11">
            <a:extLst>
              <a:ext uri="{FF2B5EF4-FFF2-40B4-BE49-F238E27FC236}">
                <a16:creationId xmlns:a16="http://schemas.microsoft.com/office/drawing/2014/main" id="{BFB659C3-311F-C229-308F-4E1718A31DF0}"/>
              </a:ext>
            </a:extLst>
          </p:cNvPr>
          <p:cNvSpPr>
            <a:spLocks noChangeShapeType="1"/>
          </p:cNvSpPr>
          <p:nvPr/>
        </p:nvSpPr>
        <p:spPr bwMode="auto">
          <a:xfrm flipH="1">
            <a:off x="4267200" y="8382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68" name="Line 12">
            <a:extLst>
              <a:ext uri="{FF2B5EF4-FFF2-40B4-BE49-F238E27FC236}">
                <a16:creationId xmlns:a16="http://schemas.microsoft.com/office/drawing/2014/main" id="{4783D9FB-E025-A5CA-62D6-BA4E357409DF}"/>
              </a:ext>
            </a:extLst>
          </p:cNvPr>
          <p:cNvSpPr>
            <a:spLocks noChangeShapeType="1"/>
          </p:cNvSpPr>
          <p:nvPr/>
        </p:nvSpPr>
        <p:spPr bwMode="auto">
          <a:xfrm flipV="1">
            <a:off x="4149725" y="3743325"/>
            <a:ext cx="304165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69" name="Oval 13">
            <a:extLst>
              <a:ext uri="{FF2B5EF4-FFF2-40B4-BE49-F238E27FC236}">
                <a16:creationId xmlns:a16="http://schemas.microsoft.com/office/drawing/2014/main" id="{67A61E52-539B-E2D0-DAD3-0407FB559EAC}"/>
              </a:ext>
            </a:extLst>
          </p:cNvPr>
          <p:cNvSpPr>
            <a:spLocks noChangeAspect="1" noChangeArrowheads="1"/>
          </p:cNvSpPr>
          <p:nvPr/>
        </p:nvSpPr>
        <p:spPr bwMode="auto">
          <a:xfrm>
            <a:off x="5213350" y="3373439"/>
            <a:ext cx="50800" cy="3333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70" name="Oval 14">
            <a:extLst>
              <a:ext uri="{FF2B5EF4-FFF2-40B4-BE49-F238E27FC236}">
                <a16:creationId xmlns:a16="http://schemas.microsoft.com/office/drawing/2014/main" id="{AB08D453-E92B-C63E-580A-DF75228E3CF9}"/>
              </a:ext>
            </a:extLst>
          </p:cNvPr>
          <p:cNvSpPr>
            <a:spLocks noChangeAspect="1" noChangeArrowheads="1"/>
          </p:cNvSpPr>
          <p:nvPr/>
        </p:nvSpPr>
        <p:spPr bwMode="auto">
          <a:xfrm>
            <a:off x="4189413" y="2584450"/>
            <a:ext cx="50800" cy="333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71" name="Oval 15">
            <a:extLst>
              <a:ext uri="{FF2B5EF4-FFF2-40B4-BE49-F238E27FC236}">
                <a16:creationId xmlns:a16="http://schemas.microsoft.com/office/drawing/2014/main" id="{45FE2A4F-5A0D-9C9C-A1F7-543B6178C2D8}"/>
              </a:ext>
            </a:extLst>
          </p:cNvPr>
          <p:cNvSpPr>
            <a:spLocks noChangeAspect="1" noChangeArrowheads="1"/>
          </p:cNvSpPr>
          <p:nvPr/>
        </p:nvSpPr>
        <p:spPr bwMode="auto">
          <a:xfrm>
            <a:off x="5730875" y="1824039"/>
            <a:ext cx="50800" cy="333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72" name="Oval 16">
            <a:extLst>
              <a:ext uri="{FF2B5EF4-FFF2-40B4-BE49-F238E27FC236}">
                <a16:creationId xmlns:a16="http://schemas.microsoft.com/office/drawing/2014/main" id="{8358A5F8-1E53-BB91-C3E3-3FD4EBF121C6}"/>
              </a:ext>
            </a:extLst>
          </p:cNvPr>
          <p:cNvSpPr>
            <a:spLocks noChangeAspect="1" noChangeArrowheads="1"/>
          </p:cNvSpPr>
          <p:nvPr/>
        </p:nvSpPr>
        <p:spPr bwMode="auto">
          <a:xfrm>
            <a:off x="5784851" y="2397125"/>
            <a:ext cx="49213" cy="333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73" name="Oval 17">
            <a:extLst>
              <a:ext uri="{FF2B5EF4-FFF2-40B4-BE49-F238E27FC236}">
                <a16:creationId xmlns:a16="http://schemas.microsoft.com/office/drawing/2014/main" id="{DBA65B3A-544F-A156-5935-E180FD189500}"/>
              </a:ext>
            </a:extLst>
          </p:cNvPr>
          <p:cNvSpPr>
            <a:spLocks noChangeAspect="1" noChangeArrowheads="1"/>
          </p:cNvSpPr>
          <p:nvPr/>
        </p:nvSpPr>
        <p:spPr bwMode="auto">
          <a:xfrm>
            <a:off x="4957763" y="1717676"/>
            <a:ext cx="50800" cy="365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74" name="Oval 18">
            <a:extLst>
              <a:ext uri="{FF2B5EF4-FFF2-40B4-BE49-F238E27FC236}">
                <a16:creationId xmlns:a16="http://schemas.microsoft.com/office/drawing/2014/main" id="{64CDAC67-6D6A-53D5-ECA1-037154F12D46}"/>
              </a:ext>
            </a:extLst>
          </p:cNvPr>
          <p:cNvSpPr>
            <a:spLocks noChangeAspect="1" noChangeArrowheads="1"/>
          </p:cNvSpPr>
          <p:nvPr/>
        </p:nvSpPr>
        <p:spPr bwMode="auto">
          <a:xfrm>
            <a:off x="5354638" y="2465389"/>
            <a:ext cx="44450" cy="333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75" name="Oval 19">
            <a:extLst>
              <a:ext uri="{FF2B5EF4-FFF2-40B4-BE49-F238E27FC236}">
                <a16:creationId xmlns:a16="http://schemas.microsoft.com/office/drawing/2014/main" id="{1D8BC6EE-3AC3-2593-7DDE-4EA3A41204D3}"/>
              </a:ext>
            </a:extLst>
          </p:cNvPr>
          <p:cNvSpPr>
            <a:spLocks noChangeAspect="1" noChangeArrowheads="1"/>
          </p:cNvSpPr>
          <p:nvPr/>
        </p:nvSpPr>
        <p:spPr bwMode="auto">
          <a:xfrm>
            <a:off x="4656138" y="2039939"/>
            <a:ext cx="50800" cy="412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76" name="Oval 20">
            <a:extLst>
              <a:ext uri="{FF2B5EF4-FFF2-40B4-BE49-F238E27FC236}">
                <a16:creationId xmlns:a16="http://schemas.microsoft.com/office/drawing/2014/main" id="{1324039D-38B0-09B8-A13D-4BAB585FF2A4}"/>
              </a:ext>
            </a:extLst>
          </p:cNvPr>
          <p:cNvSpPr>
            <a:spLocks noChangeAspect="1" noChangeArrowheads="1"/>
          </p:cNvSpPr>
          <p:nvPr/>
        </p:nvSpPr>
        <p:spPr bwMode="auto">
          <a:xfrm>
            <a:off x="6367463" y="2732089"/>
            <a:ext cx="50800" cy="349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77" name="Oval 21">
            <a:extLst>
              <a:ext uri="{FF2B5EF4-FFF2-40B4-BE49-F238E27FC236}">
                <a16:creationId xmlns:a16="http://schemas.microsoft.com/office/drawing/2014/main" id="{DC1D696F-F195-531F-EFF0-BE78F1C34EA8}"/>
              </a:ext>
            </a:extLst>
          </p:cNvPr>
          <p:cNvSpPr>
            <a:spLocks noChangeAspect="1" noChangeArrowheads="1"/>
          </p:cNvSpPr>
          <p:nvPr/>
        </p:nvSpPr>
        <p:spPr bwMode="auto">
          <a:xfrm rot="20481726">
            <a:off x="5354639" y="2960689"/>
            <a:ext cx="46037" cy="3333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78" name="Oval 22">
            <a:extLst>
              <a:ext uri="{FF2B5EF4-FFF2-40B4-BE49-F238E27FC236}">
                <a16:creationId xmlns:a16="http://schemas.microsoft.com/office/drawing/2014/main" id="{26E07418-597D-A8EB-E5C3-C655E029A68E}"/>
              </a:ext>
            </a:extLst>
          </p:cNvPr>
          <p:cNvSpPr>
            <a:spLocks noChangeAspect="1" noChangeArrowheads="1"/>
          </p:cNvSpPr>
          <p:nvPr/>
        </p:nvSpPr>
        <p:spPr bwMode="auto">
          <a:xfrm rot="20481726">
            <a:off x="7115176" y="2112964"/>
            <a:ext cx="49213" cy="349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79" name="Oval 23">
            <a:extLst>
              <a:ext uri="{FF2B5EF4-FFF2-40B4-BE49-F238E27FC236}">
                <a16:creationId xmlns:a16="http://schemas.microsoft.com/office/drawing/2014/main" id="{F6D18105-B1EE-FA6C-19A1-72590381E3A1}"/>
              </a:ext>
            </a:extLst>
          </p:cNvPr>
          <p:cNvSpPr>
            <a:spLocks noChangeAspect="1" noChangeArrowheads="1"/>
          </p:cNvSpPr>
          <p:nvPr/>
        </p:nvSpPr>
        <p:spPr bwMode="auto">
          <a:xfrm rot="20481726">
            <a:off x="6526213" y="3032126"/>
            <a:ext cx="50800" cy="349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80" name="Oval 24">
            <a:extLst>
              <a:ext uri="{FF2B5EF4-FFF2-40B4-BE49-F238E27FC236}">
                <a16:creationId xmlns:a16="http://schemas.microsoft.com/office/drawing/2014/main" id="{519D9937-397A-D713-E227-474D5962AAD2}"/>
              </a:ext>
            </a:extLst>
          </p:cNvPr>
          <p:cNvSpPr>
            <a:spLocks noChangeAspect="1" noChangeArrowheads="1"/>
          </p:cNvSpPr>
          <p:nvPr/>
        </p:nvSpPr>
        <p:spPr bwMode="auto">
          <a:xfrm rot="20481726">
            <a:off x="4719638" y="1720851"/>
            <a:ext cx="50800" cy="349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81" name="Oval 25">
            <a:extLst>
              <a:ext uri="{FF2B5EF4-FFF2-40B4-BE49-F238E27FC236}">
                <a16:creationId xmlns:a16="http://schemas.microsoft.com/office/drawing/2014/main" id="{2CF331EC-3F37-2085-1E06-323DF0973219}"/>
              </a:ext>
            </a:extLst>
          </p:cNvPr>
          <p:cNvSpPr>
            <a:spLocks noChangeAspect="1" noChangeArrowheads="1"/>
          </p:cNvSpPr>
          <p:nvPr/>
        </p:nvSpPr>
        <p:spPr bwMode="auto">
          <a:xfrm rot="20481726">
            <a:off x="6040438" y="2360613"/>
            <a:ext cx="50800" cy="365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82" name="Oval 26">
            <a:extLst>
              <a:ext uri="{FF2B5EF4-FFF2-40B4-BE49-F238E27FC236}">
                <a16:creationId xmlns:a16="http://schemas.microsoft.com/office/drawing/2014/main" id="{1279D0A6-638C-C5C5-4991-FEE491A23706}"/>
              </a:ext>
            </a:extLst>
          </p:cNvPr>
          <p:cNvSpPr>
            <a:spLocks noChangeAspect="1" noChangeArrowheads="1"/>
          </p:cNvSpPr>
          <p:nvPr/>
        </p:nvSpPr>
        <p:spPr bwMode="auto">
          <a:xfrm rot="20481726">
            <a:off x="7000875" y="2997200"/>
            <a:ext cx="50800" cy="333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83" name="Oval 27">
            <a:extLst>
              <a:ext uri="{FF2B5EF4-FFF2-40B4-BE49-F238E27FC236}">
                <a16:creationId xmlns:a16="http://schemas.microsoft.com/office/drawing/2014/main" id="{5772AE2D-9A58-8402-29BA-3F39A9168C96}"/>
              </a:ext>
            </a:extLst>
          </p:cNvPr>
          <p:cNvSpPr>
            <a:spLocks noChangeAspect="1" noChangeArrowheads="1"/>
          </p:cNvSpPr>
          <p:nvPr/>
        </p:nvSpPr>
        <p:spPr bwMode="auto">
          <a:xfrm rot="20481726">
            <a:off x="4711700" y="2400300"/>
            <a:ext cx="50800" cy="333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84" name="Oval 28">
            <a:extLst>
              <a:ext uri="{FF2B5EF4-FFF2-40B4-BE49-F238E27FC236}">
                <a16:creationId xmlns:a16="http://schemas.microsoft.com/office/drawing/2014/main" id="{020A78FD-10E2-7762-35FF-CF97E799060B}"/>
              </a:ext>
            </a:extLst>
          </p:cNvPr>
          <p:cNvSpPr>
            <a:spLocks noChangeAspect="1" noChangeArrowheads="1"/>
          </p:cNvSpPr>
          <p:nvPr/>
        </p:nvSpPr>
        <p:spPr bwMode="auto">
          <a:xfrm rot="5895381">
            <a:off x="5341145" y="1989932"/>
            <a:ext cx="33337" cy="444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85" name="Oval 29">
            <a:extLst>
              <a:ext uri="{FF2B5EF4-FFF2-40B4-BE49-F238E27FC236}">
                <a16:creationId xmlns:a16="http://schemas.microsoft.com/office/drawing/2014/main" id="{5DA13AAB-B4F2-6DB7-5EE3-77F293365A0F}"/>
              </a:ext>
            </a:extLst>
          </p:cNvPr>
          <p:cNvSpPr>
            <a:spLocks noChangeAspect="1" noChangeArrowheads="1"/>
          </p:cNvSpPr>
          <p:nvPr/>
        </p:nvSpPr>
        <p:spPr bwMode="auto">
          <a:xfrm rot="5895381">
            <a:off x="5564981" y="3515519"/>
            <a:ext cx="39688"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86" name="Oval 30">
            <a:extLst>
              <a:ext uri="{FF2B5EF4-FFF2-40B4-BE49-F238E27FC236}">
                <a16:creationId xmlns:a16="http://schemas.microsoft.com/office/drawing/2014/main" id="{3D7F8CDD-1821-0603-6E3A-398772F71A14}"/>
              </a:ext>
            </a:extLst>
          </p:cNvPr>
          <p:cNvSpPr>
            <a:spLocks noChangeAspect="1" noChangeArrowheads="1"/>
          </p:cNvSpPr>
          <p:nvPr/>
        </p:nvSpPr>
        <p:spPr bwMode="auto">
          <a:xfrm rot="5895381">
            <a:off x="4715670" y="2717007"/>
            <a:ext cx="33337"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87" name="Oval 31">
            <a:extLst>
              <a:ext uri="{FF2B5EF4-FFF2-40B4-BE49-F238E27FC236}">
                <a16:creationId xmlns:a16="http://schemas.microsoft.com/office/drawing/2014/main" id="{431BD516-393C-27B8-841E-B0353133504A}"/>
              </a:ext>
            </a:extLst>
          </p:cNvPr>
          <p:cNvSpPr>
            <a:spLocks noChangeAspect="1" noChangeArrowheads="1"/>
          </p:cNvSpPr>
          <p:nvPr/>
        </p:nvSpPr>
        <p:spPr bwMode="auto">
          <a:xfrm rot="5895381">
            <a:off x="5737226" y="1525588"/>
            <a:ext cx="33337" cy="460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88" name="Oval 32">
            <a:extLst>
              <a:ext uri="{FF2B5EF4-FFF2-40B4-BE49-F238E27FC236}">
                <a16:creationId xmlns:a16="http://schemas.microsoft.com/office/drawing/2014/main" id="{004E99BB-1F5C-F391-C4E7-82E13855A553}"/>
              </a:ext>
            </a:extLst>
          </p:cNvPr>
          <p:cNvSpPr>
            <a:spLocks noChangeAspect="1" noChangeArrowheads="1"/>
          </p:cNvSpPr>
          <p:nvPr/>
        </p:nvSpPr>
        <p:spPr bwMode="auto">
          <a:xfrm rot="5895381">
            <a:off x="6537326" y="2747963"/>
            <a:ext cx="4127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89" name="Oval 33">
            <a:extLst>
              <a:ext uri="{FF2B5EF4-FFF2-40B4-BE49-F238E27FC236}">
                <a16:creationId xmlns:a16="http://schemas.microsoft.com/office/drawing/2014/main" id="{EA02EBAD-436E-FE17-E82E-32BB34D71718}"/>
              </a:ext>
            </a:extLst>
          </p:cNvPr>
          <p:cNvSpPr>
            <a:spLocks noChangeAspect="1" noChangeArrowheads="1"/>
          </p:cNvSpPr>
          <p:nvPr/>
        </p:nvSpPr>
        <p:spPr bwMode="auto">
          <a:xfrm rot="5895381">
            <a:off x="5759451" y="2703513"/>
            <a:ext cx="33337" cy="460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90" name="Oval 34">
            <a:extLst>
              <a:ext uri="{FF2B5EF4-FFF2-40B4-BE49-F238E27FC236}">
                <a16:creationId xmlns:a16="http://schemas.microsoft.com/office/drawing/2014/main" id="{5D85658A-6B3C-3FA5-DB8A-7543A7BB00B0}"/>
              </a:ext>
            </a:extLst>
          </p:cNvPr>
          <p:cNvSpPr>
            <a:spLocks noChangeAspect="1" noChangeArrowheads="1"/>
          </p:cNvSpPr>
          <p:nvPr/>
        </p:nvSpPr>
        <p:spPr bwMode="auto">
          <a:xfrm rot="5895381">
            <a:off x="6798469" y="2204244"/>
            <a:ext cx="33338"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91" name="Oval 35">
            <a:extLst>
              <a:ext uri="{FF2B5EF4-FFF2-40B4-BE49-F238E27FC236}">
                <a16:creationId xmlns:a16="http://schemas.microsoft.com/office/drawing/2014/main" id="{7A7B36AF-B52F-DE51-5077-7BEE27EB996F}"/>
              </a:ext>
            </a:extLst>
          </p:cNvPr>
          <p:cNvSpPr>
            <a:spLocks noChangeAspect="1" noChangeArrowheads="1"/>
          </p:cNvSpPr>
          <p:nvPr/>
        </p:nvSpPr>
        <p:spPr bwMode="auto">
          <a:xfrm rot="5895381">
            <a:off x="4693445" y="1491457"/>
            <a:ext cx="33337"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92" name="Oval 36">
            <a:extLst>
              <a:ext uri="{FF2B5EF4-FFF2-40B4-BE49-F238E27FC236}">
                <a16:creationId xmlns:a16="http://schemas.microsoft.com/office/drawing/2014/main" id="{066121B5-1507-600B-2C53-E8FAF4CB221F}"/>
              </a:ext>
            </a:extLst>
          </p:cNvPr>
          <p:cNvSpPr>
            <a:spLocks noChangeAspect="1" noChangeArrowheads="1"/>
          </p:cNvSpPr>
          <p:nvPr/>
        </p:nvSpPr>
        <p:spPr bwMode="auto">
          <a:xfrm rot="5895381">
            <a:off x="6500019" y="2140744"/>
            <a:ext cx="33338"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93" name="Oval 37">
            <a:extLst>
              <a:ext uri="{FF2B5EF4-FFF2-40B4-BE49-F238E27FC236}">
                <a16:creationId xmlns:a16="http://schemas.microsoft.com/office/drawing/2014/main" id="{04B9414F-E699-607F-56E3-DE1DE519EA48}"/>
              </a:ext>
            </a:extLst>
          </p:cNvPr>
          <p:cNvSpPr>
            <a:spLocks noChangeAspect="1" noChangeArrowheads="1"/>
          </p:cNvSpPr>
          <p:nvPr/>
        </p:nvSpPr>
        <p:spPr bwMode="auto">
          <a:xfrm rot="5895381">
            <a:off x="6382544" y="3150394"/>
            <a:ext cx="39688"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94" name="Oval 38">
            <a:extLst>
              <a:ext uri="{FF2B5EF4-FFF2-40B4-BE49-F238E27FC236}">
                <a16:creationId xmlns:a16="http://schemas.microsoft.com/office/drawing/2014/main" id="{5D87111D-8334-62A7-D349-B0BB3564BC6E}"/>
              </a:ext>
            </a:extLst>
          </p:cNvPr>
          <p:cNvSpPr>
            <a:spLocks noChangeAspect="1" noChangeArrowheads="1"/>
          </p:cNvSpPr>
          <p:nvPr/>
        </p:nvSpPr>
        <p:spPr bwMode="auto">
          <a:xfrm rot="4777107">
            <a:off x="5034757" y="2323307"/>
            <a:ext cx="41275" cy="492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95" name="Oval 39">
            <a:extLst>
              <a:ext uri="{FF2B5EF4-FFF2-40B4-BE49-F238E27FC236}">
                <a16:creationId xmlns:a16="http://schemas.microsoft.com/office/drawing/2014/main" id="{628F5203-A7E4-029B-DE6F-A07E64B86F25}"/>
              </a:ext>
            </a:extLst>
          </p:cNvPr>
          <p:cNvSpPr>
            <a:spLocks noChangeAspect="1" noChangeArrowheads="1"/>
          </p:cNvSpPr>
          <p:nvPr/>
        </p:nvSpPr>
        <p:spPr bwMode="auto">
          <a:xfrm rot="4777107">
            <a:off x="5993606" y="3525044"/>
            <a:ext cx="33338"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96" name="Oval 40">
            <a:extLst>
              <a:ext uri="{FF2B5EF4-FFF2-40B4-BE49-F238E27FC236}">
                <a16:creationId xmlns:a16="http://schemas.microsoft.com/office/drawing/2014/main" id="{4E92C02B-C3F0-BA7E-5D89-40C842DBD046}"/>
              </a:ext>
            </a:extLst>
          </p:cNvPr>
          <p:cNvSpPr>
            <a:spLocks noChangeAspect="1" noChangeArrowheads="1"/>
          </p:cNvSpPr>
          <p:nvPr/>
        </p:nvSpPr>
        <p:spPr bwMode="auto">
          <a:xfrm rot="4777107">
            <a:off x="5739606" y="3258344"/>
            <a:ext cx="33338"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97" name="Oval 41">
            <a:extLst>
              <a:ext uri="{FF2B5EF4-FFF2-40B4-BE49-F238E27FC236}">
                <a16:creationId xmlns:a16="http://schemas.microsoft.com/office/drawing/2014/main" id="{5385FAFF-1205-8BC2-E88A-3B501EB0F8A8}"/>
              </a:ext>
            </a:extLst>
          </p:cNvPr>
          <p:cNvSpPr>
            <a:spLocks noChangeAspect="1" noChangeArrowheads="1"/>
          </p:cNvSpPr>
          <p:nvPr/>
        </p:nvSpPr>
        <p:spPr bwMode="auto">
          <a:xfrm rot="4777107">
            <a:off x="4468813" y="2463801"/>
            <a:ext cx="41275" cy="444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98" name="Oval 42">
            <a:extLst>
              <a:ext uri="{FF2B5EF4-FFF2-40B4-BE49-F238E27FC236}">
                <a16:creationId xmlns:a16="http://schemas.microsoft.com/office/drawing/2014/main" id="{F2B4C960-7439-4D09-CF7A-9D9AF31ECFAE}"/>
              </a:ext>
            </a:extLst>
          </p:cNvPr>
          <p:cNvSpPr>
            <a:spLocks noChangeAspect="1" noChangeArrowheads="1"/>
          </p:cNvSpPr>
          <p:nvPr/>
        </p:nvSpPr>
        <p:spPr bwMode="auto">
          <a:xfrm rot="4777107">
            <a:off x="5213351" y="1793876"/>
            <a:ext cx="34925" cy="444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299" name="Oval 43">
            <a:extLst>
              <a:ext uri="{FF2B5EF4-FFF2-40B4-BE49-F238E27FC236}">
                <a16:creationId xmlns:a16="http://schemas.microsoft.com/office/drawing/2014/main" id="{98A96D51-275D-3DC2-B16F-5210B04E01AD}"/>
              </a:ext>
            </a:extLst>
          </p:cNvPr>
          <p:cNvSpPr>
            <a:spLocks noChangeAspect="1" noChangeArrowheads="1"/>
          </p:cNvSpPr>
          <p:nvPr/>
        </p:nvSpPr>
        <p:spPr bwMode="auto">
          <a:xfrm rot="4777107">
            <a:off x="5748338" y="2901951"/>
            <a:ext cx="349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300" name="Oval 44">
            <a:extLst>
              <a:ext uri="{FF2B5EF4-FFF2-40B4-BE49-F238E27FC236}">
                <a16:creationId xmlns:a16="http://schemas.microsoft.com/office/drawing/2014/main" id="{3E7FC717-5739-AD5D-9234-C0023DD43505}"/>
              </a:ext>
            </a:extLst>
          </p:cNvPr>
          <p:cNvSpPr>
            <a:spLocks noChangeAspect="1" noChangeArrowheads="1"/>
          </p:cNvSpPr>
          <p:nvPr/>
        </p:nvSpPr>
        <p:spPr bwMode="auto">
          <a:xfrm rot="4777107">
            <a:off x="4208463" y="2006601"/>
            <a:ext cx="4127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301" name="Oval 45">
            <a:extLst>
              <a:ext uri="{FF2B5EF4-FFF2-40B4-BE49-F238E27FC236}">
                <a16:creationId xmlns:a16="http://schemas.microsoft.com/office/drawing/2014/main" id="{AAB66451-038F-FC9D-8A50-E1875E329751}"/>
              </a:ext>
            </a:extLst>
          </p:cNvPr>
          <p:cNvSpPr>
            <a:spLocks noChangeAspect="1" noChangeArrowheads="1"/>
          </p:cNvSpPr>
          <p:nvPr/>
        </p:nvSpPr>
        <p:spPr bwMode="auto">
          <a:xfrm rot="4777107">
            <a:off x="5400675" y="3379788"/>
            <a:ext cx="38100"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302" name="Oval 46">
            <a:extLst>
              <a:ext uri="{FF2B5EF4-FFF2-40B4-BE49-F238E27FC236}">
                <a16:creationId xmlns:a16="http://schemas.microsoft.com/office/drawing/2014/main" id="{95F941E8-9D87-D74D-A8DC-E4846F0A8971}"/>
              </a:ext>
            </a:extLst>
          </p:cNvPr>
          <p:cNvSpPr>
            <a:spLocks noChangeAspect="1" noChangeArrowheads="1"/>
          </p:cNvSpPr>
          <p:nvPr/>
        </p:nvSpPr>
        <p:spPr bwMode="auto">
          <a:xfrm rot="4777107">
            <a:off x="6536532" y="3175795"/>
            <a:ext cx="34925" cy="492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303" name="Line 47">
            <a:extLst>
              <a:ext uri="{FF2B5EF4-FFF2-40B4-BE49-F238E27FC236}">
                <a16:creationId xmlns:a16="http://schemas.microsoft.com/office/drawing/2014/main" id="{08E228FD-DC06-FFAD-1E66-BD43EA41DF65}"/>
              </a:ext>
            </a:extLst>
          </p:cNvPr>
          <p:cNvSpPr>
            <a:spLocks noChangeShapeType="1"/>
          </p:cNvSpPr>
          <p:nvPr/>
        </p:nvSpPr>
        <p:spPr bwMode="auto">
          <a:xfrm>
            <a:off x="4724400" y="2057400"/>
            <a:ext cx="762000" cy="4572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304" name="Text Box 48">
            <a:extLst>
              <a:ext uri="{FF2B5EF4-FFF2-40B4-BE49-F238E27FC236}">
                <a16:creationId xmlns:a16="http://schemas.microsoft.com/office/drawing/2014/main" id="{7F50C846-8218-AD00-7508-AC035FB5E6D7}"/>
              </a:ext>
            </a:extLst>
          </p:cNvPr>
          <p:cNvSpPr txBox="1">
            <a:spLocks noChangeArrowheads="1"/>
          </p:cNvSpPr>
          <p:nvPr/>
        </p:nvSpPr>
        <p:spPr bwMode="auto">
          <a:xfrm>
            <a:off x="4495800" y="1676401"/>
            <a:ext cx="457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b="1">
                <a:solidFill>
                  <a:srgbClr val="000000"/>
                </a:solidFill>
                <a:latin typeface="Tahoma" panose="020B0604030504040204" pitchFamily="34" charset="0"/>
                <a:ea typeface="宋体" panose="02010600030101010101" pitchFamily="2" charset="-122"/>
              </a:rPr>
              <a:t>x</a:t>
            </a:r>
          </a:p>
        </p:txBody>
      </p:sp>
      <p:sp>
        <p:nvSpPr>
          <p:cNvPr id="352305" name="Text Box 49">
            <a:extLst>
              <a:ext uri="{FF2B5EF4-FFF2-40B4-BE49-F238E27FC236}">
                <a16:creationId xmlns:a16="http://schemas.microsoft.com/office/drawing/2014/main" id="{F6B9BF45-5879-A7B7-65FD-C895CCD13015}"/>
              </a:ext>
            </a:extLst>
          </p:cNvPr>
          <p:cNvSpPr txBox="1">
            <a:spLocks noChangeArrowheads="1"/>
          </p:cNvSpPr>
          <p:nvPr/>
        </p:nvSpPr>
        <p:spPr bwMode="auto">
          <a:xfrm>
            <a:off x="6781800" y="1447801"/>
            <a:ext cx="20574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800" b="1">
                <a:solidFill>
                  <a:srgbClr val="000000"/>
                </a:solidFill>
                <a:latin typeface="Tahoma" panose="020B0604030504040204" pitchFamily="34" charset="0"/>
                <a:ea typeface="宋体" panose="02010600030101010101" pitchFamily="2" charset="-122"/>
              </a:rPr>
              <a:t>wx </a:t>
            </a:r>
            <a:r>
              <a:rPr lang="en-US" altLang="zh-CN" sz="2800">
                <a:solidFill>
                  <a:srgbClr val="000000"/>
                </a:solidFill>
                <a:latin typeface="Tahoma" panose="020B0604030504040204" pitchFamily="34" charset="0"/>
                <a:ea typeface="宋体" panose="02010600030101010101" pitchFamily="2" charset="-122"/>
              </a:rPr>
              <a:t>+b = 0</a:t>
            </a:r>
          </a:p>
        </p:txBody>
      </p:sp>
      <p:sp>
        <p:nvSpPr>
          <p:cNvPr id="352307" name="Line 51">
            <a:extLst>
              <a:ext uri="{FF2B5EF4-FFF2-40B4-BE49-F238E27FC236}">
                <a16:creationId xmlns:a16="http://schemas.microsoft.com/office/drawing/2014/main" id="{5CE1F3AF-6F80-E792-F8B0-8D903B26DE20}"/>
              </a:ext>
            </a:extLst>
          </p:cNvPr>
          <p:cNvSpPr>
            <a:spLocks noChangeShapeType="1"/>
          </p:cNvSpPr>
          <p:nvPr/>
        </p:nvSpPr>
        <p:spPr bwMode="auto">
          <a:xfrm flipH="1">
            <a:off x="5791200" y="1752600"/>
            <a:ext cx="11430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308" name="Text Box 52">
            <a:extLst>
              <a:ext uri="{FF2B5EF4-FFF2-40B4-BE49-F238E27FC236}">
                <a16:creationId xmlns:a16="http://schemas.microsoft.com/office/drawing/2014/main" id="{F915633E-CCD2-54F7-A17A-1023973D1083}"/>
              </a:ext>
            </a:extLst>
          </p:cNvPr>
          <p:cNvSpPr txBox="1">
            <a:spLocks noChangeArrowheads="1"/>
          </p:cNvSpPr>
          <p:nvPr/>
        </p:nvSpPr>
        <p:spPr bwMode="auto">
          <a:xfrm>
            <a:off x="8001000" y="2362201"/>
            <a:ext cx="2438400" cy="1323975"/>
          </a:xfrm>
          <a:prstGeom prst="rect">
            <a:avLst/>
          </a:prstGeom>
          <a:noFill/>
          <a:ln w="12700"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Arial" panose="020B0604020202020204" pitchFamily="34" charset="0"/>
              </a:defRPr>
            </a:lvl1pPr>
            <a:lvl2pPr>
              <a:defRPr sz="24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fontAlgn="base">
              <a:spcBef>
                <a:spcPct val="50000"/>
              </a:spcBef>
              <a:spcAft>
                <a:spcPct val="0"/>
              </a:spcAft>
              <a:buClr>
                <a:srgbClr val="000000"/>
              </a:buClr>
            </a:pPr>
            <a:r>
              <a:rPr lang="en-US" altLang="zh-CN" sz="2000" b="1">
                <a:solidFill>
                  <a:srgbClr val="000000"/>
                </a:solidFill>
                <a:latin typeface="Tahoma" panose="020B0604030504040204" pitchFamily="34" charset="0"/>
                <a:ea typeface="宋体" panose="02010600030101010101" pitchFamily="2" charset="-122"/>
              </a:rPr>
              <a:t>X</a:t>
            </a:r>
            <a:r>
              <a:rPr lang="en-US" altLang="zh-CN" sz="2000">
                <a:solidFill>
                  <a:srgbClr val="000000"/>
                </a:solidFill>
                <a:latin typeface="Tahoma" panose="020B0604030504040204" pitchFamily="34" charset="0"/>
                <a:ea typeface="宋体" panose="02010600030101010101" pitchFamily="2" charset="-122"/>
              </a:rPr>
              <a:t> – Vector</a:t>
            </a:r>
          </a:p>
          <a:p>
            <a:pPr fontAlgn="base">
              <a:spcBef>
                <a:spcPct val="50000"/>
              </a:spcBef>
              <a:spcAft>
                <a:spcPct val="0"/>
              </a:spcAft>
              <a:buClr>
                <a:srgbClr val="000000"/>
              </a:buClr>
            </a:pPr>
            <a:r>
              <a:rPr lang="en-US" altLang="zh-CN" sz="2000" b="1">
                <a:solidFill>
                  <a:srgbClr val="000000"/>
                </a:solidFill>
                <a:latin typeface="Tahoma" panose="020B0604030504040204" pitchFamily="34" charset="0"/>
                <a:ea typeface="宋体" panose="02010600030101010101" pitchFamily="2" charset="-122"/>
              </a:rPr>
              <a:t>W</a:t>
            </a:r>
            <a:r>
              <a:rPr lang="en-US" altLang="zh-CN" sz="2000">
                <a:solidFill>
                  <a:srgbClr val="000000"/>
                </a:solidFill>
                <a:latin typeface="Tahoma" panose="020B0604030504040204" pitchFamily="34" charset="0"/>
                <a:ea typeface="宋体" panose="02010600030101010101" pitchFamily="2" charset="-122"/>
              </a:rPr>
              <a:t> – Normal Vector</a:t>
            </a:r>
          </a:p>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b  – Scale Value</a:t>
            </a:r>
          </a:p>
        </p:txBody>
      </p:sp>
      <p:sp>
        <p:nvSpPr>
          <p:cNvPr id="352309" name="Line 53">
            <a:extLst>
              <a:ext uri="{FF2B5EF4-FFF2-40B4-BE49-F238E27FC236}">
                <a16:creationId xmlns:a16="http://schemas.microsoft.com/office/drawing/2014/main" id="{CB60D588-17C2-9233-2C7F-EE60D118F85F}"/>
              </a:ext>
            </a:extLst>
          </p:cNvPr>
          <p:cNvSpPr>
            <a:spLocks noChangeShapeType="1"/>
          </p:cNvSpPr>
          <p:nvPr/>
        </p:nvSpPr>
        <p:spPr bwMode="auto">
          <a:xfrm flipH="1" flipV="1">
            <a:off x="2971800" y="2743200"/>
            <a:ext cx="1295400" cy="99060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310" name="Line 54">
            <a:extLst>
              <a:ext uri="{FF2B5EF4-FFF2-40B4-BE49-F238E27FC236}">
                <a16:creationId xmlns:a16="http://schemas.microsoft.com/office/drawing/2014/main" id="{5ACF00FC-5D92-E757-72B8-011375A30D4F}"/>
              </a:ext>
            </a:extLst>
          </p:cNvPr>
          <p:cNvSpPr>
            <a:spLocks noChangeShapeType="1"/>
          </p:cNvSpPr>
          <p:nvPr/>
        </p:nvSpPr>
        <p:spPr bwMode="auto">
          <a:xfrm>
            <a:off x="4267200" y="3733800"/>
            <a:ext cx="381000" cy="30480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352311" name="Text Box 55">
            <a:extLst>
              <a:ext uri="{FF2B5EF4-FFF2-40B4-BE49-F238E27FC236}">
                <a16:creationId xmlns:a16="http://schemas.microsoft.com/office/drawing/2014/main" id="{1B6BF9B3-3669-E366-0569-0AAFEFC4AAE5}"/>
              </a:ext>
            </a:extLst>
          </p:cNvPr>
          <p:cNvSpPr txBox="1">
            <a:spLocks noChangeArrowheads="1"/>
          </p:cNvSpPr>
          <p:nvPr/>
        </p:nvSpPr>
        <p:spPr bwMode="auto">
          <a:xfrm>
            <a:off x="2438400" y="2514601"/>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Arial" panose="020B0604020202020204" pitchFamily="34" charset="0"/>
              </a:defRPr>
            </a:lvl1pPr>
            <a:lvl2pPr>
              <a:defRPr sz="24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fontAlgn="base">
              <a:spcBef>
                <a:spcPct val="50000"/>
              </a:spcBef>
              <a:spcAft>
                <a:spcPct val="0"/>
              </a:spcAft>
              <a:buClr>
                <a:srgbClr val="000000"/>
              </a:buClr>
            </a:pPr>
            <a:r>
              <a:rPr lang="en-US" altLang="zh-CN" sz="2000" b="1">
                <a:solidFill>
                  <a:srgbClr val="000000"/>
                </a:solidFill>
                <a:latin typeface="Tahoma" panose="020B0604030504040204" pitchFamily="34" charset="0"/>
                <a:ea typeface="宋体" panose="02010600030101010101" pitchFamily="2" charset="-122"/>
              </a:rPr>
              <a:t>W</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3030EDA-88EC-44E2-67E0-70F9EF5D6CD7}"/>
              </a:ext>
            </a:extLst>
          </p:cNvPr>
          <p:cNvSpPr>
            <a:spLocks noGrp="1"/>
          </p:cNvSpPr>
          <p:nvPr>
            <p:ph type="dt" sz="half" idx="10"/>
          </p:nvPr>
        </p:nvSpPr>
        <p:spPr/>
        <p:txBody>
          <a:bodyPr/>
          <a:lstStyle/>
          <a:p>
            <a:pPr fontAlgn="base">
              <a:spcBef>
                <a:spcPct val="0"/>
              </a:spcBef>
              <a:spcAft>
                <a:spcPct val="0"/>
              </a:spcAft>
            </a:pPr>
            <a:fld id="{5CCF3E0A-D7FD-5540-8846-374DE838B4FE}"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4F7CA4E2-F0FF-5F57-EC22-495B3542BA61}"/>
              </a:ext>
            </a:extLst>
          </p:cNvPr>
          <p:cNvSpPr>
            <a:spLocks noGrp="1"/>
          </p:cNvSpPr>
          <p:nvPr>
            <p:ph type="sldNum" sz="quarter" idx="11"/>
          </p:nvPr>
        </p:nvSpPr>
        <p:spPr/>
        <p:txBody>
          <a:bodyPr/>
          <a:lstStyle/>
          <a:p>
            <a:pPr fontAlgn="base">
              <a:spcBef>
                <a:spcPct val="0"/>
              </a:spcBef>
              <a:spcAft>
                <a:spcPct val="0"/>
              </a:spcAft>
            </a:pPr>
            <a:fld id="{2EE4F5BF-68AE-4A41-BDD9-9D33E703328D}" type="slidenum">
              <a:rPr lang="zh-CN" altLang="en-US">
                <a:solidFill>
                  <a:srgbClr val="000000"/>
                </a:solidFill>
                <a:latin typeface="Tahoma" panose="020B0604030504040204" pitchFamily="34" charset="0"/>
              </a:rPr>
              <a:pPr fontAlgn="base">
                <a:spcBef>
                  <a:spcPct val="0"/>
                </a:spcBef>
                <a:spcAft>
                  <a:spcPct val="0"/>
                </a:spcAft>
              </a:pPr>
              <a:t>109</a:t>
            </a:fld>
            <a:endParaRPr lang="en-US" altLang="zh-CN">
              <a:solidFill>
                <a:srgbClr val="000000"/>
              </a:solidFill>
              <a:latin typeface="Tahoma" panose="020B0604030504040204" pitchFamily="34" charset="0"/>
            </a:endParaRPr>
          </a:p>
        </p:txBody>
      </p:sp>
      <p:sp>
        <p:nvSpPr>
          <p:cNvPr id="285698" name="Rectangle 2">
            <a:extLst>
              <a:ext uri="{FF2B5EF4-FFF2-40B4-BE49-F238E27FC236}">
                <a16:creationId xmlns:a16="http://schemas.microsoft.com/office/drawing/2014/main" id="{5489D7E2-3963-7ECE-2CCB-C8C1057D97FD}"/>
              </a:ext>
            </a:extLst>
          </p:cNvPr>
          <p:cNvSpPr>
            <a:spLocks noGrp="1" noChangeArrowheads="1"/>
          </p:cNvSpPr>
          <p:nvPr>
            <p:ph type="title"/>
          </p:nvPr>
        </p:nvSpPr>
        <p:spPr/>
        <p:txBody>
          <a:bodyPr/>
          <a:lstStyle/>
          <a:p>
            <a:r>
              <a:rPr lang="en-US" altLang="zh-CN">
                <a:ea typeface="宋体" panose="02010600030101010101" pitchFamily="2" charset="-122"/>
              </a:rPr>
              <a:t>Estimate the Margin</a:t>
            </a:r>
          </a:p>
        </p:txBody>
      </p:sp>
      <p:sp>
        <p:nvSpPr>
          <p:cNvPr id="285699" name="Rectangle 3">
            <a:extLst>
              <a:ext uri="{FF2B5EF4-FFF2-40B4-BE49-F238E27FC236}">
                <a16:creationId xmlns:a16="http://schemas.microsoft.com/office/drawing/2014/main" id="{3E326D4D-8D02-889D-049A-1688222542BD}"/>
              </a:ext>
            </a:extLst>
          </p:cNvPr>
          <p:cNvSpPr>
            <a:spLocks noGrp="1" noChangeArrowheads="1"/>
          </p:cNvSpPr>
          <p:nvPr>
            <p:ph type="body" idx="1"/>
          </p:nvPr>
        </p:nvSpPr>
        <p:spPr>
          <a:xfrm>
            <a:off x="2438400" y="4338639"/>
            <a:ext cx="8040688" cy="923925"/>
          </a:xfrm>
        </p:spPr>
        <p:txBody>
          <a:bodyPr/>
          <a:lstStyle/>
          <a:p>
            <a:r>
              <a:rPr lang="en-US" altLang="zh-CN">
                <a:ea typeface="宋体" panose="02010600030101010101" pitchFamily="2" charset="-122"/>
              </a:rPr>
              <a:t>What is the distance expression for a point </a:t>
            </a:r>
            <a:r>
              <a:rPr lang="en-US" altLang="zh-CN" b="1">
                <a:ea typeface="宋体" panose="02010600030101010101" pitchFamily="2" charset="-122"/>
              </a:rPr>
              <a:t>x</a:t>
            </a:r>
            <a:r>
              <a:rPr lang="en-US" altLang="zh-CN">
                <a:ea typeface="宋体" panose="02010600030101010101" pitchFamily="2" charset="-122"/>
              </a:rPr>
              <a:t> to a line </a:t>
            </a:r>
            <a:r>
              <a:rPr lang="en-US" altLang="zh-CN" b="1">
                <a:ea typeface="宋体" panose="02010600030101010101" pitchFamily="2" charset="-122"/>
              </a:rPr>
              <a:t>wx</a:t>
            </a:r>
            <a:r>
              <a:rPr lang="en-US" altLang="zh-CN">
                <a:ea typeface="宋体" panose="02010600030101010101" pitchFamily="2" charset="-122"/>
              </a:rPr>
              <a:t>+b= 0?</a:t>
            </a:r>
          </a:p>
          <a:p>
            <a:endParaRPr lang="zh-CN" altLang="en-US">
              <a:ea typeface="宋体" panose="02010600030101010101" pitchFamily="2" charset="-122"/>
            </a:endParaRPr>
          </a:p>
        </p:txBody>
      </p:sp>
      <p:sp>
        <p:nvSpPr>
          <p:cNvPr id="285700" name="Line 4">
            <a:extLst>
              <a:ext uri="{FF2B5EF4-FFF2-40B4-BE49-F238E27FC236}">
                <a16:creationId xmlns:a16="http://schemas.microsoft.com/office/drawing/2014/main" id="{54337FDC-57AE-2BDF-1230-48B1FACE3018}"/>
              </a:ext>
            </a:extLst>
          </p:cNvPr>
          <p:cNvSpPr>
            <a:spLocks noChangeShapeType="1"/>
          </p:cNvSpPr>
          <p:nvPr/>
        </p:nvSpPr>
        <p:spPr bwMode="auto">
          <a:xfrm rot="18127581">
            <a:off x="3513138" y="2705100"/>
            <a:ext cx="377825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01" name="Line 5">
            <a:extLst>
              <a:ext uri="{FF2B5EF4-FFF2-40B4-BE49-F238E27FC236}">
                <a16:creationId xmlns:a16="http://schemas.microsoft.com/office/drawing/2014/main" id="{320406A4-21C6-F500-0115-36E34B05CEF8}"/>
              </a:ext>
            </a:extLst>
          </p:cNvPr>
          <p:cNvSpPr>
            <a:spLocks noChangeShapeType="1"/>
          </p:cNvSpPr>
          <p:nvPr/>
        </p:nvSpPr>
        <p:spPr bwMode="auto">
          <a:xfrm rot="18127581">
            <a:off x="3459163" y="2705100"/>
            <a:ext cx="3886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02" name="Text Box 6">
            <a:extLst>
              <a:ext uri="{FF2B5EF4-FFF2-40B4-BE49-F238E27FC236}">
                <a16:creationId xmlns:a16="http://schemas.microsoft.com/office/drawing/2014/main" id="{D6A448AB-BA61-EE12-D505-74F63AB8691C}"/>
              </a:ext>
            </a:extLst>
          </p:cNvPr>
          <p:cNvSpPr txBox="1">
            <a:spLocks noChangeArrowheads="1"/>
          </p:cNvSpPr>
          <p:nvPr/>
        </p:nvSpPr>
        <p:spPr bwMode="auto">
          <a:xfrm>
            <a:off x="2819401" y="1187451"/>
            <a:ext cx="1584325"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a:solidFill>
                  <a:srgbClr val="000000"/>
                </a:solidFill>
                <a:latin typeface="Tahoma" panose="020B0604030504040204" pitchFamily="34" charset="0"/>
                <a:ea typeface="宋体" panose="02010600030101010101" pitchFamily="2" charset="-122"/>
              </a:rPr>
              <a:t>denotes +1</a:t>
            </a:r>
          </a:p>
          <a:p>
            <a:pPr algn="ctr" fontAlgn="base">
              <a:spcBef>
                <a:spcPct val="50000"/>
              </a:spcBef>
              <a:spcAft>
                <a:spcPct val="0"/>
              </a:spcAft>
              <a:buClr>
                <a:srgbClr val="000000"/>
              </a:buClr>
            </a:pPr>
            <a:r>
              <a:rPr lang="en-US" altLang="zh-CN">
                <a:solidFill>
                  <a:srgbClr val="000000"/>
                </a:solidFill>
                <a:latin typeface="Tahoma" panose="020B0604030504040204" pitchFamily="34" charset="0"/>
                <a:ea typeface="宋体" panose="02010600030101010101" pitchFamily="2" charset="-122"/>
              </a:rPr>
              <a:t>denotes -1</a:t>
            </a:r>
          </a:p>
        </p:txBody>
      </p:sp>
      <p:sp>
        <p:nvSpPr>
          <p:cNvPr id="285703" name="Oval 7">
            <a:extLst>
              <a:ext uri="{FF2B5EF4-FFF2-40B4-BE49-F238E27FC236}">
                <a16:creationId xmlns:a16="http://schemas.microsoft.com/office/drawing/2014/main" id="{F6E89224-C06D-57C6-A1BB-AFD94B5DABDF}"/>
              </a:ext>
            </a:extLst>
          </p:cNvPr>
          <p:cNvSpPr>
            <a:spLocks noChangeAspect="1" noChangeArrowheads="1"/>
          </p:cNvSpPr>
          <p:nvPr/>
        </p:nvSpPr>
        <p:spPr bwMode="auto">
          <a:xfrm rot="4777107">
            <a:off x="2887663" y="1289051"/>
            <a:ext cx="4127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04" name="Oval 8">
            <a:extLst>
              <a:ext uri="{FF2B5EF4-FFF2-40B4-BE49-F238E27FC236}">
                <a16:creationId xmlns:a16="http://schemas.microsoft.com/office/drawing/2014/main" id="{6074B647-DB95-1027-41D3-88C6030F20F4}"/>
              </a:ext>
            </a:extLst>
          </p:cNvPr>
          <p:cNvSpPr>
            <a:spLocks noChangeAspect="1" noChangeArrowheads="1"/>
          </p:cNvSpPr>
          <p:nvPr/>
        </p:nvSpPr>
        <p:spPr bwMode="auto">
          <a:xfrm rot="5895381">
            <a:off x="2887663" y="1609726"/>
            <a:ext cx="34925"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05" name="Line 9">
            <a:extLst>
              <a:ext uri="{FF2B5EF4-FFF2-40B4-BE49-F238E27FC236}">
                <a16:creationId xmlns:a16="http://schemas.microsoft.com/office/drawing/2014/main" id="{372E0E53-4F0B-28D3-B516-2CF22E783B38}"/>
              </a:ext>
            </a:extLst>
          </p:cNvPr>
          <p:cNvSpPr>
            <a:spLocks noChangeShapeType="1"/>
          </p:cNvSpPr>
          <p:nvPr/>
        </p:nvSpPr>
        <p:spPr bwMode="auto">
          <a:xfrm flipH="1">
            <a:off x="4267200" y="8382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06" name="Line 10">
            <a:extLst>
              <a:ext uri="{FF2B5EF4-FFF2-40B4-BE49-F238E27FC236}">
                <a16:creationId xmlns:a16="http://schemas.microsoft.com/office/drawing/2014/main" id="{A7EA4402-8A64-7422-B44D-4BB2EA228E95}"/>
              </a:ext>
            </a:extLst>
          </p:cNvPr>
          <p:cNvSpPr>
            <a:spLocks noChangeShapeType="1"/>
          </p:cNvSpPr>
          <p:nvPr/>
        </p:nvSpPr>
        <p:spPr bwMode="auto">
          <a:xfrm flipV="1">
            <a:off x="4149725" y="3743325"/>
            <a:ext cx="304165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07" name="Oval 11">
            <a:extLst>
              <a:ext uri="{FF2B5EF4-FFF2-40B4-BE49-F238E27FC236}">
                <a16:creationId xmlns:a16="http://schemas.microsoft.com/office/drawing/2014/main" id="{503B88D5-E5FD-E341-EDDA-E275F96BD704}"/>
              </a:ext>
            </a:extLst>
          </p:cNvPr>
          <p:cNvSpPr>
            <a:spLocks noChangeAspect="1" noChangeArrowheads="1"/>
          </p:cNvSpPr>
          <p:nvPr/>
        </p:nvSpPr>
        <p:spPr bwMode="auto">
          <a:xfrm>
            <a:off x="5213350" y="3373439"/>
            <a:ext cx="50800" cy="3333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08" name="Oval 12">
            <a:extLst>
              <a:ext uri="{FF2B5EF4-FFF2-40B4-BE49-F238E27FC236}">
                <a16:creationId xmlns:a16="http://schemas.microsoft.com/office/drawing/2014/main" id="{288DF6F6-9FF9-0665-0F6D-FC60B1034754}"/>
              </a:ext>
            </a:extLst>
          </p:cNvPr>
          <p:cNvSpPr>
            <a:spLocks noChangeAspect="1" noChangeArrowheads="1"/>
          </p:cNvSpPr>
          <p:nvPr/>
        </p:nvSpPr>
        <p:spPr bwMode="auto">
          <a:xfrm>
            <a:off x="4189413" y="2584450"/>
            <a:ext cx="50800" cy="333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09" name="Oval 13">
            <a:extLst>
              <a:ext uri="{FF2B5EF4-FFF2-40B4-BE49-F238E27FC236}">
                <a16:creationId xmlns:a16="http://schemas.microsoft.com/office/drawing/2014/main" id="{58785B57-6045-86AA-C025-6D88E3A4B48E}"/>
              </a:ext>
            </a:extLst>
          </p:cNvPr>
          <p:cNvSpPr>
            <a:spLocks noChangeAspect="1" noChangeArrowheads="1"/>
          </p:cNvSpPr>
          <p:nvPr/>
        </p:nvSpPr>
        <p:spPr bwMode="auto">
          <a:xfrm>
            <a:off x="5730875" y="1824039"/>
            <a:ext cx="50800" cy="333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10" name="Oval 14">
            <a:extLst>
              <a:ext uri="{FF2B5EF4-FFF2-40B4-BE49-F238E27FC236}">
                <a16:creationId xmlns:a16="http://schemas.microsoft.com/office/drawing/2014/main" id="{6E22457A-632C-1F6F-B2D2-6F499C5FCA5B}"/>
              </a:ext>
            </a:extLst>
          </p:cNvPr>
          <p:cNvSpPr>
            <a:spLocks noChangeAspect="1" noChangeArrowheads="1"/>
          </p:cNvSpPr>
          <p:nvPr/>
        </p:nvSpPr>
        <p:spPr bwMode="auto">
          <a:xfrm>
            <a:off x="5784851" y="2397125"/>
            <a:ext cx="49213" cy="333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11" name="Oval 15">
            <a:extLst>
              <a:ext uri="{FF2B5EF4-FFF2-40B4-BE49-F238E27FC236}">
                <a16:creationId xmlns:a16="http://schemas.microsoft.com/office/drawing/2014/main" id="{DBC8289A-B57F-641E-23F4-036A3750E3BF}"/>
              </a:ext>
            </a:extLst>
          </p:cNvPr>
          <p:cNvSpPr>
            <a:spLocks noChangeAspect="1" noChangeArrowheads="1"/>
          </p:cNvSpPr>
          <p:nvPr/>
        </p:nvSpPr>
        <p:spPr bwMode="auto">
          <a:xfrm>
            <a:off x="4957763" y="1717676"/>
            <a:ext cx="50800" cy="365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12" name="Oval 16">
            <a:extLst>
              <a:ext uri="{FF2B5EF4-FFF2-40B4-BE49-F238E27FC236}">
                <a16:creationId xmlns:a16="http://schemas.microsoft.com/office/drawing/2014/main" id="{6E1AE157-6F8B-AEB8-DEBE-FD8F75483917}"/>
              </a:ext>
            </a:extLst>
          </p:cNvPr>
          <p:cNvSpPr>
            <a:spLocks noChangeAspect="1" noChangeArrowheads="1"/>
          </p:cNvSpPr>
          <p:nvPr/>
        </p:nvSpPr>
        <p:spPr bwMode="auto">
          <a:xfrm>
            <a:off x="5354638" y="2465389"/>
            <a:ext cx="44450" cy="333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13" name="Oval 17">
            <a:extLst>
              <a:ext uri="{FF2B5EF4-FFF2-40B4-BE49-F238E27FC236}">
                <a16:creationId xmlns:a16="http://schemas.microsoft.com/office/drawing/2014/main" id="{2C5FDE6F-3122-E611-BD87-B490ED6F2C7B}"/>
              </a:ext>
            </a:extLst>
          </p:cNvPr>
          <p:cNvSpPr>
            <a:spLocks noChangeAspect="1" noChangeArrowheads="1"/>
          </p:cNvSpPr>
          <p:nvPr/>
        </p:nvSpPr>
        <p:spPr bwMode="auto">
          <a:xfrm>
            <a:off x="4656138" y="2039939"/>
            <a:ext cx="50800" cy="412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14" name="Oval 18">
            <a:extLst>
              <a:ext uri="{FF2B5EF4-FFF2-40B4-BE49-F238E27FC236}">
                <a16:creationId xmlns:a16="http://schemas.microsoft.com/office/drawing/2014/main" id="{80B0320B-3E84-3EB5-0CEB-1B89245055F2}"/>
              </a:ext>
            </a:extLst>
          </p:cNvPr>
          <p:cNvSpPr>
            <a:spLocks noChangeAspect="1" noChangeArrowheads="1"/>
          </p:cNvSpPr>
          <p:nvPr/>
        </p:nvSpPr>
        <p:spPr bwMode="auto">
          <a:xfrm>
            <a:off x="6367463" y="2732089"/>
            <a:ext cx="50800" cy="349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15" name="Oval 19">
            <a:extLst>
              <a:ext uri="{FF2B5EF4-FFF2-40B4-BE49-F238E27FC236}">
                <a16:creationId xmlns:a16="http://schemas.microsoft.com/office/drawing/2014/main" id="{4E6ABEB9-24F5-05BF-A75A-048102FC4152}"/>
              </a:ext>
            </a:extLst>
          </p:cNvPr>
          <p:cNvSpPr>
            <a:spLocks noChangeAspect="1" noChangeArrowheads="1"/>
          </p:cNvSpPr>
          <p:nvPr/>
        </p:nvSpPr>
        <p:spPr bwMode="auto">
          <a:xfrm rot="20481726">
            <a:off x="5354639" y="2960689"/>
            <a:ext cx="46037" cy="3333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16" name="Oval 20">
            <a:extLst>
              <a:ext uri="{FF2B5EF4-FFF2-40B4-BE49-F238E27FC236}">
                <a16:creationId xmlns:a16="http://schemas.microsoft.com/office/drawing/2014/main" id="{FED6E6F1-7A65-3FF8-D184-B777DF5A3D0D}"/>
              </a:ext>
            </a:extLst>
          </p:cNvPr>
          <p:cNvSpPr>
            <a:spLocks noChangeAspect="1" noChangeArrowheads="1"/>
          </p:cNvSpPr>
          <p:nvPr/>
        </p:nvSpPr>
        <p:spPr bwMode="auto">
          <a:xfrm rot="20481726">
            <a:off x="7115176" y="2112964"/>
            <a:ext cx="49213" cy="349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17" name="Oval 21">
            <a:extLst>
              <a:ext uri="{FF2B5EF4-FFF2-40B4-BE49-F238E27FC236}">
                <a16:creationId xmlns:a16="http://schemas.microsoft.com/office/drawing/2014/main" id="{30066A4B-8A28-8BFC-F32A-0D7B65A088A0}"/>
              </a:ext>
            </a:extLst>
          </p:cNvPr>
          <p:cNvSpPr>
            <a:spLocks noChangeAspect="1" noChangeArrowheads="1"/>
          </p:cNvSpPr>
          <p:nvPr/>
        </p:nvSpPr>
        <p:spPr bwMode="auto">
          <a:xfrm rot="20481726">
            <a:off x="6526213" y="3032126"/>
            <a:ext cx="50800" cy="349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18" name="Oval 22">
            <a:extLst>
              <a:ext uri="{FF2B5EF4-FFF2-40B4-BE49-F238E27FC236}">
                <a16:creationId xmlns:a16="http://schemas.microsoft.com/office/drawing/2014/main" id="{E1A44EB1-53B7-92D7-F794-D92F9ACD49B7}"/>
              </a:ext>
            </a:extLst>
          </p:cNvPr>
          <p:cNvSpPr>
            <a:spLocks noChangeAspect="1" noChangeArrowheads="1"/>
          </p:cNvSpPr>
          <p:nvPr/>
        </p:nvSpPr>
        <p:spPr bwMode="auto">
          <a:xfrm rot="20481726">
            <a:off x="4719638" y="1720851"/>
            <a:ext cx="50800" cy="349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19" name="Oval 23">
            <a:extLst>
              <a:ext uri="{FF2B5EF4-FFF2-40B4-BE49-F238E27FC236}">
                <a16:creationId xmlns:a16="http://schemas.microsoft.com/office/drawing/2014/main" id="{ABD40C87-F894-2C91-8188-4BBE2BDD49E3}"/>
              </a:ext>
            </a:extLst>
          </p:cNvPr>
          <p:cNvSpPr>
            <a:spLocks noChangeAspect="1" noChangeArrowheads="1"/>
          </p:cNvSpPr>
          <p:nvPr/>
        </p:nvSpPr>
        <p:spPr bwMode="auto">
          <a:xfrm rot="20481726">
            <a:off x="6040438" y="2360613"/>
            <a:ext cx="50800" cy="365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20" name="Oval 24">
            <a:extLst>
              <a:ext uri="{FF2B5EF4-FFF2-40B4-BE49-F238E27FC236}">
                <a16:creationId xmlns:a16="http://schemas.microsoft.com/office/drawing/2014/main" id="{D0EE0182-D92D-A76F-A263-0087BA84442A}"/>
              </a:ext>
            </a:extLst>
          </p:cNvPr>
          <p:cNvSpPr>
            <a:spLocks noChangeAspect="1" noChangeArrowheads="1"/>
          </p:cNvSpPr>
          <p:nvPr/>
        </p:nvSpPr>
        <p:spPr bwMode="auto">
          <a:xfrm rot="20481726">
            <a:off x="7000875" y="2997200"/>
            <a:ext cx="50800" cy="333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21" name="Oval 25">
            <a:extLst>
              <a:ext uri="{FF2B5EF4-FFF2-40B4-BE49-F238E27FC236}">
                <a16:creationId xmlns:a16="http://schemas.microsoft.com/office/drawing/2014/main" id="{6EBFAE81-7830-680A-8AF8-49AC506CF9BF}"/>
              </a:ext>
            </a:extLst>
          </p:cNvPr>
          <p:cNvSpPr>
            <a:spLocks noChangeAspect="1" noChangeArrowheads="1"/>
          </p:cNvSpPr>
          <p:nvPr/>
        </p:nvSpPr>
        <p:spPr bwMode="auto">
          <a:xfrm rot="20481726">
            <a:off x="4711700" y="2400300"/>
            <a:ext cx="50800" cy="333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22" name="Oval 26">
            <a:extLst>
              <a:ext uri="{FF2B5EF4-FFF2-40B4-BE49-F238E27FC236}">
                <a16:creationId xmlns:a16="http://schemas.microsoft.com/office/drawing/2014/main" id="{6A1356B6-49A5-76AD-418B-5AB72C61916B}"/>
              </a:ext>
            </a:extLst>
          </p:cNvPr>
          <p:cNvSpPr>
            <a:spLocks noChangeAspect="1" noChangeArrowheads="1"/>
          </p:cNvSpPr>
          <p:nvPr/>
        </p:nvSpPr>
        <p:spPr bwMode="auto">
          <a:xfrm rot="5895381">
            <a:off x="5341145" y="1989932"/>
            <a:ext cx="33337" cy="444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23" name="Oval 27">
            <a:extLst>
              <a:ext uri="{FF2B5EF4-FFF2-40B4-BE49-F238E27FC236}">
                <a16:creationId xmlns:a16="http://schemas.microsoft.com/office/drawing/2014/main" id="{C5BDB1B7-C5BC-ACCB-DB42-F1E1A6FD7454}"/>
              </a:ext>
            </a:extLst>
          </p:cNvPr>
          <p:cNvSpPr>
            <a:spLocks noChangeAspect="1" noChangeArrowheads="1"/>
          </p:cNvSpPr>
          <p:nvPr/>
        </p:nvSpPr>
        <p:spPr bwMode="auto">
          <a:xfrm rot="5895381">
            <a:off x="5564981" y="3515519"/>
            <a:ext cx="39688"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24" name="Oval 28">
            <a:extLst>
              <a:ext uri="{FF2B5EF4-FFF2-40B4-BE49-F238E27FC236}">
                <a16:creationId xmlns:a16="http://schemas.microsoft.com/office/drawing/2014/main" id="{64281185-2684-2B4F-DE1E-D89E6E05D190}"/>
              </a:ext>
            </a:extLst>
          </p:cNvPr>
          <p:cNvSpPr>
            <a:spLocks noChangeAspect="1" noChangeArrowheads="1"/>
          </p:cNvSpPr>
          <p:nvPr/>
        </p:nvSpPr>
        <p:spPr bwMode="auto">
          <a:xfrm rot="5895381">
            <a:off x="4715670" y="2717007"/>
            <a:ext cx="33337"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25" name="Oval 29">
            <a:extLst>
              <a:ext uri="{FF2B5EF4-FFF2-40B4-BE49-F238E27FC236}">
                <a16:creationId xmlns:a16="http://schemas.microsoft.com/office/drawing/2014/main" id="{F52525FB-DA59-33D4-E91A-87D4328B0DA4}"/>
              </a:ext>
            </a:extLst>
          </p:cNvPr>
          <p:cNvSpPr>
            <a:spLocks noChangeAspect="1" noChangeArrowheads="1"/>
          </p:cNvSpPr>
          <p:nvPr/>
        </p:nvSpPr>
        <p:spPr bwMode="auto">
          <a:xfrm rot="5895381">
            <a:off x="5737226" y="1525588"/>
            <a:ext cx="33337" cy="460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26" name="Oval 30">
            <a:extLst>
              <a:ext uri="{FF2B5EF4-FFF2-40B4-BE49-F238E27FC236}">
                <a16:creationId xmlns:a16="http://schemas.microsoft.com/office/drawing/2014/main" id="{E4E6B7C9-E077-527D-C2DE-ACD870DEF428}"/>
              </a:ext>
            </a:extLst>
          </p:cNvPr>
          <p:cNvSpPr>
            <a:spLocks noChangeAspect="1" noChangeArrowheads="1"/>
          </p:cNvSpPr>
          <p:nvPr/>
        </p:nvSpPr>
        <p:spPr bwMode="auto">
          <a:xfrm rot="5895381">
            <a:off x="6537326" y="2747963"/>
            <a:ext cx="4127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27" name="Oval 31">
            <a:extLst>
              <a:ext uri="{FF2B5EF4-FFF2-40B4-BE49-F238E27FC236}">
                <a16:creationId xmlns:a16="http://schemas.microsoft.com/office/drawing/2014/main" id="{B0C8AEE7-94D2-CE98-1B7D-E25A3D815A86}"/>
              </a:ext>
            </a:extLst>
          </p:cNvPr>
          <p:cNvSpPr>
            <a:spLocks noChangeAspect="1" noChangeArrowheads="1"/>
          </p:cNvSpPr>
          <p:nvPr/>
        </p:nvSpPr>
        <p:spPr bwMode="auto">
          <a:xfrm rot="5895381">
            <a:off x="5759451" y="2703513"/>
            <a:ext cx="33337" cy="460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28" name="Oval 32">
            <a:extLst>
              <a:ext uri="{FF2B5EF4-FFF2-40B4-BE49-F238E27FC236}">
                <a16:creationId xmlns:a16="http://schemas.microsoft.com/office/drawing/2014/main" id="{1A9D42A2-2C2C-2768-FFF3-4CE119BE238C}"/>
              </a:ext>
            </a:extLst>
          </p:cNvPr>
          <p:cNvSpPr>
            <a:spLocks noChangeAspect="1" noChangeArrowheads="1"/>
          </p:cNvSpPr>
          <p:nvPr/>
        </p:nvSpPr>
        <p:spPr bwMode="auto">
          <a:xfrm rot="5895381">
            <a:off x="6798469" y="2204244"/>
            <a:ext cx="33338"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29" name="Oval 33">
            <a:extLst>
              <a:ext uri="{FF2B5EF4-FFF2-40B4-BE49-F238E27FC236}">
                <a16:creationId xmlns:a16="http://schemas.microsoft.com/office/drawing/2014/main" id="{9888C342-6C7C-69A0-C929-8167A6B04EFC}"/>
              </a:ext>
            </a:extLst>
          </p:cNvPr>
          <p:cNvSpPr>
            <a:spLocks noChangeAspect="1" noChangeArrowheads="1"/>
          </p:cNvSpPr>
          <p:nvPr/>
        </p:nvSpPr>
        <p:spPr bwMode="auto">
          <a:xfrm rot="5895381">
            <a:off x="4693445" y="1491457"/>
            <a:ext cx="33337"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30" name="Oval 34">
            <a:extLst>
              <a:ext uri="{FF2B5EF4-FFF2-40B4-BE49-F238E27FC236}">
                <a16:creationId xmlns:a16="http://schemas.microsoft.com/office/drawing/2014/main" id="{EEC3D247-6ECB-19F9-A1E3-2E1254A59CB0}"/>
              </a:ext>
            </a:extLst>
          </p:cNvPr>
          <p:cNvSpPr>
            <a:spLocks noChangeAspect="1" noChangeArrowheads="1"/>
          </p:cNvSpPr>
          <p:nvPr/>
        </p:nvSpPr>
        <p:spPr bwMode="auto">
          <a:xfrm rot="5895381">
            <a:off x="6500019" y="2140744"/>
            <a:ext cx="33338"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31" name="Oval 35">
            <a:extLst>
              <a:ext uri="{FF2B5EF4-FFF2-40B4-BE49-F238E27FC236}">
                <a16:creationId xmlns:a16="http://schemas.microsoft.com/office/drawing/2014/main" id="{D15675A9-49AA-4A35-0E89-3AC02988E8F1}"/>
              </a:ext>
            </a:extLst>
          </p:cNvPr>
          <p:cNvSpPr>
            <a:spLocks noChangeAspect="1" noChangeArrowheads="1"/>
          </p:cNvSpPr>
          <p:nvPr/>
        </p:nvSpPr>
        <p:spPr bwMode="auto">
          <a:xfrm rot="5895381">
            <a:off x="6382544" y="3150394"/>
            <a:ext cx="39688"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32" name="Oval 36">
            <a:extLst>
              <a:ext uri="{FF2B5EF4-FFF2-40B4-BE49-F238E27FC236}">
                <a16:creationId xmlns:a16="http://schemas.microsoft.com/office/drawing/2014/main" id="{EC9B2FFF-8ED9-31AD-AC86-E3D61609E4AD}"/>
              </a:ext>
            </a:extLst>
          </p:cNvPr>
          <p:cNvSpPr>
            <a:spLocks noChangeAspect="1" noChangeArrowheads="1"/>
          </p:cNvSpPr>
          <p:nvPr/>
        </p:nvSpPr>
        <p:spPr bwMode="auto">
          <a:xfrm rot="4777107">
            <a:off x="5034757" y="2323307"/>
            <a:ext cx="41275" cy="492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33" name="Oval 37">
            <a:extLst>
              <a:ext uri="{FF2B5EF4-FFF2-40B4-BE49-F238E27FC236}">
                <a16:creationId xmlns:a16="http://schemas.microsoft.com/office/drawing/2014/main" id="{582AEA43-C1EE-C2ED-D2F7-6549E18F3BFA}"/>
              </a:ext>
            </a:extLst>
          </p:cNvPr>
          <p:cNvSpPr>
            <a:spLocks noChangeAspect="1" noChangeArrowheads="1"/>
          </p:cNvSpPr>
          <p:nvPr/>
        </p:nvSpPr>
        <p:spPr bwMode="auto">
          <a:xfrm rot="4777107">
            <a:off x="5993606" y="3525044"/>
            <a:ext cx="33338"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34" name="Oval 38">
            <a:extLst>
              <a:ext uri="{FF2B5EF4-FFF2-40B4-BE49-F238E27FC236}">
                <a16:creationId xmlns:a16="http://schemas.microsoft.com/office/drawing/2014/main" id="{13E35ABA-5677-AA5F-4501-F0518EA63B92}"/>
              </a:ext>
            </a:extLst>
          </p:cNvPr>
          <p:cNvSpPr>
            <a:spLocks noChangeAspect="1" noChangeArrowheads="1"/>
          </p:cNvSpPr>
          <p:nvPr/>
        </p:nvSpPr>
        <p:spPr bwMode="auto">
          <a:xfrm rot="4777107">
            <a:off x="5739606" y="3258344"/>
            <a:ext cx="33338" cy="444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35" name="Oval 39">
            <a:extLst>
              <a:ext uri="{FF2B5EF4-FFF2-40B4-BE49-F238E27FC236}">
                <a16:creationId xmlns:a16="http://schemas.microsoft.com/office/drawing/2014/main" id="{BD3788ED-11E7-A62D-F991-E8A77CD42D5F}"/>
              </a:ext>
            </a:extLst>
          </p:cNvPr>
          <p:cNvSpPr>
            <a:spLocks noChangeAspect="1" noChangeArrowheads="1"/>
          </p:cNvSpPr>
          <p:nvPr/>
        </p:nvSpPr>
        <p:spPr bwMode="auto">
          <a:xfrm rot="4777107">
            <a:off x="4468813" y="2463801"/>
            <a:ext cx="41275" cy="444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36" name="Oval 40">
            <a:extLst>
              <a:ext uri="{FF2B5EF4-FFF2-40B4-BE49-F238E27FC236}">
                <a16:creationId xmlns:a16="http://schemas.microsoft.com/office/drawing/2014/main" id="{127F9A51-64CB-2960-8881-478D796E414C}"/>
              </a:ext>
            </a:extLst>
          </p:cNvPr>
          <p:cNvSpPr>
            <a:spLocks noChangeAspect="1" noChangeArrowheads="1"/>
          </p:cNvSpPr>
          <p:nvPr/>
        </p:nvSpPr>
        <p:spPr bwMode="auto">
          <a:xfrm rot="4777107">
            <a:off x="5213351" y="1793876"/>
            <a:ext cx="34925" cy="444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37" name="Oval 41">
            <a:extLst>
              <a:ext uri="{FF2B5EF4-FFF2-40B4-BE49-F238E27FC236}">
                <a16:creationId xmlns:a16="http://schemas.microsoft.com/office/drawing/2014/main" id="{2C33560B-F87A-4AFA-8E1C-370BDAE8D825}"/>
              </a:ext>
            </a:extLst>
          </p:cNvPr>
          <p:cNvSpPr>
            <a:spLocks noChangeAspect="1" noChangeArrowheads="1"/>
          </p:cNvSpPr>
          <p:nvPr/>
        </p:nvSpPr>
        <p:spPr bwMode="auto">
          <a:xfrm rot="4777107">
            <a:off x="5748338" y="2901951"/>
            <a:ext cx="349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38" name="Oval 42">
            <a:extLst>
              <a:ext uri="{FF2B5EF4-FFF2-40B4-BE49-F238E27FC236}">
                <a16:creationId xmlns:a16="http://schemas.microsoft.com/office/drawing/2014/main" id="{1E8BEACF-9D69-59D9-D05F-F6A7875E3409}"/>
              </a:ext>
            </a:extLst>
          </p:cNvPr>
          <p:cNvSpPr>
            <a:spLocks noChangeAspect="1" noChangeArrowheads="1"/>
          </p:cNvSpPr>
          <p:nvPr/>
        </p:nvSpPr>
        <p:spPr bwMode="auto">
          <a:xfrm rot="4777107">
            <a:off x="4208463" y="2006601"/>
            <a:ext cx="4127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39" name="Oval 43">
            <a:extLst>
              <a:ext uri="{FF2B5EF4-FFF2-40B4-BE49-F238E27FC236}">
                <a16:creationId xmlns:a16="http://schemas.microsoft.com/office/drawing/2014/main" id="{AB096A4F-2E5E-CD65-C5E7-340AF7B2FFC6}"/>
              </a:ext>
            </a:extLst>
          </p:cNvPr>
          <p:cNvSpPr>
            <a:spLocks noChangeAspect="1" noChangeArrowheads="1"/>
          </p:cNvSpPr>
          <p:nvPr/>
        </p:nvSpPr>
        <p:spPr bwMode="auto">
          <a:xfrm rot="4777107">
            <a:off x="5400675" y="3379788"/>
            <a:ext cx="38100"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40" name="Oval 44">
            <a:extLst>
              <a:ext uri="{FF2B5EF4-FFF2-40B4-BE49-F238E27FC236}">
                <a16:creationId xmlns:a16="http://schemas.microsoft.com/office/drawing/2014/main" id="{39B2464A-CB53-F1CC-D679-6AE8946D62D5}"/>
              </a:ext>
            </a:extLst>
          </p:cNvPr>
          <p:cNvSpPr>
            <a:spLocks noChangeAspect="1" noChangeArrowheads="1"/>
          </p:cNvSpPr>
          <p:nvPr/>
        </p:nvSpPr>
        <p:spPr bwMode="auto">
          <a:xfrm rot="4777107">
            <a:off x="6536532" y="3175795"/>
            <a:ext cx="34925" cy="492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41" name="Line 45">
            <a:extLst>
              <a:ext uri="{FF2B5EF4-FFF2-40B4-BE49-F238E27FC236}">
                <a16:creationId xmlns:a16="http://schemas.microsoft.com/office/drawing/2014/main" id="{E7FA7815-4AA0-2CA3-C221-F45A899D957E}"/>
              </a:ext>
            </a:extLst>
          </p:cNvPr>
          <p:cNvSpPr>
            <a:spLocks noChangeShapeType="1"/>
          </p:cNvSpPr>
          <p:nvPr/>
        </p:nvSpPr>
        <p:spPr bwMode="auto">
          <a:xfrm>
            <a:off x="4724400" y="2057400"/>
            <a:ext cx="762000" cy="4572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42" name="Text Box 46">
            <a:extLst>
              <a:ext uri="{FF2B5EF4-FFF2-40B4-BE49-F238E27FC236}">
                <a16:creationId xmlns:a16="http://schemas.microsoft.com/office/drawing/2014/main" id="{CEE419DF-A16E-01FF-29AD-5E8A7239321D}"/>
              </a:ext>
            </a:extLst>
          </p:cNvPr>
          <p:cNvSpPr txBox="1">
            <a:spLocks noChangeArrowheads="1"/>
          </p:cNvSpPr>
          <p:nvPr/>
        </p:nvSpPr>
        <p:spPr bwMode="auto">
          <a:xfrm>
            <a:off x="4495800" y="1676401"/>
            <a:ext cx="457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b="1">
                <a:solidFill>
                  <a:srgbClr val="000000"/>
                </a:solidFill>
                <a:latin typeface="Tahoma" panose="020B0604030504040204" pitchFamily="34" charset="0"/>
                <a:ea typeface="宋体" panose="02010600030101010101" pitchFamily="2" charset="-122"/>
              </a:rPr>
              <a:t>x</a:t>
            </a:r>
          </a:p>
        </p:txBody>
      </p:sp>
      <p:sp>
        <p:nvSpPr>
          <p:cNvPr id="285743" name="Text Box 47">
            <a:extLst>
              <a:ext uri="{FF2B5EF4-FFF2-40B4-BE49-F238E27FC236}">
                <a16:creationId xmlns:a16="http://schemas.microsoft.com/office/drawing/2014/main" id="{20C6C2E8-7255-7DD3-B1A6-4CD5FF3CD49E}"/>
              </a:ext>
            </a:extLst>
          </p:cNvPr>
          <p:cNvSpPr txBox="1">
            <a:spLocks noChangeArrowheads="1"/>
          </p:cNvSpPr>
          <p:nvPr/>
        </p:nvSpPr>
        <p:spPr bwMode="auto">
          <a:xfrm>
            <a:off x="6781800" y="1447801"/>
            <a:ext cx="20574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800" b="1">
                <a:solidFill>
                  <a:srgbClr val="000000"/>
                </a:solidFill>
                <a:latin typeface="Tahoma" panose="020B0604030504040204" pitchFamily="34" charset="0"/>
                <a:ea typeface="宋体" panose="02010600030101010101" pitchFamily="2" charset="-122"/>
              </a:rPr>
              <a:t>wx </a:t>
            </a:r>
            <a:r>
              <a:rPr lang="en-US" altLang="zh-CN" sz="2800">
                <a:solidFill>
                  <a:srgbClr val="000000"/>
                </a:solidFill>
                <a:latin typeface="Tahoma" panose="020B0604030504040204" pitchFamily="34" charset="0"/>
                <a:ea typeface="宋体" panose="02010600030101010101" pitchFamily="2" charset="-122"/>
              </a:rPr>
              <a:t>+b = 0</a:t>
            </a:r>
          </a:p>
        </p:txBody>
      </p:sp>
      <p:graphicFrame>
        <p:nvGraphicFramePr>
          <p:cNvPr id="285744" name="Object 48">
            <a:extLst>
              <a:ext uri="{FF2B5EF4-FFF2-40B4-BE49-F238E27FC236}">
                <a16:creationId xmlns:a16="http://schemas.microsoft.com/office/drawing/2014/main" id="{54F04DA7-5DAC-00B4-C2C3-7274A58FEC95}"/>
              </a:ext>
            </a:extLst>
          </p:cNvPr>
          <p:cNvGraphicFramePr>
            <a:graphicFrameLocks noChangeAspect="1"/>
          </p:cNvGraphicFramePr>
          <p:nvPr/>
        </p:nvGraphicFramePr>
        <p:xfrm>
          <a:off x="4051300" y="5213351"/>
          <a:ext cx="3784600" cy="1209675"/>
        </p:xfrm>
        <a:graphic>
          <a:graphicData uri="http://schemas.openxmlformats.org/presentationml/2006/ole">
            <mc:AlternateContent xmlns:mc="http://schemas.openxmlformats.org/markup-compatibility/2006">
              <mc:Choice xmlns:v="urn:schemas-microsoft-com:vml" Requires="v">
                <p:oleObj name="Equation" r:id="rId3" imgW="35699700" imgH="11404600" progId="Equation.DSMT4">
                  <p:embed/>
                </p:oleObj>
              </mc:Choice>
              <mc:Fallback>
                <p:oleObj name="Equation" r:id="rId3" imgW="35699700" imgH="11404600" progId="Equation.DSMT4">
                  <p:embed/>
                  <p:pic>
                    <p:nvPicPr>
                      <p:cNvPr id="285744" name="Object 48">
                        <a:extLst>
                          <a:ext uri="{FF2B5EF4-FFF2-40B4-BE49-F238E27FC236}">
                            <a16:creationId xmlns:a16="http://schemas.microsoft.com/office/drawing/2014/main" id="{54F04DA7-5DAC-00B4-C2C3-7274A58FE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300" y="5213351"/>
                        <a:ext cx="3784600"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5745" name="Line 49">
            <a:extLst>
              <a:ext uri="{FF2B5EF4-FFF2-40B4-BE49-F238E27FC236}">
                <a16:creationId xmlns:a16="http://schemas.microsoft.com/office/drawing/2014/main" id="{B8FF2138-C72D-024D-9A14-F229FCCE9A59}"/>
              </a:ext>
            </a:extLst>
          </p:cNvPr>
          <p:cNvSpPr>
            <a:spLocks noChangeShapeType="1"/>
          </p:cNvSpPr>
          <p:nvPr/>
        </p:nvSpPr>
        <p:spPr bwMode="auto">
          <a:xfrm flipH="1">
            <a:off x="5791200" y="1752600"/>
            <a:ext cx="11430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46" name="Text Box 50">
            <a:extLst>
              <a:ext uri="{FF2B5EF4-FFF2-40B4-BE49-F238E27FC236}">
                <a16:creationId xmlns:a16="http://schemas.microsoft.com/office/drawing/2014/main" id="{95853F81-369C-FAED-C3B7-3466AF71825A}"/>
              </a:ext>
            </a:extLst>
          </p:cNvPr>
          <p:cNvSpPr txBox="1">
            <a:spLocks noChangeArrowheads="1"/>
          </p:cNvSpPr>
          <p:nvPr/>
        </p:nvSpPr>
        <p:spPr bwMode="auto">
          <a:xfrm>
            <a:off x="8001000" y="2362201"/>
            <a:ext cx="2438400" cy="1323975"/>
          </a:xfrm>
          <a:prstGeom prst="rect">
            <a:avLst/>
          </a:prstGeom>
          <a:noFill/>
          <a:ln w="12700"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Arial" panose="020B0604020202020204" pitchFamily="34" charset="0"/>
              </a:defRPr>
            </a:lvl1pPr>
            <a:lvl2pPr>
              <a:defRPr sz="24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fontAlgn="base">
              <a:spcBef>
                <a:spcPct val="50000"/>
              </a:spcBef>
              <a:spcAft>
                <a:spcPct val="0"/>
              </a:spcAft>
              <a:buClr>
                <a:srgbClr val="000000"/>
              </a:buClr>
            </a:pPr>
            <a:r>
              <a:rPr lang="en-US" altLang="zh-CN" sz="2000" b="1">
                <a:solidFill>
                  <a:srgbClr val="000000"/>
                </a:solidFill>
                <a:latin typeface="Tahoma" panose="020B0604030504040204" pitchFamily="34" charset="0"/>
                <a:ea typeface="宋体" panose="02010600030101010101" pitchFamily="2" charset="-122"/>
              </a:rPr>
              <a:t>X</a:t>
            </a:r>
            <a:r>
              <a:rPr lang="en-US" altLang="zh-CN" sz="2000">
                <a:solidFill>
                  <a:srgbClr val="000000"/>
                </a:solidFill>
                <a:latin typeface="Tahoma" panose="020B0604030504040204" pitchFamily="34" charset="0"/>
                <a:ea typeface="宋体" panose="02010600030101010101" pitchFamily="2" charset="-122"/>
              </a:rPr>
              <a:t> – Vector</a:t>
            </a:r>
          </a:p>
          <a:p>
            <a:pPr fontAlgn="base">
              <a:spcBef>
                <a:spcPct val="50000"/>
              </a:spcBef>
              <a:spcAft>
                <a:spcPct val="0"/>
              </a:spcAft>
              <a:buClr>
                <a:srgbClr val="000000"/>
              </a:buClr>
            </a:pPr>
            <a:r>
              <a:rPr lang="en-US" altLang="zh-CN" sz="2000" b="1">
                <a:solidFill>
                  <a:srgbClr val="000000"/>
                </a:solidFill>
                <a:latin typeface="Tahoma" panose="020B0604030504040204" pitchFamily="34" charset="0"/>
                <a:ea typeface="宋体" panose="02010600030101010101" pitchFamily="2" charset="-122"/>
              </a:rPr>
              <a:t>W</a:t>
            </a:r>
            <a:r>
              <a:rPr lang="en-US" altLang="zh-CN" sz="2000">
                <a:solidFill>
                  <a:srgbClr val="000000"/>
                </a:solidFill>
                <a:latin typeface="Tahoma" panose="020B0604030504040204" pitchFamily="34" charset="0"/>
                <a:ea typeface="宋体" panose="02010600030101010101" pitchFamily="2" charset="-122"/>
              </a:rPr>
              <a:t> – Normal Vector</a:t>
            </a:r>
          </a:p>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b  – Scale Value</a:t>
            </a:r>
          </a:p>
        </p:txBody>
      </p:sp>
      <p:sp>
        <p:nvSpPr>
          <p:cNvPr id="285747" name="Line 51">
            <a:extLst>
              <a:ext uri="{FF2B5EF4-FFF2-40B4-BE49-F238E27FC236}">
                <a16:creationId xmlns:a16="http://schemas.microsoft.com/office/drawing/2014/main" id="{814DD051-8CBB-EEEE-3DCB-9700EAABDA66}"/>
              </a:ext>
            </a:extLst>
          </p:cNvPr>
          <p:cNvSpPr>
            <a:spLocks noChangeShapeType="1"/>
          </p:cNvSpPr>
          <p:nvPr/>
        </p:nvSpPr>
        <p:spPr bwMode="auto">
          <a:xfrm flipH="1" flipV="1">
            <a:off x="2971800" y="2743200"/>
            <a:ext cx="1295400" cy="99060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48" name="Line 52">
            <a:extLst>
              <a:ext uri="{FF2B5EF4-FFF2-40B4-BE49-F238E27FC236}">
                <a16:creationId xmlns:a16="http://schemas.microsoft.com/office/drawing/2014/main" id="{88136E18-A902-3F95-FBEA-445F60068E87}"/>
              </a:ext>
            </a:extLst>
          </p:cNvPr>
          <p:cNvSpPr>
            <a:spLocks noChangeShapeType="1"/>
          </p:cNvSpPr>
          <p:nvPr/>
        </p:nvSpPr>
        <p:spPr bwMode="auto">
          <a:xfrm>
            <a:off x="4267200" y="3733800"/>
            <a:ext cx="381000" cy="30480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85749" name="Text Box 53">
            <a:extLst>
              <a:ext uri="{FF2B5EF4-FFF2-40B4-BE49-F238E27FC236}">
                <a16:creationId xmlns:a16="http://schemas.microsoft.com/office/drawing/2014/main" id="{5EC2BD8E-E5D3-9D5B-3437-A305771B3D4F}"/>
              </a:ext>
            </a:extLst>
          </p:cNvPr>
          <p:cNvSpPr txBox="1">
            <a:spLocks noChangeArrowheads="1"/>
          </p:cNvSpPr>
          <p:nvPr/>
        </p:nvSpPr>
        <p:spPr bwMode="auto">
          <a:xfrm>
            <a:off x="2438400" y="2514601"/>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Arial" panose="020B0604020202020204" pitchFamily="34" charset="0"/>
              </a:defRPr>
            </a:lvl1pPr>
            <a:lvl2pPr>
              <a:defRPr sz="24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fontAlgn="base">
              <a:spcBef>
                <a:spcPct val="50000"/>
              </a:spcBef>
              <a:spcAft>
                <a:spcPct val="0"/>
              </a:spcAft>
              <a:buClr>
                <a:srgbClr val="000000"/>
              </a:buClr>
            </a:pPr>
            <a:r>
              <a:rPr lang="en-US" altLang="zh-CN" sz="2000" b="1">
                <a:solidFill>
                  <a:srgbClr val="000000"/>
                </a:solidFill>
                <a:latin typeface="Tahoma" panose="020B0604030504040204" pitchFamily="34" charset="0"/>
                <a:ea typeface="宋体" panose="02010600030101010101" pitchFamily="2" charset="-122"/>
              </a:rPr>
              <a:t>W</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857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9A86-1244-4870-40A7-8D3CD17F467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3BCB8E8-4D1E-2C68-4CA1-F07BA25CBC15}"/>
              </a:ext>
            </a:extLst>
          </p:cNvPr>
          <p:cNvPicPr>
            <a:picLocks noChangeAspect="1"/>
          </p:cNvPicPr>
          <p:nvPr/>
        </p:nvPicPr>
        <p:blipFill>
          <a:blip r:embed="rId2"/>
          <a:stretch>
            <a:fillRect/>
          </a:stretch>
        </p:blipFill>
        <p:spPr>
          <a:xfrm>
            <a:off x="617306" y="275817"/>
            <a:ext cx="11535232" cy="5529081"/>
          </a:xfrm>
          <a:prstGeom prst="rect">
            <a:avLst/>
          </a:prstGeom>
        </p:spPr>
      </p:pic>
    </p:spTree>
    <p:extLst>
      <p:ext uri="{BB962C8B-B14F-4D97-AF65-F5344CB8AC3E}">
        <p14:creationId xmlns:p14="http://schemas.microsoft.com/office/powerpoint/2010/main" val="7941740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74F8F74-EB45-86AD-4E34-F6AC0653907D}"/>
              </a:ext>
            </a:extLst>
          </p:cNvPr>
          <p:cNvSpPr>
            <a:spLocks noGrp="1"/>
          </p:cNvSpPr>
          <p:nvPr>
            <p:ph type="dt" sz="half" idx="10"/>
          </p:nvPr>
        </p:nvSpPr>
        <p:spPr/>
        <p:txBody>
          <a:bodyPr/>
          <a:lstStyle/>
          <a:p>
            <a:pPr fontAlgn="base">
              <a:spcBef>
                <a:spcPct val="0"/>
              </a:spcBef>
              <a:spcAft>
                <a:spcPct val="0"/>
              </a:spcAft>
            </a:pPr>
            <a:fld id="{8C18BA58-5895-3641-AD31-25C2B7C34423}"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367B4593-25C4-1701-CA31-5E784F4B1B76}"/>
              </a:ext>
            </a:extLst>
          </p:cNvPr>
          <p:cNvSpPr>
            <a:spLocks noGrp="1"/>
          </p:cNvSpPr>
          <p:nvPr>
            <p:ph type="sldNum" sz="quarter" idx="11"/>
          </p:nvPr>
        </p:nvSpPr>
        <p:spPr/>
        <p:txBody>
          <a:bodyPr/>
          <a:lstStyle/>
          <a:p>
            <a:pPr fontAlgn="base">
              <a:spcBef>
                <a:spcPct val="0"/>
              </a:spcBef>
              <a:spcAft>
                <a:spcPct val="0"/>
              </a:spcAft>
            </a:pPr>
            <a:fld id="{C35A1176-6207-124B-BB0C-AD96CDC93B35}" type="slidenum">
              <a:rPr lang="zh-CN" altLang="en-US">
                <a:solidFill>
                  <a:srgbClr val="000000"/>
                </a:solidFill>
                <a:latin typeface="Tahoma" panose="020B0604030504040204" pitchFamily="34" charset="0"/>
              </a:rPr>
              <a:pPr fontAlgn="base">
                <a:spcBef>
                  <a:spcPct val="0"/>
                </a:spcBef>
                <a:spcAft>
                  <a:spcPct val="0"/>
                </a:spcAft>
              </a:pPr>
              <a:t>110</a:t>
            </a:fld>
            <a:endParaRPr lang="en-US" altLang="zh-CN">
              <a:solidFill>
                <a:srgbClr val="000000"/>
              </a:solidFill>
              <a:latin typeface="Tahoma" panose="020B0604030504040204" pitchFamily="34" charset="0"/>
            </a:endParaRPr>
          </a:p>
        </p:txBody>
      </p:sp>
      <p:sp>
        <p:nvSpPr>
          <p:cNvPr id="154626" name="Rectangle 1026">
            <a:extLst>
              <a:ext uri="{FF2B5EF4-FFF2-40B4-BE49-F238E27FC236}">
                <a16:creationId xmlns:a16="http://schemas.microsoft.com/office/drawing/2014/main" id="{8B25BF77-F647-1D68-E637-D630C9A334D3}"/>
              </a:ext>
            </a:extLst>
          </p:cNvPr>
          <p:cNvSpPr>
            <a:spLocks noGrp="1" noChangeArrowheads="1"/>
          </p:cNvSpPr>
          <p:nvPr>
            <p:ph type="title"/>
          </p:nvPr>
        </p:nvSpPr>
        <p:spPr/>
        <p:txBody>
          <a:bodyPr/>
          <a:lstStyle/>
          <a:p>
            <a:r>
              <a:rPr lang="en-US" altLang="zh-CN">
                <a:ea typeface="宋体" panose="02010600030101010101" pitchFamily="2" charset="-122"/>
              </a:rPr>
              <a:t>Large-margin Decision Boundary</a:t>
            </a:r>
          </a:p>
        </p:txBody>
      </p:sp>
      <p:sp>
        <p:nvSpPr>
          <p:cNvPr id="154627" name="Rectangle 1027">
            <a:extLst>
              <a:ext uri="{FF2B5EF4-FFF2-40B4-BE49-F238E27FC236}">
                <a16:creationId xmlns:a16="http://schemas.microsoft.com/office/drawing/2014/main" id="{69EE6561-27AC-D4A5-3319-A4123A2560F3}"/>
              </a:ext>
            </a:extLst>
          </p:cNvPr>
          <p:cNvSpPr>
            <a:spLocks noGrp="1" noChangeArrowheads="1"/>
          </p:cNvSpPr>
          <p:nvPr>
            <p:ph type="body" idx="1"/>
          </p:nvPr>
        </p:nvSpPr>
        <p:spPr/>
        <p:txBody>
          <a:bodyPr/>
          <a:lstStyle/>
          <a:p>
            <a:r>
              <a:rPr lang="en-US" altLang="zh-CN">
                <a:ea typeface="宋体" panose="02010600030101010101" pitchFamily="2" charset="-122"/>
              </a:rPr>
              <a:t>The decision boundary should be as far away from the data of both classes as possible</a:t>
            </a:r>
          </a:p>
          <a:p>
            <a:pPr lvl="1"/>
            <a:r>
              <a:rPr lang="en-US" altLang="zh-CN">
                <a:ea typeface="宋体" panose="02010600030101010101" pitchFamily="2" charset="-122"/>
              </a:rPr>
              <a:t>We should maximize the margin, </a:t>
            </a:r>
            <a:r>
              <a:rPr lang="en-US" altLang="zh-CN" i="1">
                <a:ea typeface="宋体" panose="02010600030101010101" pitchFamily="2" charset="-122"/>
              </a:rPr>
              <a:t>m</a:t>
            </a:r>
            <a:endParaRPr lang="en-US" altLang="zh-CN">
              <a:ea typeface="宋体" panose="02010600030101010101" pitchFamily="2" charset="-122"/>
            </a:endParaRPr>
          </a:p>
          <a:p>
            <a:pPr lvl="1"/>
            <a:r>
              <a:rPr lang="en-US" altLang="zh-CN">
                <a:ea typeface="宋体" panose="02010600030101010101" pitchFamily="2" charset="-122"/>
              </a:rPr>
              <a:t>Distance between the origin and the line </a:t>
            </a:r>
            <a:r>
              <a:rPr lang="en-US" altLang="zh-CN" b="1">
                <a:ea typeface="宋体" panose="02010600030101010101" pitchFamily="2" charset="-122"/>
              </a:rPr>
              <a:t>w</a:t>
            </a:r>
            <a:r>
              <a:rPr lang="en-US" altLang="zh-CN" baseline="30000">
                <a:ea typeface="宋体" panose="02010600030101010101" pitchFamily="2" charset="-122"/>
              </a:rPr>
              <a:t>t</a:t>
            </a:r>
            <a:r>
              <a:rPr lang="en-US" altLang="zh-CN" b="1">
                <a:ea typeface="宋体" panose="02010600030101010101" pitchFamily="2" charset="-122"/>
              </a:rPr>
              <a:t>x</a:t>
            </a:r>
            <a:r>
              <a:rPr lang="en-US" altLang="zh-CN">
                <a:ea typeface="宋体" panose="02010600030101010101" pitchFamily="2" charset="-122"/>
              </a:rPr>
              <a:t>=-b is b/||</a:t>
            </a:r>
            <a:r>
              <a:rPr lang="en-US" altLang="zh-CN" b="1">
                <a:ea typeface="宋体" panose="02010600030101010101" pitchFamily="2" charset="-122"/>
              </a:rPr>
              <a:t>w</a:t>
            </a:r>
            <a:r>
              <a:rPr lang="en-US" altLang="zh-CN">
                <a:ea typeface="宋体" panose="02010600030101010101" pitchFamily="2" charset="-122"/>
              </a:rPr>
              <a:t>||</a:t>
            </a:r>
          </a:p>
        </p:txBody>
      </p:sp>
      <p:sp>
        <p:nvSpPr>
          <p:cNvPr id="154628" name="Line 1028">
            <a:extLst>
              <a:ext uri="{FF2B5EF4-FFF2-40B4-BE49-F238E27FC236}">
                <a16:creationId xmlns:a16="http://schemas.microsoft.com/office/drawing/2014/main" id="{BAF3D3C2-40B8-87FB-BFFA-74080BD2229C}"/>
              </a:ext>
            </a:extLst>
          </p:cNvPr>
          <p:cNvSpPr>
            <a:spLocks noChangeShapeType="1"/>
          </p:cNvSpPr>
          <p:nvPr/>
        </p:nvSpPr>
        <p:spPr bwMode="auto">
          <a:xfrm flipV="1">
            <a:off x="2362200" y="2667000"/>
            <a:ext cx="0" cy="3200400"/>
          </a:xfrm>
          <a:prstGeom prst="line">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29" name="Line 1029">
            <a:extLst>
              <a:ext uri="{FF2B5EF4-FFF2-40B4-BE49-F238E27FC236}">
                <a16:creationId xmlns:a16="http://schemas.microsoft.com/office/drawing/2014/main" id="{7983ED33-7F19-EDE7-F48D-D5C98431033F}"/>
              </a:ext>
            </a:extLst>
          </p:cNvPr>
          <p:cNvSpPr>
            <a:spLocks noChangeShapeType="1"/>
          </p:cNvSpPr>
          <p:nvPr/>
        </p:nvSpPr>
        <p:spPr bwMode="auto">
          <a:xfrm flipV="1">
            <a:off x="2362200" y="5867400"/>
            <a:ext cx="3048000" cy="0"/>
          </a:xfrm>
          <a:prstGeom prst="line">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30" name="Oval 1030">
            <a:extLst>
              <a:ext uri="{FF2B5EF4-FFF2-40B4-BE49-F238E27FC236}">
                <a16:creationId xmlns:a16="http://schemas.microsoft.com/office/drawing/2014/main" id="{87383D2D-57E9-E09A-0660-42BFD230EB80}"/>
              </a:ext>
            </a:extLst>
          </p:cNvPr>
          <p:cNvSpPr>
            <a:spLocks noChangeArrowheads="1"/>
          </p:cNvSpPr>
          <p:nvPr/>
        </p:nvSpPr>
        <p:spPr bwMode="auto">
          <a:xfrm>
            <a:off x="4419600" y="32766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31" name="Oval 1031">
            <a:extLst>
              <a:ext uri="{FF2B5EF4-FFF2-40B4-BE49-F238E27FC236}">
                <a16:creationId xmlns:a16="http://schemas.microsoft.com/office/drawing/2014/main" id="{27388ACB-08B1-4C19-C03C-8BF6ECB5A9B4}"/>
              </a:ext>
            </a:extLst>
          </p:cNvPr>
          <p:cNvSpPr>
            <a:spLocks noChangeArrowheads="1"/>
          </p:cNvSpPr>
          <p:nvPr/>
        </p:nvSpPr>
        <p:spPr bwMode="auto">
          <a:xfrm>
            <a:off x="4648200" y="38862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32" name="Oval 1032">
            <a:extLst>
              <a:ext uri="{FF2B5EF4-FFF2-40B4-BE49-F238E27FC236}">
                <a16:creationId xmlns:a16="http://schemas.microsoft.com/office/drawing/2014/main" id="{27E7728A-4584-6C2B-18ED-BD61F7BB590B}"/>
              </a:ext>
            </a:extLst>
          </p:cNvPr>
          <p:cNvSpPr>
            <a:spLocks noChangeArrowheads="1"/>
          </p:cNvSpPr>
          <p:nvPr/>
        </p:nvSpPr>
        <p:spPr bwMode="auto">
          <a:xfrm>
            <a:off x="5486400" y="41148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33" name="Oval 1033">
            <a:extLst>
              <a:ext uri="{FF2B5EF4-FFF2-40B4-BE49-F238E27FC236}">
                <a16:creationId xmlns:a16="http://schemas.microsoft.com/office/drawing/2014/main" id="{B88B9231-D25B-B813-A75D-7A0D49ECBE7D}"/>
              </a:ext>
            </a:extLst>
          </p:cNvPr>
          <p:cNvSpPr>
            <a:spLocks noChangeArrowheads="1"/>
          </p:cNvSpPr>
          <p:nvPr/>
        </p:nvSpPr>
        <p:spPr bwMode="auto">
          <a:xfrm>
            <a:off x="3962400" y="34290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34" name="Oval 1034">
            <a:extLst>
              <a:ext uri="{FF2B5EF4-FFF2-40B4-BE49-F238E27FC236}">
                <a16:creationId xmlns:a16="http://schemas.microsoft.com/office/drawing/2014/main" id="{253AD038-0C12-045F-E625-9EE4C4AA4EAD}"/>
              </a:ext>
            </a:extLst>
          </p:cNvPr>
          <p:cNvSpPr>
            <a:spLocks noChangeArrowheads="1"/>
          </p:cNvSpPr>
          <p:nvPr/>
        </p:nvSpPr>
        <p:spPr bwMode="auto">
          <a:xfrm>
            <a:off x="4953000" y="44196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35" name="Rectangle 1035">
            <a:extLst>
              <a:ext uri="{FF2B5EF4-FFF2-40B4-BE49-F238E27FC236}">
                <a16:creationId xmlns:a16="http://schemas.microsoft.com/office/drawing/2014/main" id="{AC534CAE-5F3F-6E1D-D804-E9A2796EAE98}"/>
              </a:ext>
            </a:extLst>
          </p:cNvPr>
          <p:cNvSpPr>
            <a:spLocks noChangeArrowheads="1"/>
          </p:cNvSpPr>
          <p:nvPr/>
        </p:nvSpPr>
        <p:spPr bwMode="auto">
          <a:xfrm>
            <a:off x="2667000" y="4343400"/>
            <a:ext cx="152400" cy="152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36" name="Rectangle 1036">
            <a:extLst>
              <a:ext uri="{FF2B5EF4-FFF2-40B4-BE49-F238E27FC236}">
                <a16:creationId xmlns:a16="http://schemas.microsoft.com/office/drawing/2014/main" id="{18BF4C48-91B7-0AD7-DA4C-929304BFDF19}"/>
              </a:ext>
            </a:extLst>
          </p:cNvPr>
          <p:cNvSpPr>
            <a:spLocks noChangeArrowheads="1"/>
          </p:cNvSpPr>
          <p:nvPr/>
        </p:nvSpPr>
        <p:spPr bwMode="auto">
          <a:xfrm>
            <a:off x="3886200" y="4800600"/>
            <a:ext cx="152400" cy="152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37" name="Rectangle 1037">
            <a:extLst>
              <a:ext uri="{FF2B5EF4-FFF2-40B4-BE49-F238E27FC236}">
                <a16:creationId xmlns:a16="http://schemas.microsoft.com/office/drawing/2014/main" id="{90FCCB08-2C3A-5CCC-A0D1-5F98A7C19567}"/>
              </a:ext>
            </a:extLst>
          </p:cNvPr>
          <p:cNvSpPr>
            <a:spLocks noChangeArrowheads="1"/>
          </p:cNvSpPr>
          <p:nvPr/>
        </p:nvSpPr>
        <p:spPr bwMode="auto">
          <a:xfrm>
            <a:off x="3733800" y="5257800"/>
            <a:ext cx="152400" cy="152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38" name="Rectangle 1038">
            <a:extLst>
              <a:ext uri="{FF2B5EF4-FFF2-40B4-BE49-F238E27FC236}">
                <a16:creationId xmlns:a16="http://schemas.microsoft.com/office/drawing/2014/main" id="{459DD4C9-7E6B-ECD3-23FA-0E5CB37A7562}"/>
              </a:ext>
            </a:extLst>
          </p:cNvPr>
          <p:cNvSpPr>
            <a:spLocks noChangeArrowheads="1"/>
          </p:cNvSpPr>
          <p:nvPr/>
        </p:nvSpPr>
        <p:spPr bwMode="auto">
          <a:xfrm>
            <a:off x="3124200" y="4800600"/>
            <a:ext cx="152400" cy="152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39" name="Rectangle 1039">
            <a:extLst>
              <a:ext uri="{FF2B5EF4-FFF2-40B4-BE49-F238E27FC236}">
                <a16:creationId xmlns:a16="http://schemas.microsoft.com/office/drawing/2014/main" id="{DE6C3B54-A65B-707B-60A8-03330AAB59CC}"/>
              </a:ext>
            </a:extLst>
          </p:cNvPr>
          <p:cNvSpPr>
            <a:spLocks noChangeArrowheads="1"/>
          </p:cNvSpPr>
          <p:nvPr/>
        </p:nvSpPr>
        <p:spPr bwMode="auto">
          <a:xfrm>
            <a:off x="2819400" y="5181600"/>
            <a:ext cx="152400" cy="152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40" name="Rectangle 1040">
            <a:extLst>
              <a:ext uri="{FF2B5EF4-FFF2-40B4-BE49-F238E27FC236}">
                <a16:creationId xmlns:a16="http://schemas.microsoft.com/office/drawing/2014/main" id="{96D6C655-BB9C-CDD1-CCEB-85EF54E53C01}"/>
              </a:ext>
            </a:extLst>
          </p:cNvPr>
          <p:cNvSpPr>
            <a:spLocks noChangeArrowheads="1"/>
          </p:cNvSpPr>
          <p:nvPr/>
        </p:nvSpPr>
        <p:spPr bwMode="auto">
          <a:xfrm>
            <a:off x="2971800" y="4038600"/>
            <a:ext cx="152400" cy="152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41" name="Text Box 1041">
            <a:extLst>
              <a:ext uri="{FF2B5EF4-FFF2-40B4-BE49-F238E27FC236}">
                <a16:creationId xmlns:a16="http://schemas.microsoft.com/office/drawing/2014/main" id="{C3E518DD-45CB-D898-475C-0D1008C145AB}"/>
              </a:ext>
            </a:extLst>
          </p:cNvPr>
          <p:cNvSpPr txBox="1">
            <a:spLocks noChangeArrowheads="1"/>
          </p:cNvSpPr>
          <p:nvPr/>
        </p:nvSpPr>
        <p:spPr bwMode="auto">
          <a:xfrm>
            <a:off x="2667000" y="5383214"/>
            <a:ext cx="971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2000">
                <a:solidFill>
                  <a:srgbClr val="000000"/>
                </a:solidFill>
                <a:latin typeface="Tahoma" panose="020B0604030504040204" pitchFamily="34" charset="0"/>
                <a:ea typeface="宋体" panose="02010600030101010101" pitchFamily="2" charset="-122"/>
              </a:rPr>
              <a:t>Class 1</a:t>
            </a:r>
          </a:p>
        </p:txBody>
      </p:sp>
      <p:sp>
        <p:nvSpPr>
          <p:cNvPr id="154642" name="Text Box 1042">
            <a:extLst>
              <a:ext uri="{FF2B5EF4-FFF2-40B4-BE49-F238E27FC236}">
                <a16:creationId xmlns:a16="http://schemas.microsoft.com/office/drawing/2014/main" id="{6F015FB8-B4E0-1887-0709-1A0E2D7E923E}"/>
              </a:ext>
            </a:extLst>
          </p:cNvPr>
          <p:cNvSpPr txBox="1">
            <a:spLocks noChangeArrowheads="1"/>
          </p:cNvSpPr>
          <p:nvPr/>
        </p:nvSpPr>
        <p:spPr bwMode="auto">
          <a:xfrm>
            <a:off x="5105400" y="4191001"/>
            <a:ext cx="971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2000">
                <a:solidFill>
                  <a:srgbClr val="000000"/>
                </a:solidFill>
                <a:latin typeface="Tahoma" panose="020B0604030504040204" pitchFamily="34" charset="0"/>
                <a:ea typeface="宋体" panose="02010600030101010101" pitchFamily="2" charset="-122"/>
              </a:rPr>
              <a:t>Class 2</a:t>
            </a:r>
          </a:p>
        </p:txBody>
      </p:sp>
      <p:sp>
        <p:nvSpPr>
          <p:cNvPr id="154644" name="Line 1044">
            <a:extLst>
              <a:ext uri="{FF2B5EF4-FFF2-40B4-BE49-F238E27FC236}">
                <a16:creationId xmlns:a16="http://schemas.microsoft.com/office/drawing/2014/main" id="{3B287754-0DCD-A86E-1706-F1487DF73356}"/>
              </a:ext>
            </a:extLst>
          </p:cNvPr>
          <p:cNvSpPr>
            <a:spLocks noChangeShapeType="1"/>
          </p:cNvSpPr>
          <p:nvPr/>
        </p:nvSpPr>
        <p:spPr bwMode="auto">
          <a:xfrm>
            <a:off x="3429000" y="2895600"/>
            <a:ext cx="2514600" cy="2514600"/>
          </a:xfrm>
          <a:prstGeom prst="line">
            <a:avLst/>
          </a:prstGeom>
          <a:noFill/>
          <a:ln w="38100">
            <a:solidFill>
              <a:schemeClr val="folHlink"/>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45" name="Line 1045">
            <a:extLst>
              <a:ext uri="{FF2B5EF4-FFF2-40B4-BE49-F238E27FC236}">
                <a16:creationId xmlns:a16="http://schemas.microsoft.com/office/drawing/2014/main" id="{0ECE82E1-F8E1-75C7-0BBC-6A2153CC6341}"/>
              </a:ext>
            </a:extLst>
          </p:cNvPr>
          <p:cNvSpPr>
            <a:spLocks noChangeShapeType="1"/>
          </p:cNvSpPr>
          <p:nvPr/>
        </p:nvSpPr>
        <p:spPr bwMode="auto">
          <a:xfrm>
            <a:off x="2438400" y="3276600"/>
            <a:ext cx="2971800" cy="2971800"/>
          </a:xfrm>
          <a:prstGeom prst="line">
            <a:avLst/>
          </a:prstGeom>
          <a:noFill/>
          <a:ln w="38100">
            <a:solidFill>
              <a:schemeClr val="folHlink"/>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46" name="Line 1046">
            <a:extLst>
              <a:ext uri="{FF2B5EF4-FFF2-40B4-BE49-F238E27FC236}">
                <a16:creationId xmlns:a16="http://schemas.microsoft.com/office/drawing/2014/main" id="{5334EA0C-786D-54E0-FDF9-48779A9E1F50}"/>
              </a:ext>
            </a:extLst>
          </p:cNvPr>
          <p:cNvSpPr>
            <a:spLocks noChangeShapeType="1"/>
          </p:cNvSpPr>
          <p:nvPr/>
        </p:nvSpPr>
        <p:spPr bwMode="auto">
          <a:xfrm>
            <a:off x="2438400" y="2590800"/>
            <a:ext cx="3886200" cy="3886200"/>
          </a:xfrm>
          <a:prstGeom prst="line">
            <a:avLst/>
          </a:prstGeom>
          <a:noFill/>
          <a:ln w="38100">
            <a:solidFill>
              <a:schemeClr val="fo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en-US" sz="2400">
              <a:solidFill>
                <a:srgbClr val="000000"/>
              </a:solidFill>
              <a:latin typeface="Tahoma" panose="020B0604030504040204" pitchFamily="34" charset="0"/>
            </a:endParaRPr>
          </a:p>
        </p:txBody>
      </p:sp>
      <p:pic>
        <p:nvPicPr>
          <p:cNvPr id="154651" name="Picture 1051">
            <a:extLst>
              <a:ext uri="{FF2B5EF4-FFF2-40B4-BE49-F238E27FC236}">
                <a16:creationId xmlns:a16="http://schemas.microsoft.com/office/drawing/2014/main" id="{609CDAB7-4059-395A-4802-E336DC97AD9A}"/>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6172200" y="5943601"/>
            <a:ext cx="20574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54" name="Picture 1054">
            <a:extLst>
              <a:ext uri="{FF2B5EF4-FFF2-40B4-BE49-F238E27FC236}">
                <a16:creationId xmlns:a16="http://schemas.microsoft.com/office/drawing/2014/main" id="{850A682D-693C-1F70-CE52-488DCA2B8BC7}"/>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5867400" y="4800601"/>
            <a:ext cx="20399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56" name="Picture 1056">
            <a:extLst>
              <a:ext uri="{FF2B5EF4-FFF2-40B4-BE49-F238E27FC236}">
                <a16:creationId xmlns:a16="http://schemas.microsoft.com/office/drawing/2014/main" id="{42342C3F-1D24-45B5-F0B4-AE43AAAB2066}"/>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2819401" y="6019801"/>
            <a:ext cx="2308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658" name="Line 1058">
            <a:extLst>
              <a:ext uri="{FF2B5EF4-FFF2-40B4-BE49-F238E27FC236}">
                <a16:creationId xmlns:a16="http://schemas.microsoft.com/office/drawing/2014/main" id="{A439EBD1-C893-A329-F32B-196D4103CF4F}"/>
              </a:ext>
            </a:extLst>
          </p:cNvPr>
          <p:cNvSpPr>
            <a:spLocks noChangeShapeType="1"/>
          </p:cNvSpPr>
          <p:nvPr/>
        </p:nvSpPr>
        <p:spPr bwMode="auto">
          <a:xfrm flipH="1">
            <a:off x="4876800" y="5057776"/>
            <a:ext cx="723900" cy="733425"/>
          </a:xfrm>
          <a:prstGeom prst="line">
            <a:avLst/>
          </a:prstGeom>
          <a:noFill/>
          <a:ln w="25400">
            <a:solidFill>
              <a:srgbClr val="FF00FF"/>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en-US" sz="2400">
              <a:solidFill>
                <a:srgbClr val="000000"/>
              </a:solidFill>
              <a:latin typeface="Tahoma" panose="020B0604030504040204" pitchFamily="34" charset="0"/>
            </a:endParaRPr>
          </a:p>
        </p:txBody>
      </p:sp>
      <p:pic>
        <p:nvPicPr>
          <p:cNvPr id="154659" name="Picture 1059">
            <a:extLst>
              <a:ext uri="{FF2B5EF4-FFF2-40B4-BE49-F238E27FC236}">
                <a16:creationId xmlns:a16="http://schemas.microsoft.com/office/drawing/2014/main" id="{F2DCC38D-D96C-07A2-93B0-C62D9B4C4B37}"/>
              </a:ext>
            </a:extLst>
          </p:cNvPr>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7696200" y="3276600"/>
            <a:ext cx="1752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660" name="Text Box 1060">
            <a:extLst>
              <a:ext uri="{FF2B5EF4-FFF2-40B4-BE49-F238E27FC236}">
                <a16:creationId xmlns:a16="http://schemas.microsoft.com/office/drawing/2014/main" id="{1CCBB817-6358-69F9-5A03-177E13953FD5}"/>
              </a:ext>
            </a:extLst>
          </p:cNvPr>
          <p:cNvSpPr txBox="1">
            <a:spLocks noChangeArrowheads="1"/>
          </p:cNvSpPr>
          <p:nvPr/>
        </p:nvSpPr>
        <p:spPr bwMode="auto">
          <a:xfrm>
            <a:off x="4800600" y="5181600"/>
            <a:ext cx="439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2400" i="1">
                <a:solidFill>
                  <a:srgbClr val="CC00CC"/>
                </a:solidFill>
                <a:latin typeface="Tahoma" panose="020B0604030504040204" pitchFamily="34" charset="0"/>
                <a:ea typeface="宋体" panose="02010600030101010101" pitchFamily="2" charset="-122"/>
              </a:rPr>
              <a:t>m</a:t>
            </a:r>
          </a:p>
        </p:txBody>
      </p:sp>
      <p:sp>
        <p:nvSpPr>
          <p:cNvPr id="154661" name="Line 1061">
            <a:extLst>
              <a:ext uri="{FF2B5EF4-FFF2-40B4-BE49-F238E27FC236}">
                <a16:creationId xmlns:a16="http://schemas.microsoft.com/office/drawing/2014/main" id="{C135AA10-5913-D6D7-87B8-AA560E5D3507}"/>
              </a:ext>
            </a:extLst>
          </p:cNvPr>
          <p:cNvSpPr>
            <a:spLocks noChangeShapeType="1"/>
          </p:cNvSpPr>
          <p:nvPr/>
        </p:nvSpPr>
        <p:spPr bwMode="auto">
          <a:xfrm flipV="1">
            <a:off x="3581400" y="3276600"/>
            <a:ext cx="1600200" cy="1676400"/>
          </a:xfrm>
          <a:prstGeom prst="line">
            <a:avLst/>
          </a:prstGeom>
          <a:noFill/>
          <a:ln w="25400">
            <a:solidFill>
              <a:srgbClr val="9933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en-US" sz="2400">
              <a:solidFill>
                <a:srgbClr val="000000"/>
              </a:solidFill>
              <a:latin typeface="Tahoma" panose="020B0604030504040204" pitchFamily="34" charset="0"/>
            </a:endParaRPr>
          </a:p>
        </p:txBody>
      </p:sp>
      <p:pic>
        <p:nvPicPr>
          <p:cNvPr id="154663" name="Picture 1063">
            <a:extLst>
              <a:ext uri="{FF2B5EF4-FFF2-40B4-BE49-F238E27FC236}">
                <a16:creationId xmlns:a16="http://schemas.microsoft.com/office/drawing/2014/main" id="{B3BA8EBD-E0C9-106F-FB3F-9F1FEEC4EC21}"/>
              </a:ext>
            </a:extLst>
          </p:cNvPr>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5105401" y="3124200"/>
            <a:ext cx="284163"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664" name="Line 1064">
            <a:extLst>
              <a:ext uri="{FF2B5EF4-FFF2-40B4-BE49-F238E27FC236}">
                <a16:creationId xmlns:a16="http://schemas.microsoft.com/office/drawing/2014/main" id="{2EAA25BB-82BD-904B-1182-EB5EA6E95C76}"/>
              </a:ext>
            </a:extLst>
          </p:cNvPr>
          <p:cNvSpPr>
            <a:spLocks noChangeShapeType="1"/>
          </p:cNvSpPr>
          <p:nvPr/>
        </p:nvSpPr>
        <p:spPr bwMode="auto">
          <a:xfrm flipH="1" flipV="1">
            <a:off x="5410200" y="4800600"/>
            <a:ext cx="457200" cy="228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54665" name="Line 1065">
            <a:extLst>
              <a:ext uri="{FF2B5EF4-FFF2-40B4-BE49-F238E27FC236}">
                <a16:creationId xmlns:a16="http://schemas.microsoft.com/office/drawing/2014/main" id="{DE7B4CF7-6486-1B2C-DDD7-B10F975547AA}"/>
              </a:ext>
            </a:extLst>
          </p:cNvPr>
          <p:cNvSpPr>
            <a:spLocks noChangeShapeType="1"/>
          </p:cNvSpPr>
          <p:nvPr/>
        </p:nvSpPr>
        <p:spPr bwMode="auto">
          <a:xfrm flipV="1">
            <a:off x="3733800" y="5334000"/>
            <a:ext cx="685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lang="en-US" sz="2400">
              <a:solidFill>
                <a:srgbClr val="000000"/>
              </a:solidFill>
              <a:latin typeface="Tahoma" panose="020B060403050404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1F226-4C57-C0D8-F94D-642C9EF23A2F}"/>
              </a:ext>
            </a:extLst>
          </p:cNvPr>
          <p:cNvPicPr>
            <a:picLocks noChangeAspect="1"/>
          </p:cNvPicPr>
          <p:nvPr/>
        </p:nvPicPr>
        <p:blipFill>
          <a:blip r:embed="rId3"/>
          <a:stretch>
            <a:fillRect/>
          </a:stretch>
        </p:blipFill>
        <p:spPr>
          <a:xfrm>
            <a:off x="251882" y="76199"/>
            <a:ext cx="9355413" cy="6751437"/>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524000" y="6553200"/>
            <a:ext cx="2438400" cy="304800"/>
          </a:xfrm>
          <a:prstGeom prst="rect">
            <a:avLst/>
          </a:prstGeom>
        </p:spPr>
        <p:txBody>
          <a:bodyPr/>
          <a:lstStyle/>
          <a:p>
            <a:pPr fontAlgn="base">
              <a:spcBef>
                <a:spcPct val="0"/>
              </a:spcBef>
              <a:spcAft>
                <a:spcPct val="0"/>
              </a:spcAft>
            </a:pPr>
            <a:r>
              <a:rPr lang="en-US" altLang="en-US" sz="2400">
                <a:solidFill>
                  <a:srgbClr val="000000"/>
                </a:solidFill>
                <a:latin typeface="Arial" charset="0"/>
              </a:rPr>
              <a:t> </a:t>
            </a:r>
          </a:p>
        </p:txBody>
      </p:sp>
      <p:sp>
        <p:nvSpPr>
          <p:cNvPr id="7" name="Text Box 10"/>
          <p:cNvSpPr txBox="1">
            <a:spLocks noChangeArrowheads="1"/>
          </p:cNvSpPr>
          <p:nvPr/>
        </p:nvSpPr>
        <p:spPr bwMode="auto">
          <a:xfrm>
            <a:off x="1751013" y="57150"/>
            <a:ext cx="8666264" cy="369332"/>
          </a:xfrm>
          <a:prstGeom prst="rect">
            <a:avLst/>
          </a:prstGeom>
          <a:noFill/>
          <a:ln w="9525">
            <a:noFill/>
            <a:miter lim="800000"/>
            <a:headEnd/>
            <a:tailEnd/>
          </a:ln>
        </p:spPr>
        <p:txBody>
          <a:bodyPr wrap="square" lIns="0" tIns="0" rIns="0" bIns="0">
            <a:spAutoFit/>
          </a:bodyPr>
          <a:lstStyle/>
          <a:p>
            <a:pPr fontAlgn="base">
              <a:spcBef>
                <a:spcPct val="50000"/>
              </a:spcBef>
              <a:spcAft>
                <a:spcPct val="0"/>
              </a:spcAft>
            </a:pPr>
            <a:r>
              <a:rPr lang="en-US" sz="2400" b="1" dirty="0">
                <a:solidFill>
                  <a:srgbClr val="892034"/>
                </a:solidFill>
                <a:latin typeface="Arial" charset="0"/>
              </a:rPr>
              <a:t>Overview</a:t>
            </a:r>
          </a:p>
        </p:txBody>
      </p:sp>
      <p:sp>
        <p:nvSpPr>
          <p:cNvPr id="8" name="Rectangle 4"/>
          <p:cNvSpPr>
            <a:spLocks noChangeArrowheads="1"/>
          </p:cNvSpPr>
          <p:nvPr/>
        </p:nvSpPr>
        <p:spPr bwMode="auto">
          <a:xfrm>
            <a:off x="1723589" y="589937"/>
            <a:ext cx="8728329" cy="6432530"/>
          </a:xfrm>
          <a:prstGeom prst="rect">
            <a:avLst/>
          </a:prstGeom>
          <a:noFill/>
          <a:ln w="9525">
            <a:noFill/>
            <a:miter lim="800000"/>
            <a:headEnd/>
            <a:tailEnd/>
          </a:ln>
          <a:effectLst/>
        </p:spPr>
        <p:txBody>
          <a:bodyPr wrap="square" lIns="0" tIns="0" rIns="0" bIns="0">
            <a:spAutoFit/>
          </a:bodyPr>
          <a:lstStyle/>
          <a:p>
            <a:pPr marL="165100" indent="-165100" fontAlgn="base">
              <a:spcBef>
                <a:spcPct val="0"/>
              </a:spcBef>
              <a:spcAft>
                <a:spcPts val="600"/>
              </a:spcAft>
              <a:buFont typeface="Arial" pitchFamily="34" charset="0"/>
              <a:buChar char="•"/>
              <a:defRPr/>
            </a:pPr>
            <a:r>
              <a:rPr lang="en-US" b="1" dirty="0">
                <a:solidFill>
                  <a:srgbClr val="000000"/>
                </a:solidFill>
                <a:latin typeface="Arial" charset="0"/>
              </a:rPr>
              <a:t>Previous techniques have consisted of real-valued feature vectors (or discrete-valued) and natural measures of distance (e.g., Euclidean).</a:t>
            </a:r>
          </a:p>
          <a:p>
            <a:pPr marL="165100" indent="-165100" fontAlgn="base">
              <a:spcBef>
                <a:spcPct val="0"/>
              </a:spcBef>
              <a:spcAft>
                <a:spcPts val="600"/>
              </a:spcAft>
              <a:buFont typeface="Arial" pitchFamily="34" charset="0"/>
              <a:buChar char="•"/>
              <a:defRPr/>
            </a:pPr>
            <a:r>
              <a:rPr lang="en-US" b="1" dirty="0">
                <a:solidFill>
                  <a:srgbClr val="000000"/>
                </a:solidFill>
                <a:latin typeface="Arial" charset="0"/>
              </a:rPr>
              <a:t>Consider a classification problem that involves nominal data – data described by a list of attributes (e.g., categorizing people as short or tall using gender, height, age, and ethnicity).</a:t>
            </a:r>
          </a:p>
          <a:p>
            <a:pPr marL="165100" indent="-165100" fontAlgn="base">
              <a:spcBef>
                <a:spcPct val="0"/>
              </a:spcBef>
              <a:spcAft>
                <a:spcPts val="600"/>
              </a:spcAft>
              <a:buFont typeface="Arial" pitchFamily="34" charset="0"/>
              <a:buChar char="•"/>
              <a:defRPr/>
            </a:pPr>
            <a:r>
              <a:rPr lang="en-US" b="1" dirty="0">
                <a:solidFill>
                  <a:srgbClr val="000000"/>
                </a:solidFill>
                <a:latin typeface="Arial" charset="0"/>
              </a:rPr>
              <a:t>How can we use such nominal data for classification? How can we learn the categories of such data? </a:t>
            </a:r>
            <a:r>
              <a:rPr lang="en-US" b="1" i="1" dirty="0" err="1">
                <a:solidFill>
                  <a:srgbClr val="000000"/>
                </a:solidFill>
                <a:latin typeface="Arial" charset="0"/>
              </a:rPr>
              <a:t>Nonmetric</a:t>
            </a:r>
            <a:r>
              <a:rPr lang="en-US" b="1" dirty="0">
                <a:solidFill>
                  <a:srgbClr val="000000"/>
                </a:solidFill>
                <a:latin typeface="Arial" charset="0"/>
              </a:rPr>
              <a:t> methods such as decision trees provide a way to deal with such data.</a:t>
            </a:r>
          </a:p>
          <a:p>
            <a:pPr marL="165100" indent="-165100" fontAlgn="base">
              <a:spcBef>
                <a:spcPct val="0"/>
              </a:spcBef>
              <a:spcAft>
                <a:spcPts val="600"/>
              </a:spcAft>
              <a:buFont typeface="Arial" pitchFamily="34" charset="0"/>
              <a:buChar char="•"/>
              <a:defRPr/>
            </a:pPr>
            <a:r>
              <a:rPr lang="en-US" b="1" dirty="0">
                <a:solidFill>
                  <a:srgbClr val="000000"/>
                </a:solidFill>
                <a:latin typeface="Arial" charset="0"/>
              </a:rPr>
              <a:t>Decision trees attempt to classify a pattern</a:t>
            </a:r>
            <a:br>
              <a:rPr lang="en-US" b="1" dirty="0">
                <a:solidFill>
                  <a:srgbClr val="000000"/>
                </a:solidFill>
                <a:latin typeface="Arial" charset="0"/>
              </a:rPr>
            </a:br>
            <a:r>
              <a:rPr lang="en-US" b="1" dirty="0">
                <a:solidFill>
                  <a:srgbClr val="000000"/>
                </a:solidFill>
                <a:latin typeface="Arial" charset="0"/>
              </a:rPr>
              <a:t>through a sequence of questions. For</a:t>
            </a:r>
            <a:br>
              <a:rPr lang="en-US" b="1" dirty="0">
                <a:solidFill>
                  <a:srgbClr val="000000"/>
                </a:solidFill>
                <a:latin typeface="Arial" charset="0"/>
              </a:rPr>
            </a:br>
            <a:r>
              <a:rPr lang="en-US" b="1" dirty="0">
                <a:solidFill>
                  <a:srgbClr val="000000"/>
                </a:solidFill>
                <a:latin typeface="Arial" charset="0"/>
              </a:rPr>
              <a:t>example, attributes such as gender and</a:t>
            </a:r>
            <a:br>
              <a:rPr lang="en-US" b="1" dirty="0">
                <a:solidFill>
                  <a:srgbClr val="000000"/>
                </a:solidFill>
                <a:latin typeface="Arial" charset="0"/>
              </a:rPr>
            </a:br>
            <a:r>
              <a:rPr lang="en-US" b="1" dirty="0">
                <a:solidFill>
                  <a:srgbClr val="000000"/>
                </a:solidFill>
                <a:latin typeface="Arial" charset="0"/>
              </a:rPr>
              <a:t>height can be used to classify people as</a:t>
            </a:r>
            <a:br>
              <a:rPr lang="en-US" b="1" dirty="0">
                <a:solidFill>
                  <a:srgbClr val="000000"/>
                </a:solidFill>
                <a:latin typeface="Arial" charset="0"/>
              </a:rPr>
            </a:br>
            <a:r>
              <a:rPr lang="en-US" b="1" dirty="0">
                <a:solidFill>
                  <a:srgbClr val="000000"/>
                </a:solidFill>
                <a:latin typeface="Arial" charset="0"/>
              </a:rPr>
              <a:t>short or tall. But the best threshold for</a:t>
            </a:r>
            <a:br>
              <a:rPr lang="en-US" b="1" dirty="0">
                <a:solidFill>
                  <a:srgbClr val="000000"/>
                </a:solidFill>
                <a:latin typeface="Arial" charset="0"/>
              </a:rPr>
            </a:br>
            <a:r>
              <a:rPr lang="en-US" b="1" dirty="0">
                <a:solidFill>
                  <a:srgbClr val="000000"/>
                </a:solidFill>
                <a:latin typeface="Arial" charset="0"/>
              </a:rPr>
              <a:t>height is gender dependent.</a:t>
            </a:r>
          </a:p>
          <a:p>
            <a:pPr marL="165100" indent="-165100" fontAlgn="base">
              <a:spcBef>
                <a:spcPct val="0"/>
              </a:spcBef>
              <a:spcAft>
                <a:spcPts val="600"/>
              </a:spcAft>
              <a:buFont typeface="Arial" pitchFamily="34" charset="0"/>
              <a:buChar char="•"/>
              <a:defRPr/>
            </a:pPr>
            <a:r>
              <a:rPr lang="en-US" b="1" dirty="0">
                <a:solidFill>
                  <a:srgbClr val="000000"/>
                </a:solidFill>
                <a:latin typeface="Arial" charset="0"/>
              </a:rPr>
              <a:t>A decision tree consists of nodes and leaves, with each leaf denoting a class.</a:t>
            </a:r>
          </a:p>
          <a:p>
            <a:pPr marL="165100" indent="-165100" fontAlgn="base">
              <a:spcBef>
                <a:spcPct val="0"/>
              </a:spcBef>
              <a:spcAft>
                <a:spcPts val="600"/>
              </a:spcAft>
              <a:buFont typeface="Arial" pitchFamily="34" charset="0"/>
              <a:buChar char="•"/>
              <a:defRPr/>
            </a:pPr>
            <a:r>
              <a:rPr lang="en-US" b="1" dirty="0">
                <a:solidFill>
                  <a:srgbClr val="000000"/>
                </a:solidFill>
                <a:latin typeface="Arial" charset="0"/>
              </a:rPr>
              <a:t>Classes (tall or short) are the outputs of the tree.</a:t>
            </a:r>
          </a:p>
          <a:p>
            <a:pPr marL="165100" indent="-165100" fontAlgn="base">
              <a:spcBef>
                <a:spcPct val="0"/>
              </a:spcBef>
              <a:spcAft>
                <a:spcPts val="600"/>
              </a:spcAft>
              <a:buFont typeface="Arial" pitchFamily="34" charset="0"/>
              <a:buChar char="•"/>
              <a:defRPr/>
            </a:pPr>
            <a:r>
              <a:rPr lang="en-US" b="1" dirty="0">
                <a:solidFill>
                  <a:srgbClr val="000000"/>
                </a:solidFill>
                <a:latin typeface="Arial" charset="0"/>
              </a:rPr>
              <a:t>Attributes (gender and height) are a set of features that describe the data.</a:t>
            </a:r>
          </a:p>
          <a:p>
            <a:pPr marL="165100" indent="-165100" fontAlgn="base">
              <a:spcBef>
                <a:spcPct val="0"/>
              </a:spcBef>
              <a:spcAft>
                <a:spcPts val="600"/>
              </a:spcAft>
              <a:buFont typeface="Arial" pitchFamily="34" charset="0"/>
              <a:buChar char="•"/>
              <a:defRPr/>
            </a:pPr>
            <a:r>
              <a:rPr lang="en-US" b="1" dirty="0">
                <a:solidFill>
                  <a:srgbClr val="000000"/>
                </a:solidFill>
                <a:latin typeface="Arial" charset="0"/>
              </a:rPr>
              <a:t>The input data consists of values of the different attributes. Using these attribute values, the decision tree generates a class as the output for each input data. </a:t>
            </a:r>
          </a:p>
          <a:p>
            <a:pPr marL="165100" indent="-165100" fontAlgn="base">
              <a:spcBef>
                <a:spcPct val="0"/>
              </a:spcBef>
              <a:spcAft>
                <a:spcPts val="1200"/>
              </a:spcAft>
              <a:buFont typeface="Arial" pitchFamily="34" charset="0"/>
              <a:buChar char="•"/>
              <a:defRPr/>
            </a:pPr>
            <a:endParaRPr lang="en-US" b="1" dirty="0">
              <a:solidFill>
                <a:srgbClr val="000000"/>
              </a:solidFill>
              <a:latin typeface="Arial" charset="0"/>
            </a:endParaRPr>
          </a:p>
        </p:txBody>
      </p:sp>
      <p:pic>
        <p:nvPicPr>
          <p:cNvPr id="47105" name="Picture 1"/>
          <p:cNvPicPr>
            <a:picLocks noChangeAspect="1" noChangeArrowheads="1"/>
          </p:cNvPicPr>
          <p:nvPr/>
        </p:nvPicPr>
        <p:blipFill>
          <a:blip r:embed="rId2"/>
          <a:srcRect/>
          <a:stretch>
            <a:fillRect/>
          </a:stretch>
        </p:blipFill>
        <p:spPr bwMode="auto">
          <a:xfrm>
            <a:off x="6995411" y="2670321"/>
            <a:ext cx="3447165" cy="2073904"/>
          </a:xfrm>
          <a:prstGeom prst="rect">
            <a:avLst/>
          </a:prstGeom>
          <a:noFill/>
          <a:ln w="9525">
            <a:noFill/>
            <a:miter lim="800000"/>
            <a:headEnd/>
            <a:tailEnd/>
          </a:ln>
          <a:effectLst/>
        </p:spPr>
      </p:pic>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524000" y="6553200"/>
            <a:ext cx="2438400" cy="304800"/>
          </a:xfrm>
          <a:prstGeom prst="rect">
            <a:avLst/>
          </a:prstGeom>
        </p:spPr>
        <p:txBody>
          <a:bodyPr/>
          <a:lstStyle/>
          <a:p>
            <a:pPr fontAlgn="base">
              <a:spcBef>
                <a:spcPct val="0"/>
              </a:spcBef>
              <a:spcAft>
                <a:spcPct val="0"/>
              </a:spcAft>
            </a:pPr>
            <a:r>
              <a:rPr lang="en-US" altLang="en-US" sz="2400">
                <a:solidFill>
                  <a:srgbClr val="000000"/>
                </a:solidFill>
                <a:latin typeface="Arial" charset="0"/>
              </a:rPr>
              <a:t> </a:t>
            </a:r>
          </a:p>
        </p:txBody>
      </p:sp>
      <p:sp>
        <p:nvSpPr>
          <p:cNvPr id="7" name="Text Box 10"/>
          <p:cNvSpPr txBox="1">
            <a:spLocks noChangeArrowheads="1"/>
          </p:cNvSpPr>
          <p:nvPr/>
        </p:nvSpPr>
        <p:spPr bwMode="auto">
          <a:xfrm>
            <a:off x="1751013" y="57150"/>
            <a:ext cx="8666264" cy="369332"/>
          </a:xfrm>
          <a:prstGeom prst="rect">
            <a:avLst/>
          </a:prstGeom>
          <a:noFill/>
          <a:ln w="9525">
            <a:noFill/>
            <a:miter lim="800000"/>
            <a:headEnd/>
            <a:tailEnd/>
          </a:ln>
        </p:spPr>
        <p:txBody>
          <a:bodyPr wrap="square" lIns="0" tIns="0" rIns="0" bIns="0">
            <a:spAutoFit/>
          </a:bodyPr>
          <a:lstStyle/>
          <a:p>
            <a:pPr fontAlgn="base">
              <a:spcBef>
                <a:spcPct val="50000"/>
              </a:spcBef>
              <a:spcAft>
                <a:spcPct val="0"/>
              </a:spcAft>
            </a:pPr>
            <a:r>
              <a:rPr lang="en-US" sz="2400" b="1" dirty="0">
                <a:solidFill>
                  <a:srgbClr val="892034"/>
                </a:solidFill>
                <a:latin typeface="Arial" charset="0"/>
              </a:rPr>
              <a:t>Basic Principles</a:t>
            </a:r>
          </a:p>
        </p:txBody>
      </p:sp>
      <p:pic>
        <p:nvPicPr>
          <p:cNvPr id="9" name="Picture 1"/>
          <p:cNvPicPr>
            <a:picLocks noChangeAspect="1" noChangeArrowheads="1"/>
          </p:cNvPicPr>
          <p:nvPr/>
        </p:nvPicPr>
        <p:blipFill>
          <a:blip r:embed="rId2"/>
          <a:srcRect t="6260"/>
          <a:stretch>
            <a:fillRect/>
          </a:stretch>
        </p:blipFill>
        <p:spPr bwMode="auto">
          <a:xfrm>
            <a:off x="6285034" y="533401"/>
            <a:ext cx="4157542" cy="2344713"/>
          </a:xfrm>
          <a:prstGeom prst="rect">
            <a:avLst/>
          </a:prstGeom>
          <a:noFill/>
          <a:ln w="9525">
            <a:noFill/>
            <a:miter lim="800000"/>
            <a:headEnd/>
            <a:tailEnd/>
          </a:ln>
          <a:effectLst/>
        </p:spPr>
      </p:pic>
      <p:sp>
        <p:nvSpPr>
          <p:cNvPr id="8" name="Rectangle 4"/>
          <p:cNvSpPr>
            <a:spLocks noChangeArrowheads="1"/>
          </p:cNvSpPr>
          <p:nvPr/>
        </p:nvSpPr>
        <p:spPr bwMode="auto">
          <a:xfrm>
            <a:off x="1708599" y="589938"/>
            <a:ext cx="8733976" cy="5786199"/>
          </a:xfrm>
          <a:prstGeom prst="rect">
            <a:avLst/>
          </a:prstGeom>
          <a:noFill/>
          <a:ln w="9525">
            <a:noFill/>
            <a:miter lim="800000"/>
            <a:headEnd/>
            <a:tailEnd/>
          </a:ln>
          <a:effectLst/>
        </p:spPr>
        <p:txBody>
          <a:bodyPr wrap="square" lIns="0" tIns="0" rIns="0" bIns="0">
            <a:spAutoFit/>
          </a:bodyPr>
          <a:lstStyle/>
          <a:p>
            <a:pPr marL="165100" indent="-165100" fontAlgn="base">
              <a:spcBef>
                <a:spcPct val="0"/>
              </a:spcBef>
              <a:spcAft>
                <a:spcPts val="1200"/>
              </a:spcAft>
              <a:buFont typeface="Arial" pitchFamily="34" charset="0"/>
              <a:buChar char="•"/>
              <a:defRPr/>
            </a:pPr>
            <a:r>
              <a:rPr lang="en-US" b="1" dirty="0">
                <a:solidFill>
                  <a:srgbClr val="000000"/>
                </a:solidFill>
                <a:latin typeface="Arial" charset="0"/>
              </a:rPr>
              <a:t>The top, or first node, is called the root node.</a:t>
            </a:r>
          </a:p>
          <a:p>
            <a:pPr marL="165100" indent="-165100" fontAlgn="base">
              <a:spcBef>
                <a:spcPct val="0"/>
              </a:spcBef>
              <a:spcAft>
                <a:spcPts val="1200"/>
              </a:spcAft>
              <a:buFont typeface="Arial" pitchFamily="34" charset="0"/>
              <a:buChar char="•"/>
              <a:defRPr/>
            </a:pPr>
            <a:r>
              <a:rPr lang="en-US" b="1" dirty="0">
                <a:solidFill>
                  <a:srgbClr val="000000"/>
                </a:solidFill>
                <a:latin typeface="Arial" charset="0"/>
              </a:rPr>
              <a:t>The last level of nodes are the leaf nodes</a:t>
            </a:r>
            <a:br>
              <a:rPr lang="en-US" b="1" dirty="0">
                <a:solidFill>
                  <a:srgbClr val="000000"/>
                </a:solidFill>
                <a:latin typeface="Arial" charset="0"/>
              </a:rPr>
            </a:br>
            <a:r>
              <a:rPr lang="en-US" b="1" dirty="0">
                <a:solidFill>
                  <a:srgbClr val="000000"/>
                </a:solidFill>
                <a:latin typeface="Arial" charset="0"/>
              </a:rPr>
              <a:t>and contain the final classification.</a:t>
            </a:r>
          </a:p>
          <a:p>
            <a:pPr marL="165100" indent="-165100" fontAlgn="base">
              <a:spcBef>
                <a:spcPct val="0"/>
              </a:spcBef>
              <a:spcAft>
                <a:spcPts val="1200"/>
              </a:spcAft>
              <a:buFont typeface="Arial" pitchFamily="34" charset="0"/>
              <a:buChar char="•"/>
              <a:defRPr/>
            </a:pPr>
            <a:r>
              <a:rPr lang="en-US" b="1" dirty="0">
                <a:solidFill>
                  <a:srgbClr val="000000"/>
                </a:solidFill>
                <a:latin typeface="Arial" charset="0"/>
              </a:rPr>
              <a:t>The intermediate nodes are the</a:t>
            </a:r>
            <a:br>
              <a:rPr lang="en-US" b="1" dirty="0">
                <a:solidFill>
                  <a:srgbClr val="000000"/>
                </a:solidFill>
                <a:latin typeface="Arial" charset="0"/>
              </a:rPr>
            </a:br>
            <a:r>
              <a:rPr lang="en-US" b="1" dirty="0">
                <a:solidFill>
                  <a:srgbClr val="000000"/>
                </a:solidFill>
                <a:latin typeface="Arial" charset="0"/>
              </a:rPr>
              <a:t>descendant or “hidden” layers.</a:t>
            </a:r>
          </a:p>
          <a:p>
            <a:pPr marL="165100" indent="-165100" fontAlgn="base">
              <a:spcBef>
                <a:spcPct val="0"/>
              </a:spcBef>
              <a:spcAft>
                <a:spcPts val="1200"/>
              </a:spcAft>
              <a:buFont typeface="Arial" pitchFamily="34" charset="0"/>
              <a:buChar char="•"/>
              <a:defRPr/>
            </a:pPr>
            <a:r>
              <a:rPr lang="en-US" b="1" dirty="0">
                <a:solidFill>
                  <a:srgbClr val="000000"/>
                </a:solidFill>
                <a:latin typeface="Arial" charset="0"/>
              </a:rPr>
              <a:t>Binary trees, like the one shown to the</a:t>
            </a:r>
            <a:br>
              <a:rPr lang="en-US" b="1" dirty="0">
                <a:solidFill>
                  <a:srgbClr val="000000"/>
                </a:solidFill>
                <a:latin typeface="Arial" charset="0"/>
              </a:rPr>
            </a:br>
            <a:r>
              <a:rPr lang="en-US" b="1" dirty="0">
                <a:solidFill>
                  <a:srgbClr val="000000"/>
                </a:solidFill>
                <a:latin typeface="Arial" charset="0"/>
              </a:rPr>
              <a:t>right, are the most popular type of tree.</a:t>
            </a:r>
            <a:br>
              <a:rPr lang="en-US" b="1" dirty="0">
                <a:solidFill>
                  <a:srgbClr val="000000"/>
                </a:solidFill>
                <a:latin typeface="Arial" charset="0"/>
              </a:rPr>
            </a:br>
            <a:r>
              <a:rPr lang="en-US" b="1" dirty="0">
                <a:solidFill>
                  <a:srgbClr val="000000"/>
                </a:solidFill>
                <a:latin typeface="Arial" charset="0"/>
              </a:rPr>
              <a:t>However, M-</a:t>
            </a:r>
            <a:r>
              <a:rPr lang="en-US" b="1" dirty="0" err="1">
                <a:solidFill>
                  <a:srgbClr val="000000"/>
                </a:solidFill>
                <a:latin typeface="Arial" charset="0"/>
              </a:rPr>
              <a:t>ary</a:t>
            </a:r>
            <a:r>
              <a:rPr lang="en-US" b="1" dirty="0">
                <a:solidFill>
                  <a:srgbClr val="000000"/>
                </a:solidFill>
                <a:latin typeface="Arial" charset="0"/>
              </a:rPr>
              <a:t> trees (M branches at each node) are possible.</a:t>
            </a:r>
          </a:p>
          <a:p>
            <a:pPr marL="165100" indent="-165100" fontAlgn="base">
              <a:spcBef>
                <a:spcPct val="0"/>
              </a:spcBef>
              <a:spcAft>
                <a:spcPts val="1200"/>
              </a:spcAft>
              <a:buFont typeface="Arial" pitchFamily="34" charset="0"/>
              <a:buChar char="•"/>
              <a:defRPr/>
            </a:pPr>
            <a:r>
              <a:rPr lang="en-US" b="1" dirty="0">
                <a:solidFill>
                  <a:srgbClr val="000000"/>
                </a:solidFill>
                <a:latin typeface="Arial" charset="0"/>
              </a:rPr>
              <a:t>Nodes can contain one more questions. In a binary tree, by convention if the answer to a question is “yes”, the left branch is selected. Note that the same question can appear in multiple places in the network.</a:t>
            </a:r>
          </a:p>
          <a:p>
            <a:pPr marL="165100" indent="-165100" fontAlgn="base">
              <a:spcBef>
                <a:spcPct val="0"/>
              </a:spcBef>
              <a:spcAft>
                <a:spcPts val="1200"/>
              </a:spcAft>
              <a:buFont typeface="Arial" pitchFamily="34" charset="0"/>
              <a:buChar char="•"/>
              <a:defRPr/>
            </a:pPr>
            <a:r>
              <a:rPr lang="en-US" b="1" dirty="0">
                <a:solidFill>
                  <a:srgbClr val="000000"/>
                </a:solidFill>
                <a:latin typeface="Arial" charset="0"/>
              </a:rPr>
              <a:t>Decision trees have several benefits over neural network-type approaches, including interpretability and data-driven learning.</a:t>
            </a:r>
          </a:p>
          <a:p>
            <a:pPr marL="165100" indent="-165100" fontAlgn="base">
              <a:spcBef>
                <a:spcPct val="0"/>
              </a:spcBef>
              <a:spcAft>
                <a:spcPts val="1200"/>
              </a:spcAft>
              <a:buFont typeface="Arial" pitchFamily="34" charset="0"/>
              <a:buChar char="•"/>
              <a:defRPr/>
            </a:pPr>
            <a:r>
              <a:rPr lang="en-US" b="1" dirty="0">
                <a:solidFill>
                  <a:srgbClr val="000000"/>
                </a:solidFill>
                <a:latin typeface="Arial" charset="0"/>
              </a:rPr>
              <a:t>Key questions include how to grow the tree, how to stop growing, and how to prune the tree to increase generalization.</a:t>
            </a:r>
          </a:p>
          <a:p>
            <a:pPr marL="165100" indent="-165100" fontAlgn="base">
              <a:spcBef>
                <a:spcPct val="0"/>
              </a:spcBef>
              <a:spcAft>
                <a:spcPts val="1200"/>
              </a:spcAft>
              <a:buFont typeface="Arial" pitchFamily="34" charset="0"/>
              <a:buChar char="•"/>
              <a:defRPr/>
            </a:pPr>
            <a:r>
              <a:rPr lang="en-US" b="1" dirty="0">
                <a:solidFill>
                  <a:srgbClr val="000000"/>
                </a:solidFill>
                <a:latin typeface="Arial" charset="0"/>
              </a:rPr>
              <a:t>Decision trees are very powerful and can give excellent performance on closed-set testing. Generalization is a challenge.</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a:stretch>
            <a:fillRect/>
          </a:stretch>
        </p:blipFill>
        <p:spPr bwMode="auto">
          <a:xfrm>
            <a:off x="2814291" y="1069845"/>
            <a:ext cx="3506553" cy="3451976"/>
          </a:xfrm>
          <a:prstGeom prst="rect">
            <a:avLst/>
          </a:prstGeom>
          <a:noFill/>
          <a:ln w="9525">
            <a:noFill/>
            <a:miter lim="800000"/>
            <a:headEnd/>
            <a:tailEnd/>
          </a:ln>
          <a:effectLst/>
        </p:spPr>
      </p:pic>
      <p:pic>
        <p:nvPicPr>
          <p:cNvPr id="61443" name="Picture 3"/>
          <p:cNvPicPr>
            <a:picLocks noChangeAspect="1" noChangeArrowheads="1"/>
          </p:cNvPicPr>
          <p:nvPr/>
        </p:nvPicPr>
        <p:blipFill>
          <a:blip r:embed="rId3"/>
          <a:srcRect/>
          <a:stretch>
            <a:fillRect/>
          </a:stretch>
        </p:blipFill>
        <p:spPr bwMode="auto">
          <a:xfrm>
            <a:off x="6773736" y="1123979"/>
            <a:ext cx="3190875" cy="3000375"/>
          </a:xfrm>
          <a:prstGeom prst="rect">
            <a:avLst/>
          </a:prstGeom>
          <a:noFill/>
          <a:ln w="9525">
            <a:noFill/>
            <a:miter lim="800000"/>
            <a:headEnd/>
            <a:tailEnd/>
          </a:ln>
          <a:effectLst/>
        </p:spPr>
      </p:pic>
      <p:sp>
        <p:nvSpPr>
          <p:cNvPr id="4" name="Text Box 10"/>
          <p:cNvSpPr txBox="1">
            <a:spLocks noChangeArrowheads="1"/>
          </p:cNvSpPr>
          <p:nvPr/>
        </p:nvSpPr>
        <p:spPr bwMode="auto">
          <a:xfrm>
            <a:off x="1751013" y="57150"/>
            <a:ext cx="8666264" cy="369332"/>
          </a:xfrm>
          <a:prstGeom prst="rect">
            <a:avLst/>
          </a:prstGeom>
          <a:noFill/>
          <a:ln w="9525">
            <a:noFill/>
            <a:miter lim="800000"/>
            <a:headEnd/>
            <a:tailEnd/>
          </a:ln>
        </p:spPr>
        <p:txBody>
          <a:bodyPr wrap="square" lIns="0" tIns="0" rIns="0" bIns="0">
            <a:spAutoFit/>
          </a:bodyPr>
          <a:lstStyle/>
          <a:p>
            <a:pPr fontAlgn="base">
              <a:spcBef>
                <a:spcPct val="50000"/>
              </a:spcBef>
              <a:spcAft>
                <a:spcPct val="0"/>
              </a:spcAft>
            </a:pPr>
            <a:r>
              <a:rPr lang="en-US" sz="2400" b="1" dirty="0">
                <a:solidFill>
                  <a:srgbClr val="892034"/>
                </a:solidFill>
                <a:latin typeface="Arial" charset="0"/>
              </a:rPr>
              <a:t>Nonlinear Decision Surfaces</a:t>
            </a:r>
          </a:p>
        </p:txBody>
      </p:sp>
      <p:sp>
        <p:nvSpPr>
          <p:cNvPr id="5" name="Rectangle 4"/>
          <p:cNvSpPr>
            <a:spLocks noChangeArrowheads="1"/>
          </p:cNvSpPr>
          <p:nvPr/>
        </p:nvSpPr>
        <p:spPr bwMode="auto">
          <a:xfrm>
            <a:off x="1708599" y="589938"/>
            <a:ext cx="8733976" cy="276999"/>
          </a:xfrm>
          <a:prstGeom prst="rect">
            <a:avLst/>
          </a:prstGeom>
          <a:noFill/>
          <a:ln w="9525">
            <a:noFill/>
            <a:miter lim="800000"/>
            <a:headEnd/>
            <a:tailEnd/>
          </a:ln>
          <a:effectLst/>
        </p:spPr>
        <p:txBody>
          <a:bodyPr wrap="square" lIns="0" tIns="0" rIns="0" bIns="0">
            <a:spAutoFit/>
          </a:bodyPr>
          <a:lstStyle/>
          <a:p>
            <a:pPr marL="165100" indent="-165100" fontAlgn="base">
              <a:spcBef>
                <a:spcPct val="0"/>
              </a:spcBef>
              <a:spcAft>
                <a:spcPts val="1200"/>
              </a:spcAft>
              <a:buFont typeface="Arial" pitchFamily="34" charset="0"/>
              <a:buChar char="•"/>
              <a:defRPr/>
            </a:pPr>
            <a:r>
              <a:rPr lang="en-US" b="1" dirty="0">
                <a:solidFill>
                  <a:srgbClr val="000000"/>
                </a:solidFill>
                <a:latin typeface="Arial" charset="0"/>
              </a:rPr>
              <a:t>Decision trees can produce nonlinear decision surfaces:</a:t>
            </a:r>
          </a:p>
        </p:txBody>
      </p:sp>
      <p:sp>
        <p:nvSpPr>
          <p:cNvPr id="6" name="Rectangle 5"/>
          <p:cNvSpPr>
            <a:spLocks noChangeArrowheads="1"/>
          </p:cNvSpPr>
          <p:nvPr/>
        </p:nvSpPr>
        <p:spPr bwMode="auto">
          <a:xfrm>
            <a:off x="1704455" y="4759701"/>
            <a:ext cx="8733976" cy="1261884"/>
          </a:xfrm>
          <a:prstGeom prst="rect">
            <a:avLst/>
          </a:prstGeom>
          <a:noFill/>
          <a:ln w="9525">
            <a:noFill/>
            <a:miter lim="800000"/>
            <a:headEnd/>
            <a:tailEnd/>
          </a:ln>
          <a:effectLst/>
        </p:spPr>
        <p:txBody>
          <a:bodyPr wrap="square" lIns="0" tIns="0" rIns="0" bIns="0">
            <a:spAutoFit/>
          </a:bodyPr>
          <a:lstStyle/>
          <a:p>
            <a:pPr marL="165100" indent="-165100" fontAlgn="base">
              <a:spcBef>
                <a:spcPct val="0"/>
              </a:spcBef>
              <a:spcAft>
                <a:spcPts val="1200"/>
              </a:spcAft>
              <a:buFont typeface="Arial" pitchFamily="34" charset="0"/>
              <a:buChar char="•"/>
              <a:defRPr/>
            </a:pPr>
            <a:r>
              <a:rPr lang="en-US" b="1" dirty="0">
                <a:solidFill>
                  <a:srgbClr val="000000"/>
                </a:solidFill>
                <a:latin typeface="Arial" charset="0"/>
              </a:rPr>
              <a:t>They are an attractive alternative to other classifiers we have studied because they are data-driven and can give arbitrarily high levels of precision on the training data.</a:t>
            </a:r>
          </a:p>
          <a:p>
            <a:pPr marL="165100" indent="-165100" fontAlgn="base">
              <a:spcBef>
                <a:spcPct val="0"/>
              </a:spcBef>
              <a:spcAft>
                <a:spcPts val="1200"/>
              </a:spcAft>
              <a:buFont typeface="Arial" pitchFamily="34" charset="0"/>
              <a:buChar char="•"/>
              <a:defRPr/>
            </a:pPr>
            <a:r>
              <a:rPr lang="en-US" b="1" dirty="0">
                <a:solidFill>
                  <a:srgbClr val="000000"/>
                </a:solidFill>
                <a:latin typeface="Arial" charset="0"/>
              </a:rPr>
              <a:t>But… generalization becomes a challenge.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524000" y="6553200"/>
            <a:ext cx="2438400" cy="304800"/>
          </a:xfrm>
          <a:prstGeom prst="rect">
            <a:avLst/>
          </a:prstGeom>
        </p:spPr>
        <p:txBody>
          <a:bodyPr/>
          <a:lstStyle/>
          <a:p>
            <a:pPr fontAlgn="base">
              <a:spcBef>
                <a:spcPct val="0"/>
              </a:spcBef>
              <a:spcAft>
                <a:spcPct val="0"/>
              </a:spcAft>
            </a:pPr>
            <a:r>
              <a:rPr lang="en-US" altLang="en-US" sz="2400">
                <a:solidFill>
                  <a:srgbClr val="000000"/>
                </a:solidFill>
                <a:latin typeface="Arial" charset="0"/>
              </a:rPr>
              <a:t> </a:t>
            </a:r>
          </a:p>
        </p:txBody>
      </p:sp>
      <p:sp>
        <p:nvSpPr>
          <p:cNvPr id="7" name="Text Box 10"/>
          <p:cNvSpPr txBox="1">
            <a:spLocks noChangeArrowheads="1"/>
          </p:cNvSpPr>
          <p:nvPr/>
        </p:nvSpPr>
        <p:spPr bwMode="auto">
          <a:xfrm>
            <a:off x="1751013" y="57150"/>
            <a:ext cx="8666264" cy="369332"/>
          </a:xfrm>
          <a:prstGeom prst="rect">
            <a:avLst/>
          </a:prstGeom>
          <a:noFill/>
          <a:ln w="9525">
            <a:noFill/>
            <a:miter lim="800000"/>
            <a:headEnd/>
            <a:tailEnd/>
          </a:ln>
        </p:spPr>
        <p:txBody>
          <a:bodyPr wrap="square" lIns="0" tIns="0" rIns="0" bIns="0">
            <a:spAutoFit/>
          </a:bodyPr>
          <a:lstStyle/>
          <a:p>
            <a:pPr fontAlgn="base">
              <a:spcBef>
                <a:spcPct val="50000"/>
              </a:spcBef>
              <a:spcAft>
                <a:spcPct val="0"/>
              </a:spcAft>
            </a:pPr>
            <a:r>
              <a:rPr lang="en-US" sz="2400" b="1" dirty="0">
                <a:solidFill>
                  <a:srgbClr val="892034"/>
                </a:solidFill>
                <a:latin typeface="Arial" charset="0"/>
              </a:rPr>
              <a:t>Classification and Regression Trees (CART)</a:t>
            </a:r>
          </a:p>
        </p:txBody>
      </p:sp>
      <p:sp>
        <p:nvSpPr>
          <p:cNvPr id="8" name="Rectangle 4"/>
          <p:cNvSpPr>
            <a:spLocks noChangeArrowheads="1"/>
          </p:cNvSpPr>
          <p:nvPr/>
        </p:nvSpPr>
        <p:spPr bwMode="auto">
          <a:xfrm>
            <a:off x="1723589" y="589938"/>
            <a:ext cx="8728329" cy="5816977"/>
          </a:xfrm>
          <a:prstGeom prst="rect">
            <a:avLst/>
          </a:prstGeom>
          <a:noFill/>
          <a:ln w="9525">
            <a:noFill/>
            <a:miter lim="800000"/>
            <a:headEnd/>
            <a:tailEnd/>
          </a:ln>
          <a:effectLst/>
        </p:spPr>
        <p:txBody>
          <a:bodyPr wrap="square" lIns="0" tIns="0" rIns="0" bIns="0">
            <a:spAutoFit/>
          </a:bodyPr>
          <a:lstStyle/>
          <a:p>
            <a:pPr marL="165100" indent="-165100" fontAlgn="base">
              <a:lnSpc>
                <a:spcPct val="90000"/>
              </a:lnSpc>
              <a:spcBef>
                <a:spcPct val="0"/>
              </a:spcBef>
              <a:spcAft>
                <a:spcPts val="1800"/>
              </a:spcAft>
              <a:buFont typeface="Arial" pitchFamily="34" charset="0"/>
              <a:buChar char="•"/>
            </a:pPr>
            <a:r>
              <a:rPr lang="en-US" b="1" dirty="0">
                <a:solidFill>
                  <a:srgbClr val="000000"/>
                </a:solidFill>
                <a:latin typeface="Arial" charset="0"/>
              </a:rPr>
              <a:t>Consider a set </a:t>
            </a:r>
            <a:r>
              <a:rPr lang="en-US" i="1" dirty="0">
                <a:solidFill>
                  <a:srgbClr val="000000"/>
                </a:solidFill>
                <a:latin typeface="Arial" charset="0"/>
              </a:rPr>
              <a:t>D</a:t>
            </a:r>
            <a:r>
              <a:rPr lang="en-US" b="1" dirty="0">
                <a:solidFill>
                  <a:srgbClr val="000000"/>
                </a:solidFill>
                <a:latin typeface="Arial" charset="0"/>
              </a:rPr>
              <a:t> of labeled training data and a set of properties</a:t>
            </a:r>
            <a:br>
              <a:rPr lang="en-US" b="1" dirty="0">
                <a:solidFill>
                  <a:srgbClr val="000000"/>
                </a:solidFill>
                <a:latin typeface="Arial" charset="0"/>
              </a:rPr>
            </a:br>
            <a:r>
              <a:rPr lang="en-US" b="1" dirty="0">
                <a:solidFill>
                  <a:srgbClr val="000000"/>
                </a:solidFill>
                <a:latin typeface="Arial" charset="0"/>
              </a:rPr>
              <a:t>(or questions), </a:t>
            </a:r>
            <a:r>
              <a:rPr lang="en-US" i="1" dirty="0">
                <a:solidFill>
                  <a:srgbClr val="000000"/>
                </a:solidFill>
                <a:latin typeface="Arial" charset="0"/>
              </a:rPr>
              <a:t>T</a:t>
            </a:r>
            <a:r>
              <a:rPr lang="en-US" b="1" dirty="0">
                <a:solidFill>
                  <a:srgbClr val="000000"/>
                </a:solidFill>
                <a:latin typeface="Arial" charset="0"/>
              </a:rPr>
              <a:t>.</a:t>
            </a:r>
          </a:p>
          <a:p>
            <a:pPr marL="165100" indent="-165100" fontAlgn="base">
              <a:lnSpc>
                <a:spcPct val="90000"/>
              </a:lnSpc>
              <a:spcBef>
                <a:spcPct val="0"/>
              </a:spcBef>
              <a:spcAft>
                <a:spcPts val="1800"/>
              </a:spcAft>
              <a:buFont typeface="Arial" pitchFamily="34" charset="0"/>
              <a:buChar char="•"/>
            </a:pPr>
            <a:r>
              <a:rPr lang="en-US" b="1" dirty="0">
                <a:solidFill>
                  <a:srgbClr val="000000"/>
                </a:solidFill>
                <a:latin typeface="Arial" charset="0"/>
              </a:rPr>
              <a:t>How do we organize the tree to produce the lowest classification error?</a:t>
            </a:r>
          </a:p>
          <a:p>
            <a:pPr marL="165100" indent="-165100" fontAlgn="base">
              <a:lnSpc>
                <a:spcPct val="90000"/>
              </a:lnSpc>
              <a:spcBef>
                <a:spcPct val="0"/>
              </a:spcBef>
              <a:spcAft>
                <a:spcPts val="1800"/>
              </a:spcAft>
              <a:buFont typeface="Arial" pitchFamily="34" charset="0"/>
              <a:buChar char="•"/>
            </a:pPr>
            <a:r>
              <a:rPr lang="en-US" b="1" dirty="0">
                <a:solidFill>
                  <a:srgbClr val="000000"/>
                </a:solidFill>
                <a:latin typeface="Arial" charset="0"/>
              </a:rPr>
              <a:t>Any decision tree will successively split the data into smaller and smaller subsets. It would be ideal if all the samples associated with a leaf node were from the small class. Such a subset, or node, is considered </a:t>
            </a:r>
            <a:r>
              <a:rPr lang="en-US" b="1" i="1" dirty="0">
                <a:solidFill>
                  <a:srgbClr val="000000"/>
                </a:solidFill>
                <a:latin typeface="Arial" charset="0"/>
              </a:rPr>
              <a:t>pure</a:t>
            </a:r>
            <a:r>
              <a:rPr lang="en-US" b="1" dirty="0">
                <a:solidFill>
                  <a:srgbClr val="000000"/>
                </a:solidFill>
                <a:latin typeface="Arial" charset="0"/>
              </a:rPr>
              <a:t> in this case.</a:t>
            </a:r>
          </a:p>
          <a:p>
            <a:pPr marL="165100" indent="-165100" fontAlgn="base">
              <a:lnSpc>
                <a:spcPct val="90000"/>
              </a:lnSpc>
              <a:spcBef>
                <a:spcPct val="0"/>
              </a:spcBef>
              <a:spcAft>
                <a:spcPts val="1800"/>
              </a:spcAft>
              <a:buFont typeface="Arial" pitchFamily="34" charset="0"/>
              <a:buChar char="•"/>
            </a:pPr>
            <a:r>
              <a:rPr lang="en-US" b="1" dirty="0">
                <a:solidFill>
                  <a:srgbClr val="000000"/>
                </a:solidFill>
                <a:latin typeface="Arial" charset="0"/>
              </a:rPr>
              <a:t>A generic tree-growing methodology, known as CART, successively splits nodes until they are pure. Six key questions:</a:t>
            </a:r>
          </a:p>
          <a:p>
            <a:pPr marL="465138" lvl="1" indent="-300038" fontAlgn="base">
              <a:lnSpc>
                <a:spcPct val="90000"/>
              </a:lnSpc>
              <a:spcBef>
                <a:spcPct val="0"/>
              </a:spcBef>
              <a:spcAft>
                <a:spcPts val="1800"/>
              </a:spcAft>
              <a:buFont typeface="+mj-lt"/>
              <a:buAutoNum type="arabicParenR"/>
            </a:pPr>
            <a:r>
              <a:rPr lang="en-US" b="1" dirty="0">
                <a:solidFill>
                  <a:srgbClr val="000000"/>
                </a:solidFill>
                <a:latin typeface="Arial" charset="0"/>
              </a:rPr>
              <a:t>Should the questions be binary (e.g., is gender male or female) or numeric (e.g., is height &gt;= 5’4”) or multi-valued (e.g., race)?</a:t>
            </a:r>
          </a:p>
          <a:p>
            <a:pPr marL="465138" lvl="1" indent="-300038" fontAlgn="base">
              <a:lnSpc>
                <a:spcPct val="90000"/>
              </a:lnSpc>
              <a:spcBef>
                <a:spcPct val="0"/>
              </a:spcBef>
              <a:spcAft>
                <a:spcPts val="1800"/>
              </a:spcAft>
              <a:buFont typeface="+mj-lt"/>
              <a:buAutoNum type="arabicParenR"/>
            </a:pPr>
            <a:r>
              <a:rPr lang="en-US" b="1" dirty="0">
                <a:solidFill>
                  <a:srgbClr val="000000"/>
                </a:solidFill>
                <a:latin typeface="Arial" charset="0"/>
              </a:rPr>
              <a:t>Which properties should be tested at each node?</a:t>
            </a:r>
          </a:p>
          <a:p>
            <a:pPr marL="465138" lvl="1" indent="-300038" fontAlgn="base">
              <a:lnSpc>
                <a:spcPct val="90000"/>
              </a:lnSpc>
              <a:spcBef>
                <a:spcPct val="0"/>
              </a:spcBef>
              <a:spcAft>
                <a:spcPts val="1800"/>
              </a:spcAft>
              <a:buFont typeface="+mj-lt"/>
              <a:buAutoNum type="arabicParenR"/>
            </a:pPr>
            <a:r>
              <a:rPr lang="en-US" b="1" dirty="0">
                <a:solidFill>
                  <a:srgbClr val="000000"/>
                </a:solidFill>
                <a:latin typeface="Arial" charset="0"/>
              </a:rPr>
              <a:t>When should a node be declared a leaf?</a:t>
            </a:r>
          </a:p>
          <a:p>
            <a:pPr marL="465138" lvl="1" indent="-300038" fontAlgn="base">
              <a:lnSpc>
                <a:spcPct val="90000"/>
              </a:lnSpc>
              <a:spcBef>
                <a:spcPct val="0"/>
              </a:spcBef>
              <a:spcAft>
                <a:spcPts val="1800"/>
              </a:spcAft>
              <a:buFont typeface="+mj-lt"/>
              <a:buAutoNum type="arabicParenR"/>
            </a:pPr>
            <a:r>
              <a:rPr lang="en-US" b="1" dirty="0">
                <a:solidFill>
                  <a:srgbClr val="000000"/>
                </a:solidFill>
                <a:latin typeface="Arial" charset="0"/>
              </a:rPr>
              <a:t>If the tree becomes too large, how can it be pruned?</a:t>
            </a:r>
          </a:p>
          <a:p>
            <a:pPr marL="465138" lvl="1" indent="-300038" fontAlgn="base">
              <a:lnSpc>
                <a:spcPct val="90000"/>
              </a:lnSpc>
              <a:spcBef>
                <a:spcPct val="0"/>
              </a:spcBef>
              <a:spcAft>
                <a:spcPts val="1800"/>
              </a:spcAft>
              <a:buFont typeface="+mj-lt"/>
              <a:buAutoNum type="arabicParenR"/>
            </a:pPr>
            <a:r>
              <a:rPr lang="en-US" b="1" dirty="0">
                <a:solidFill>
                  <a:srgbClr val="000000"/>
                </a:solidFill>
                <a:latin typeface="Arial" charset="0"/>
              </a:rPr>
              <a:t>If the leaf node is impure, what category should be assigned to it?</a:t>
            </a:r>
          </a:p>
          <a:p>
            <a:pPr marL="465138" lvl="1" indent="-300038" fontAlgn="base">
              <a:lnSpc>
                <a:spcPct val="90000"/>
              </a:lnSpc>
              <a:spcBef>
                <a:spcPct val="0"/>
              </a:spcBef>
              <a:spcAft>
                <a:spcPts val="1800"/>
              </a:spcAft>
              <a:buFont typeface="+mj-lt"/>
              <a:buAutoNum type="arabicParenR"/>
            </a:pPr>
            <a:r>
              <a:rPr lang="en-US" b="1" dirty="0">
                <a:solidFill>
                  <a:srgbClr val="000000"/>
                </a:solidFill>
                <a:latin typeface="Arial" charset="0"/>
              </a:rPr>
              <a:t>How should missing data be handled?</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Box 10"/>
          <p:cNvSpPr txBox="1">
            <a:spLocks noChangeArrowheads="1"/>
          </p:cNvSpPr>
          <p:nvPr/>
        </p:nvSpPr>
        <p:spPr bwMode="auto">
          <a:xfrm>
            <a:off x="1751013" y="57150"/>
            <a:ext cx="8666264" cy="369332"/>
          </a:xfrm>
          <a:prstGeom prst="rect">
            <a:avLst/>
          </a:prstGeom>
          <a:noFill/>
          <a:ln w="9525">
            <a:noFill/>
            <a:miter lim="800000"/>
            <a:headEnd/>
            <a:tailEnd/>
          </a:ln>
        </p:spPr>
        <p:txBody>
          <a:bodyPr wrap="square" lIns="0" tIns="0" rIns="0" bIns="0">
            <a:spAutoFit/>
          </a:bodyPr>
          <a:lstStyle/>
          <a:p>
            <a:pPr fontAlgn="base">
              <a:spcBef>
                <a:spcPct val="50000"/>
              </a:spcBef>
              <a:spcAft>
                <a:spcPct val="0"/>
              </a:spcAft>
            </a:pPr>
            <a:r>
              <a:rPr lang="en-US" sz="2400" b="1" dirty="0">
                <a:solidFill>
                  <a:srgbClr val="892034"/>
                </a:solidFill>
                <a:latin typeface="Arial" charset="0"/>
              </a:rPr>
              <a:t>Operation</a:t>
            </a:r>
          </a:p>
        </p:txBody>
      </p:sp>
      <p:pic>
        <p:nvPicPr>
          <p:cNvPr id="46081" name="Picture 1"/>
          <p:cNvPicPr>
            <a:picLocks noChangeAspect="1" noChangeArrowheads="1"/>
          </p:cNvPicPr>
          <p:nvPr/>
        </p:nvPicPr>
        <p:blipFill>
          <a:blip r:embed="rId2"/>
          <a:srcRect/>
          <a:stretch>
            <a:fillRect/>
          </a:stretch>
        </p:blipFill>
        <p:spPr bwMode="auto">
          <a:xfrm>
            <a:off x="2923345" y="577436"/>
            <a:ext cx="6316737" cy="5793385"/>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
          <p:cNvSpPr txBox="1">
            <a:spLocks noChangeArrowheads="1"/>
          </p:cNvSpPr>
          <p:nvPr/>
        </p:nvSpPr>
        <p:spPr bwMode="auto">
          <a:xfrm>
            <a:off x="1751013" y="57150"/>
            <a:ext cx="8666264" cy="369332"/>
          </a:xfrm>
          <a:prstGeom prst="rect">
            <a:avLst/>
          </a:prstGeom>
          <a:noFill/>
          <a:ln w="9525">
            <a:noFill/>
            <a:miter lim="800000"/>
            <a:headEnd/>
            <a:tailEnd/>
          </a:ln>
        </p:spPr>
        <p:txBody>
          <a:bodyPr wrap="square" lIns="0" tIns="0" rIns="0" bIns="0">
            <a:spAutoFit/>
          </a:bodyPr>
          <a:lstStyle/>
          <a:p>
            <a:pPr fontAlgn="base">
              <a:spcBef>
                <a:spcPct val="50000"/>
              </a:spcBef>
              <a:spcAft>
                <a:spcPct val="0"/>
              </a:spcAft>
            </a:pPr>
            <a:r>
              <a:rPr lang="en-US" sz="2400" b="1" dirty="0">
                <a:solidFill>
                  <a:srgbClr val="892034"/>
                </a:solidFill>
                <a:latin typeface="Arial" charset="0"/>
              </a:rPr>
              <a:t>Entropy-Based Splitting Criterion</a:t>
            </a:r>
          </a:p>
        </p:txBody>
      </p:sp>
      <p:sp>
        <p:nvSpPr>
          <p:cNvPr id="94" name="Rectangle 4"/>
          <p:cNvSpPr>
            <a:spLocks noChangeArrowheads="1"/>
          </p:cNvSpPr>
          <p:nvPr/>
        </p:nvSpPr>
        <p:spPr bwMode="auto">
          <a:xfrm>
            <a:off x="1723589" y="589938"/>
            <a:ext cx="8728329" cy="6022161"/>
          </a:xfrm>
          <a:prstGeom prst="rect">
            <a:avLst/>
          </a:prstGeom>
          <a:noFill/>
          <a:ln w="9525">
            <a:noFill/>
            <a:miter lim="800000"/>
            <a:headEnd/>
            <a:tailEnd/>
          </a:ln>
          <a:effectLst/>
        </p:spPr>
        <p:txBody>
          <a:bodyPr wrap="square" lIns="0" tIns="0" rIns="0" bIns="0">
            <a:spAutoFit/>
          </a:bodyPr>
          <a:lstStyle/>
          <a:p>
            <a:pPr marL="165100" indent="-165100" fontAlgn="base">
              <a:spcBef>
                <a:spcPts val="25600"/>
              </a:spcBef>
              <a:spcAft>
                <a:spcPts val="1200"/>
              </a:spcAft>
              <a:buFont typeface="Arial" pitchFamily="34" charset="0"/>
              <a:buChar char="•"/>
            </a:pPr>
            <a:r>
              <a:rPr lang="en-US" b="1" dirty="0">
                <a:solidFill>
                  <a:srgbClr val="000000"/>
                </a:solidFill>
                <a:latin typeface="Arial" charset="0"/>
              </a:rPr>
              <a:t>We prefer trees that are simple and compact. Why? (Hint: Occam’s Razor).</a:t>
            </a:r>
          </a:p>
          <a:p>
            <a:pPr marL="165100" indent="-165100" fontAlgn="base">
              <a:spcBef>
                <a:spcPts val="25600"/>
              </a:spcBef>
              <a:spcAft>
                <a:spcPts val="1200"/>
              </a:spcAft>
              <a:buFont typeface="Arial" pitchFamily="34" charset="0"/>
              <a:buChar char="•"/>
            </a:pPr>
            <a:r>
              <a:rPr lang="en-US" b="1" dirty="0">
                <a:solidFill>
                  <a:srgbClr val="000000"/>
                </a:solidFill>
                <a:latin typeface="Arial" charset="0"/>
              </a:rPr>
              <a:t>Hence, we seek a property query, </a:t>
            </a:r>
            <a:r>
              <a:rPr lang="en-US" dirty="0">
                <a:solidFill>
                  <a:srgbClr val="000000"/>
                </a:solidFill>
                <a:latin typeface="Arial" charset="0"/>
              </a:rPr>
              <a:t>T</a:t>
            </a:r>
            <a:r>
              <a:rPr lang="en-US" baseline="-25000" dirty="0">
                <a:solidFill>
                  <a:srgbClr val="000000"/>
                </a:solidFill>
                <a:latin typeface="Arial" charset="0"/>
              </a:rPr>
              <a:t>i</a:t>
            </a:r>
            <a:r>
              <a:rPr lang="en-US" b="1" dirty="0">
                <a:solidFill>
                  <a:srgbClr val="000000"/>
                </a:solidFill>
                <a:latin typeface="Arial" charset="0"/>
              </a:rPr>
              <a:t>, that splits the data at a node to increase the purity at that node. Let </a:t>
            </a:r>
            <a:r>
              <a:rPr lang="en-US" dirty="0" err="1">
                <a:solidFill>
                  <a:srgbClr val="000000"/>
                </a:solidFill>
                <a:latin typeface="Arial" charset="0"/>
              </a:rPr>
              <a:t>i</a:t>
            </a:r>
            <a:r>
              <a:rPr lang="en-US" dirty="0">
                <a:solidFill>
                  <a:srgbClr val="000000"/>
                </a:solidFill>
                <a:latin typeface="Arial" charset="0"/>
              </a:rPr>
              <a:t>(N) </a:t>
            </a:r>
            <a:r>
              <a:rPr lang="en-US" b="1" dirty="0">
                <a:solidFill>
                  <a:srgbClr val="000000"/>
                </a:solidFill>
                <a:latin typeface="Arial" charset="0"/>
              </a:rPr>
              <a:t>denote the impurity of a node </a:t>
            </a:r>
            <a:r>
              <a:rPr lang="en-US" dirty="0">
                <a:solidFill>
                  <a:srgbClr val="000000"/>
                </a:solidFill>
                <a:latin typeface="Arial" charset="0"/>
              </a:rPr>
              <a:t>N</a:t>
            </a:r>
            <a:r>
              <a:rPr lang="en-US" b="1" dirty="0">
                <a:solidFill>
                  <a:srgbClr val="000000"/>
                </a:solidFill>
                <a:latin typeface="Arial" charset="0"/>
              </a:rPr>
              <a:t>.</a:t>
            </a:r>
          </a:p>
          <a:p>
            <a:pPr marL="165100" indent="-165100" fontAlgn="base">
              <a:spcAft>
                <a:spcPts val="1200"/>
              </a:spcAft>
              <a:buFont typeface="Arial" pitchFamily="34" charset="0"/>
              <a:buChar char="•"/>
            </a:pPr>
            <a:r>
              <a:rPr lang="en-US" b="1" dirty="0">
                <a:solidFill>
                  <a:srgbClr val="000000"/>
                </a:solidFill>
                <a:latin typeface="Arial" charset="0"/>
              </a:rPr>
              <a:t>To split data at a node, we need to find the question that results in the greatest entropy reduction (removes uncertainty in the data):</a:t>
            </a:r>
          </a:p>
          <a:p>
            <a:pPr marL="165100" indent="-165100" fontAlgn="base">
              <a:spcBef>
                <a:spcPts val="4800"/>
              </a:spcBef>
              <a:spcAft>
                <a:spcPts val="1200"/>
              </a:spcAft>
            </a:pPr>
            <a:r>
              <a:rPr lang="en-US" b="1" dirty="0">
                <a:solidFill>
                  <a:srgbClr val="000000"/>
                </a:solidFill>
                <a:latin typeface="Arial" charset="0"/>
              </a:rPr>
              <a:t>	Note this will peak when the two classes are equally likely (same size).</a:t>
            </a:r>
          </a:p>
        </p:txBody>
      </p:sp>
      <p:pic>
        <p:nvPicPr>
          <p:cNvPr id="24582" name="Picture 6"/>
          <p:cNvPicPr>
            <a:picLocks noChangeAspect="1" noChangeArrowheads="1"/>
          </p:cNvPicPr>
          <p:nvPr/>
        </p:nvPicPr>
        <p:blipFill>
          <a:blip r:embed="rId3"/>
          <a:srcRect/>
          <a:stretch>
            <a:fillRect/>
          </a:stretch>
        </p:blipFill>
        <p:spPr bwMode="auto">
          <a:xfrm>
            <a:off x="1749425" y="1059857"/>
            <a:ext cx="8678864" cy="2813560"/>
          </a:xfrm>
          <a:prstGeom prst="rect">
            <a:avLst/>
          </a:prstGeom>
          <a:noFill/>
          <a:ln w="9525">
            <a:noFill/>
            <a:miter lim="800000"/>
            <a:headEnd/>
            <a:tailEnd/>
          </a:ln>
          <a:effectLst/>
        </p:spPr>
      </p:pic>
      <p:graphicFrame>
        <p:nvGraphicFramePr>
          <p:cNvPr id="8" name="Object 7"/>
          <p:cNvGraphicFramePr>
            <a:graphicFrameLocks noChangeAspect="1"/>
          </p:cNvGraphicFramePr>
          <p:nvPr/>
        </p:nvGraphicFramePr>
        <p:xfrm>
          <a:off x="1974850" y="5778672"/>
          <a:ext cx="2590800" cy="457200"/>
        </p:xfrm>
        <a:graphic>
          <a:graphicData uri="http://schemas.openxmlformats.org/presentationml/2006/ole">
            <mc:AlternateContent xmlns:mc="http://schemas.openxmlformats.org/markup-compatibility/2006">
              <mc:Choice xmlns:v="urn:schemas-microsoft-com:vml" Requires="v">
                <p:oleObj name="Equation" r:id="rId4" imgW="2590560" imgH="457200" progId="Equation.3">
                  <p:embed/>
                </p:oleObj>
              </mc:Choice>
              <mc:Fallback>
                <p:oleObj name="Equation" r:id="rId4" imgW="2590560" imgH="457200" progId="Equation.3">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4850" y="5778672"/>
                        <a:ext cx="2590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
          <p:cNvSpPr txBox="1">
            <a:spLocks noChangeArrowheads="1"/>
          </p:cNvSpPr>
          <p:nvPr/>
        </p:nvSpPr>
        <p:spPr bwMode="auto">
          <a:xfrm>
            <a:off x="1751013" y="57150"/>
            <a:ext cx="8666264" cy="369332"/>
          </a:xfrm>
          <a:prstGeom prst="rect">
            <a:avLst/>
          </a:prstGeom>
          <a:noFill/>
          <a:ln w="9525">
            <a:noFill/>
            <a:miter lim="800000"/>
            <a:headEnd/>
            <a:tailEnd/>
          </a:ln>
        </p:spPr>
        <p:txBody>
          <a:bodyPr wrap="square" lIns="0" tIns="0" rIns="0" bIns="0">
            <a:spAutoFit/>
          </a:bodyPr>
          <a:lstStyle/>
          <a:p>
            <a:pPr fontAlgn="base">
              <a:spcBef>
                <a:spcPct val="50000"/>
              </a:spcBef>
              <a:spcAft>
                <a:spcPct val="0"/>
              </a:spcAft>
            </a:pPr>
            <a:r>
              <a:rPr lang="en-US" sz="2400" b="1" dirty="0">
                <a:solidFill>
                  <a:srgbClr val="892034"/>
                </a:solidFill>
                <a:latin typeface="Arial" charset="0"/>
              </a:rPr>
              <a:t>Alternate Splitting Criteria</a:t>
            </a:r>
          </a:p>
        </p:txBody>
      </p:sp>
      <p:sp>
        <p:nvSpPr>
          <p:cNvPr id="94" name="Rectangle 4"/>
          <p:cNvSpPr>
            <a:spLocks noChangeArrowheads="1"/>
          </p:cNvSpPr>
          <p:nvPr/>
        </p:nvSpPr>
        <p:spPr bwMode="auto">
          <a:xfrm>
            <a:off x="1723589" y="589937"/>
            <a:ext cx="8728329" cy="6324808"/>
          </a:xfrm>
          <a:prstGeom prst="rect">
            <a:avLst/>
          </a:prstGeom>
          <a:noFill/>
          <a:ln w="9525">
            <a:noFill/>
            <a:miter lim="800000"/>
            <a:headEnd/>
            <a:tailEnd/>
          </a:ln>
          <a:effectLst/>
        </p:spPr>
        <p:txBody>
          <a:bodyPr wrap="square" lIns="0" tIns="0" rIns="0" bIns="0">
            <a:spAutoFit/>
          </a:bodyPr>
          <a:lstStyle/>
          <a:p>
            <a:pPr marL="165100" indent="-165100" fontAlgn="base">
              <a:spcBef>
                <a:spcPct val="0"/>
              </a:spcBef>
              <a:spcAft>
                <a:spcPts val="1800"/>
              </a:spcAft>
              <a:buFont typeface="Arial" pitchFamily="34" charset="0"/>
              <a:buChar char="•"/>
            </a:pPr>
            <a:r>
              <a:rPr lang="en-US" b="1" dirty="0">
                <a:solidFill>
                  <a:srgbClr val="000000"/>
                </a:solidFill>
                <a:latin typeface="Arial" charset="0"/>
              </a:rPr>
              <a:t>Variance impurity:</a:t>
            </a:r>
          </a:p>
          <a:p>
            <a:pPr marL="165100" indent="-165100" fontAlgn="base">
              <a:spcBef>
                <a:spcPts val="3600"/>
              </a:spcBef>
              <a:spcAft>
                <a:spcPts val="1800"/>
              </a:spcAft>
            </a:pPr>
            <a:r>
              <a:rPr lang="en-US" b="1" dirty="0">
                <a:solidFill>
                  <a:srgbClr val="000000"/>
                </a:solidFill>
                <a:latin typeface="Arial" charset="0"/>
                <a:sym typeface="Symbol" pitchFamily="18" charset="2"/>
              </a:rPr>
              <a:t>	because this is related to the variance of a distribution associated with the two classes.</a:t>
            </a:r>
          </a:p>
          <a:p>
            <a:pPr marL="165100" indent="-165100" fontAlgn="base">
              <a:spcAft>
                <a:spcPts val="1800"/>
              </a:spcAft>
              <a:buFont typeface="Arial" pitchFamily="34" charset="0"/>
              <a:buChar char="•"/>
            </a:pPr>
            <a:r>
              <a:rPr lang="en-US" b="1" dirty="0" err="1">
                <a:solidFill>
                  <a:srgbClr val="000000"/>
                </a:solidFill>
                <a:latin typeface="Arial" charset="0"/>
                <a:sym typeface="Symbol" pitchFamily="18" charset="2"/>
              </a:rPr>
              <a:t>Gini</a:t>
            </a:r>
            <a:r>
              <a:rPr lang="en-US" b="1" dirty="0">
                <a:solidFill>
                  <a:srgbClr val="000000"/>
                </a:solidFill>
                <a:latin typeface="Arial" charset="0"/>
                <a:sym typeface="Symbol" pitchFamily="18" charset="2"/>
              </a:rPr>
              <a:t> Impurity:</a:t>
            </a:r>
          </a:p>
          <a:p>
            <a:pPr marL="165100" indent="-165100" fontAlgn="base">
              <a:spcBef>
                <a:spcPts val="3600"/>
              </a:spcBef>
              <a:spcAft>
                <a:spcPts val="1800"/>
              </a:spcAft>
            </a:pPr>
            <a:r>
              <a:rPr lang="en-US" b="1" dirty="0">
                <a:solidFill>
                  <a:srgbClr val="000000"/>
                </a:solidFill>
                <a:latin typeface="Arial" charset="0"/>
                <a:sym typeface="Symbol" pitchFamily="18" charset="2"/>
              </a:rPr>
              <a:t>	The expected error rate at node </a:t>
            </a:r>
            <a:r>
              <a:rPr lang="en-US" i="1" dirty="0">
                <a:solidFill>
                  <a:srgbClr val="000000"/>
                </a:solidFill>
                <a:latin typeface="Arial" charset="0"/>
                <a:sym typeface="Symbol" pitchFamily="18" charset="2"/>
              </a:rPr>
              <a:t>N</a:t>
            </a:r>
            <a:r>
              <a:rPr lang="en-US" b="1" dirty="0">
                <a:solidFill>
                  <a:srgbClr val="000000"/>
                </a:solidFill>
                <a:latin typeface="Arial" charset="0"/>
                <a:sym typeface="Symbol" pitchFamily="18" charset="2"/>
              </a:rPr>
              <a:t> if the category label is selected randomly from the class distribution present at node </a:t>
            </a:r>
            <a:r>
              <a:rPr lang="en-US" i="1" dirty="0">
                <a:solidFill>
                  <a:srgbClr val="000000"/>
                </a:solidFill>
                <a:latin typeface="Arial" charset="0"/>
                <a:sym typeface="Symbol" pitchFamily="18" charset="2"/>
              </a:rPr>
              <a:t>N</a:t>
            </a:r>
            <a:r>
              <a:rPr lang="en-US" b="1" dirty="0">
                <a:solidFill>
                  <a:srgbClr val="000000"/>
                </a:solidFill>
                <a:latin typeface="Arial" charset="0"/>
                <a:sym typeface="Symbol" pitchFamily="18" charset="2"/>
              </a:rPr>
              <a:t>.</a:t>
            </a:r>
          </a:p>
          <a:p>
            <a:pPr marL="165100" indent="-165100" fontAlgn="base">
              <a:spcAft>
                <a:spcPts val="1800"/>
              </a:spcAft>
              <a:buFont typeface="Arial" pitchFamily="34" charset="0"/>
              <a:buChar char="•"/>
            </a:pPr>
            <a:r>
              <a:rPr lang="en-US" b="1" dirty="0">
                <a:solidFill>
                  <a:srgbClr val="000000"/>
                </a:solidFill>
                <a:latin typeface="Arial" charset="0"/>
                <a:sym typeface="Symbol" pitchFamily="18" charset="2"/>
              </a:rPr>
              <a:t>Misclassification impurity:</a:t>
            </a:r>
          </a:p>
          <a:p>
            <a:pPr marL="165100" indent="-165100" fontAlgn="base">
              <a:spcBef>
                <a:spcPts val="3600"/>
              </a:spcBef>
              <a:spcAft>
                <a:spcPts val="1800"/>
              </a:spcAft>
            </a:pPr>
            <a:r>
              <a:rPr lang="en-US" b="1" dirty="0">
                <a:solidFill>
                  <a:srgbClr val="000000"/>
                </a:solidFill>
                <a:latin typeface="Arial" charset="0"/>
                <a:sym typeface="Symbol" pitchFamily="18" charset="2"/>
              </a:rPr>
              <a:t>	measures the minimum probability that a training pattern would be misclassified at node </a:t>
            </a:r>
            <a:r>
              <a:rPr lang="en-US" i="1" dirty="0">
                <a:solidFill>
                  <a:srgbClr val="000000"/>
                </a:solidFill>
                <a:latin typeface="Arial" charset="0"/>
                <a:sym typeface="Symbol" pitchFamily="18" charset="2"/>
              </a:rPr>
              <a:t>N</a:t>
            </a:r>
            <a:r>
              <a:rPr lang="en-US" b="1" dirty="0">
                <a:solidFill>
                  <a:srgbClr val="000000"/>
                </a:solidFill>
                <a:latin typeface="Arial" charset="0"/>
                <a:sym typeface="Symbol" pitchFamily="18" charset="2"/>
              </a:rPr>
              <a:t>.</a:t>
            </a:r>
          </a:p>
          <a:p>
            <a:pPr marL="165100" indent="-165100" fontAlgn="base">
              <a:spcAft>
                <a:spcPts val="1800"/>
              </a:spcAft>
              <a:buFont typeface="Arial" pitchFamily="34" charset="0"/>
              <a:buChar char="•"/>
            </a:pPr>
            <a:r>
              <a:rPr lang="en-US" b="1" dirty="0">
                <a:solidFill>
                  <a:srgbClr val="000000"/>
                </a:solidFill>
                <a:latin typeface="Arial" charset="0"/>
                <a:sym typeface="Symbol" pitchFamily="18" charset="2"/>
              </a:rPr>
              <a:t>In practice, simple entropy splitting (choosing the question that splits the data into two classes of equal size) is very effective.</a:t>
            </a:r>
          </a:p>
          <a:p>
            <a:pPr marL="165100" indent="-165100" fontAlgn="base">
              <a:spcAft>
                <a:spcPts val="1800"/>
              </a:spcAft>
              <a:buFont typeface="Arial" pitchFamily="34" charset="0"/>
              <a:buChar char="•"/>
            </a:pPr>
            <a:endParaRPr lang="en-US" b="1" dirty="0">
              <a:solidFill>
                <a:srgbClr val="000000"/>
              </a:solidFill>
              <a:latin typeface="Arial" charset="0"/>
              <a:sym typeface="Symbol" pitchFamily="18" charset="2"/>
            </a:endParaRPr>
          </a:p>
        </p:txBody>
      </p:sp>
      <p:graphicFrame>
        <p:nvGraphicFramePr>
          <p:cNvPr id="53249" name="Object 1"/>
          <p:cNvGraphicFramePr>
            <a:graphicFrameLocks noChangeAspect="1"/>
          </p:cNvGraphicFramePr>
          <p:nvPr/>
        </p:nvGraphicFramePr>
        <p:xfrm>
          <a:off x="1974850" y="1064510"/>
          <a:ext cx="1790700" cy="292100"/>
        </p:xfrm>
        <a:graphic>
          <a:graphicData uri="http://schemas.openxmlformats.org/presentationml/2006/ole">
            <mc:AlternateContent xmlns:mc="http://schemas.openxmlformats.org/markup-compatibility/2006">
              <mc:Choice xmlns:v="urn:schemas-microsoft-com:vml" Requires="v">
                <p:oleObj name="Equation" r:id="rId3" imgW="1790640" imgH="291960" progId="Equation.3">
                  <p:embed/>
                </p:oleObj>
              </mc:Choice>
              <mc:Fallback>
                <p:oleObj name="Equation" r:id="rId3" imgW="1790640" imgH="291960" progId="Equation.3">
                  <p:embed/>
                  <p:pic>
                    <p:nvPicPr>
                      <p:cNvPr id="5324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4850" y="1064510"/>
                        <a:ext cx="17907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0" name="Object 2"/>
          <p:cNvGraphicFramePr>
            <a:graphicFrameLocks noChangeAspect="1"/>
          </p:cNvGraphicFramePr>
          <p:nvPr/>
        </p:nvGraphicFramePr>
        <p:xfrm>
          <a:off x="1974850" y="2668431"/>
          <a:ext cx="3670300" cy="596900"/>
        </p:xfrm>
        <a:graphic>
          <a:graphicData uri="http://schemas.openxmlformats.org/presentationml/2006/ole">
            <mc:AlternateContent xmlns:mc="http://schemas.openxmlformats.org/markup-compatibility/2006">
              <mc:Choice xmlns:v="urn:schemas-microsoft-com:vml" Requires="v">
                <p:oleObj name="Equation" r:id="rId5" imgW="3670200" imgH="596880" progId="Equation.3">
                  <p:embed/>
                </p:oleObj>
              </mc:Choice>
              <mc:Fallback>
                <p:oleObj name="Equation" r:id="rId5" imgW="3670200" imgH="596880" progId="Equation.3">
                  <p:embed/>
                  <p:pic>
                    <p:nvPicPr>
                      <p:cNvPr id="5325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4850" y="2668431"/>
                        <a:ext cx="36703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1" name="Object 3"/>
          <p:cNvGraphicFramePr>
            <a:graphicFrameLocks noChangeAspect="1"/>
          </p:cNvGraphicFramePr>
          <p:nvPr/>
        </p:nvGraphicFramePr>
        <p:xfrm>
          <a:off x="1974850" y="4484532"/>
          <a:ext cx="1968500" cy="419100"/>
        </p:xfrm>
        <a:graphic>
          <a:graphicData uri="http://schemas.openxmlformats.org/presentationml/2006/ole">
            <mc:AlternateContent xmlns:mc="http://schemas.openxmlformats.org/markup-compatibility/2006">
              <mc:Choice xmlns:v="urn:schemas-microsoft-com:vml" Requires="v">
                <p:oleObj name="Equation" r:id="rId7" imgW="1968480" imgH="419040" progId="Equation.3">
                  <p:embed/>
                </p:oleObj>
              </mc:Choice>
              <mc:Fallback>
                <p:oleObj name="Equation" r:id="rId7" imgW="1968480" imgH="419040" progId="Equation.3">
                  <p:embed/>
                  <p:pic>
                    <p:nvPicPr>
                      <p:cNvPr id="53251"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4850" y="4484532"/>
                        <a:ext cx="1968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
          <p:cNvSpPr txBox="1">
            <a:spLocks noChangeArrowheads="1"/>
          </p:cNvSpPr>
          <p:nvPr/>
        </p:nvSpPr>
        <p:spPr bwMode="auto">
          <a:xfrm>
            <a:off x="1751013" y="57150"/>
            <a:ext cx="8666264" cy="369332"/>
          </a:xfrm>
          <a:prstGeom prst="rect">
            <a:avLst/>
          </a:prstGeom>
          <a:noFill/>
          <a:ln w="9525">
            <a:noFill/>
            <a:miter lim="800000"/>
            <a:headEnd/>
            <a:tailEnd/>
          </a:ln>
        </p:spPr>
        <p:txBody>
          <a:bodyPr wrap="square" lIns="0" tIns="0" rIns="0" bIns="0">
            <a:spAutoFit/>
          </a:bodyPr>
          <a:lstStyle/>
          <a:p>
            <a:pPr fontAlgn="base">
              <a:spcBef>
                <a:spcPct val="50000"/>
              </a:spcBef>
              <a:spcAft>
                <a:spcPct val="0"/>
              </a:spcAft>
            </a:pPr>
            <a:r>
              <a:rPr lang="en-US" sz="2400" b="1" dirty="0">
                <a:solidFill>
                  <a:srgbClr val="892034"/>
                </a:solidFill>
                <a:latin typeface="Arial" charset="0"/>
              </a:rPr>
              <a:t>Choosing A Question</a:t>
            </a:r>
          </a:p>
        </p:txBody>
      </p:sp>
      <p:sp>
        <p:nvSpPr>
          <p:cNvPr id="93" name="Rectangle 4"/>
          <p:cNvSpPr>
            <a:spLocks noChangeArrowheads="1"/>
          </p:cNvSpPr>
          <p:nvPr/>
        </p:nvSpPr>
        <p:spPr bwMode="auto">
          <a:xfrm>
            <a:off x="1733424" y="652986"/>
            <a:ext cx="8728329" cy="4732065"/>
          </a:xfrm>
          <a:prstGeom prst="rect">
            <a:avLst/>
          </a:prstGeom>
          <a:noFill/>
          <a:ln w="9525">
            <a:noFill/>
            <a:miter lim="800000"/>
            <a:headEnd/>
            <a:tailEnd/>
          </a:ln>
          <a:effectLst/>
        </p:spPr>
        <p:txBody>
          <a:bodyPr wrap="square" lIns="0" tIns="0" rIns="0" bIns="0">
            <a:spAutoFit/>
          </a:bodyPr>
          <a:lstStyle/>
          <a:p>
            <a:pPr marL="165100" indent="-165100" fontAlgn="base">
              <a:spcBef>
                <a:spcPct val="0"/>
              </a:spcBef>
              <a:spcAft>
                <a:spcPts val="900"/>
              </a:spcAft>
              <a:buFont typeface="Arial" pitchFamily="34" charset="0"/>
              <a:buChar char="•"/>
            </a:pPr>
            <a:r>
              <a:rPr lang="en-US" b="1" dirty="0">
                <a:solidFill>
                  <a:srgbClr val="000000"/>
                </a:solidFill>
                <a:latin typeface="Arial" charset="0"/>
              </a:rPr>
              <a:t>An obvious heuristic is to choose the query that maximizes the decrease in impurity:</a:t>
            </a:r>
          </a:p>
          <a:p>
            <a:pPr marL="165100" indent="-165100" fontAlgn="base">
              <a:spcBef>
                <a:spcPts val="3600"/>
              </a:spcBef>
              <a:spcAft>
                <a:spcPts val="900"/>
              </a:spcAft>
            </a:pPr>
            <a:r>
              <a:rPr lang="en-US" b="1" dirty="0">
                <a:solidFill>
                  <a:srgbClr val="000000"/>
                </a:solidFill>
                <a:latin typeface="Arial" charset="0"/>
              </a:rPr>
              <a:t>	where </a:t>
            </a:r>
            <a:r>
              <a:rPr lang="en-US" i="1" dirty="0">
                <a:solidFill>
                  <a:srgbClr val="000000"/>
                </a:solidFill>
                <a:latin typeface="Arial" charset="0"/>
              </a:rPr>
              <a:t>N</a:t>
            </a:r>
            <a:r>
              <a:rPr lang="en-US" i="1" baseline="-25000" dirty="0">
                <a:solidFill>
                  <a:srgbClr val="000000"/>
                </a:solidFill>
                <a:latin typeface="Arial" charset="0"/>
              </a:rPr>
              <a:t>L</a:t>
            </a:r>
            <a:r>
              <a:rPr lang="en-US" b="1" dirty="0">
                <a:solidFill>
                  <a:srgbClr val="000000"/>
                </a:solidFill>
                <a:latin typeface="Arial" charset="0"/>
              </a:rPr>
              <a:t> and </a:t>
            </a:r>
            <a:r>
              <a:rPr lang="en-US" i="1" dirty="0">
                <a:solidFill>
                  <a:srgbClr val="000000"/>
                </a:solidFill>
                <a:latin typeface="Arial" charset="0"/>
              </a:rPr>
              <a:t>N</a:t>
            </a:r>
            <a:r>
              <a:rPr lang="en-US" i="1" baseline="-25000" dirty="0">
                <a:solidFill>
                  <a:srgbClr val="000000"/>
                </a:solidFill>
                <a:latin typeface="Arial" charset="0"/>
              </a:rPr>
              <a:t>R</a:t>
            </a:r>
            <a:r>
              <a:rPr lang="en-US" b="1" dirty="0">
                <a:solidFill>
                  <a:srgbClr val="000000"/>
                </a:solidFill>
                <a:latin typeface="Arial" charset="0"/>
              </a:rPr>
              <a:t> are the left and right descendant nodes, </a:t>
            </a:r>
            <a:r>
              <a:rPr lang="en-US" b="1" dirty="0" err="1">
                <a:solidFill>
                  <a:srgbClr val="000000"/>
                </a:solidFill>
                <a:latin typeface="Arial" charset="0"/>
              </a:rPr>
              <a:t>i</a:t>
            </a:r>
            <a:r>
              <a:rPr lang="en-US" b="1" dirty="0">
                <a:solidFill>
                  <a:srgbClr val="000000"/>
                </a:solidFill>
                <a:latin typeface="Arial" charset="0"/>
              </a:rPr>
              <a:t>(</a:t>
            </a:r>
            <a:r>
              <a:rPr lang="en-US" i="1" dirty="0">
                <a:solidFill>
                  <a:srgbClr val="000000"/>
                </a:solidFill>
                <a:latin typeface="Arial" charset="0"/>
              </a:rPr>
              <a:t>N</a:t>
            </a:r>
            <a:r>
              <a:rPr lang="en-US" i="1" baseline="-25000" dirty="0">
                <a:solidFill>
                  <a:srgbClr val="000000"/>
                </a:solidFill>
                <a:latin typeface="Arial" charset="0"/>
              </a:rPr>
              <a:t>L</a:t>
            </a:r>
            <a:r>
              <a:rPr lang="en-US" b="1" dirty="0">
                <a:solidFill>
                  <a:srgbClr val="000000"/>
                </a:solidFill>
                <a:latin typeface="Arial" charset="0"/>
              </a:rPr>
              <a:t>) and </a:t>
            </a:r>
            <a:r>
              <a:rPr lang="en-US" b="1" dirty="0" err="1">
                <a:solidFill>
                  <a:srgbClr val="000000"/>
                </a:solidFill>
                <a:latin typeface="Arial" charset="0"/>
              </a:rPr>
              <a:t>i</a:t>
            </a:r>
            <a:r>
              <a:rPr lang="en-US" b="1" dirty="0">
                <a:solidFill>
                  <a:srgbClr val="000000"/>
                </a:solidFill>
                <a:latin typeface="Arial" charset="0"/>
              </a:rPr>
              <a:t>(</a:t>
            </a:r>
            <a:r>
              <a:rPr lang="en-US" i="1" dirty="0">
                <a:solidFill>
                  <a:srgbClr val="000000"/>
                </a:solidFill>
                <a:latin typeface="Arial" charset="0"/>
              </a:rPr>
              <a:t>N</a:t>
            </a:r>
            <a:r>
              <a:rPr lang="en-US" i="1" baseline="-25000" dirty="0">
                <a:solidFill>
                  <a:srgbClr val="000000"/>
                </a:solidFill>
                <a:latin typeface="Arial" charset="0"/>
              </a:rPr>
              <a:t>R</a:t>
            </a:r>
            <a:r>
              <a:rPr lang="en-US" b="1" dirty="0">
                <a:solidFill>
                  <a:srgbClr val="000000"/>
                </a:solidFill>
                <a:latin typeface="Arial" charset="0"/>
              </a:rPr>
              <a:t>) are their respective impurities, and </a:t>
            </a:r>
            <a:r>
              <a:rPr lang="en-US" i="1" dirty="0">
                <a:solidFill>
                  <a:srgbClr val="000000"/>
                </a:solidFill>
                <a:latin typeface="Arial" charset="0"/>
              </a:rPr>
              <a:t>P</a:t>
            </a:r>
            <a:r>
              <a:rPr lang="en-US" i="1" baseline="-25000" dirty="0">
                <a:solidFill>
                  <a:srgbClr val="000000"/>
                </a:solidFill>
                <a:latin typeface="Arial" charset="0"/>
              </a:rPr>
              <a:t>L</a:t>
            </a:r>
            <a:r>
              <a:rPr lang="en-US" b="1" dirty="0">
                <a:solidFill>
                  <a:srgbClr val="000000"/>
                </a:solidFill>
                <a:latin typeface="Arial" charset="0"/>
              </a:rPr>
              <a:t> is the fraction of patterns at node </a:t>
            </a:r>
            <a:r>
              <a:rPr lang="en-US" i="1" dirty="0">
                <a:solidFill>
                  <a:srgbClr val="000000"/>
                </a:solidFill>
                <a:latin typeface="Arial" charset="0"/>
              </a:rPr>
              <a:t>N</a:t>
            </a:r>
            <a:r>
              <a:rPr lang="en-US" b="1" dirty="0">
                <a:solidFill>
                  <a:srgbClr val="000000"/>
                </a:solidFill>
                <a:latin typeface="Arial" charset="0"/>
              </a:rPr>
              <a:t> that will be assigned to </a:t>
            </a:r>
            <a:r>
              <a:rPr lang="en-US" i="1" dirty="0">
                <a:solidFill>
                  <a:srgbClr val="000000"/>
                </a:solidFill>
                <a:latin typeface="Arial" charset="0"/>
              </a:rPr>
              <a:t>N</a:t>
            </a:r>
            <a:r>
              <a:rPr lang="en-US" i="1" baseline="-25000" dirty="0">
                <a:solidFill>
                  <a:srgbClr val="000000"/>
                </a:solidFill>
                <a:latin typeface="Arial" charset="0"/>
              </a:rPr>
              <a:t>L</a:t>
            </a:r>
            <a:r>
              <a:rPr lang="en-US" b="1" dirty="0">
                <a:solidFill>
                  <a:srgbClr val="000000"/>
                </a:solidFill>
                <a:latin typeface="Arial" charset="0"/>
              </a:rPr>
              <a:t> when query </a:t>
            </a:r>
            <a:r>
              <a:rPr lang="en-US" i="1" dirty="0">
                <a:solidFill>
                  <a:srgbClr val="000000"/>
                </a:solidFill>
                <a:latin typeface="Arial" charset="0"/>
              </a:rPr>
              <a:t>T</a:t>
            </a:r>
            <a:r>
              <a:rPr lang="en-US" i="1" baseline="-25000" dirty="0">
                <a:solidFill>
                  <a:srgbClr val="000000"/>
                </a:solidFill>
                <a:latin typeface="Arial" charset="0"/>
              </a:rPr>
              <a:t>i</a:t>
            </a:r>
            <a:r>
              <a:rPr lang="en-US" b="1" dirty="0">
                <a:solidFill>
                  <a:srgbClr val="000000"/>
                </a:solidFill>
                <a:latin typeface="Arial" charset="0"/>
              </a:rPr>
              <a:t> is chosen.</a:t>
            </a:r>
          </a:p>
          <a:p>
            <a:pPr marL="165100" indent="-165100" fontAlgn="base">
              <a:spcAft>
                <a:spcPts val="900"/>
              </a:spcAft>
              <a:buFont typeface="Arial" pitchFamily="34" charset="0"/>
              <a:buChar char="•"/>
            </a:pPr>
            <a:r>
              <a:rPr lang="en-US" b="1" dirty="0">
                <a:solidFill>
                  <a:srgbClr val="000000"/>
                </a:solidFill>
                <a:latin typeface="Arial" charset="0"/>
              </a:rPr>
              <a:t>This approach is considered part of a class of algorithms known as “greedy.”</a:t>
            </a:r>
          </a:p>
          <a:p>
            <a:pPr marL="165100" indent="-165100" fontAlgn="base">
              <a:spcAft>
                <a:spcPts val="900"/>
              </a:spcAft>
              <a:buFont typeface="Arial" pitchFamily="34" charset="0"/>
              <a:buChar char="•"/>
            </a:pPr>
            <a:r>
              <a:rPr lang="en-US" b="1" dirty="0">
                <a:solidFill>
                  <a:srgbClr val="000000"/>
                </a:solidFill>
                <a:latin typeface="Arial" charset="0"/>
              </a:rPr>
              <a:t>Note this decision is “local” and does not guarantee an overall optimal tree.</a:t>
            </a:r>
          </a:p>
          <a:p>
            <a:pPr marL="165100" indent="-165100" fontAlgn="base">
              <a:spcAft>
                <a:spcPts val="900"/>
              </a:spcAft>
              <a:buFont typeface="Arial" pitchFamily="34" charset="0"/>
              <a:buChar char="•"/>
            </a:pPr>
            <a:r>
              <a:rPr lang="en-US" b="1" dirty="0">
                <a:solidFill>
                  <a:srgbClr val="000000"/>
                </a:solidFill>
                <a:latin typeface="Arial" charset="0"/>
              </a:rPr>
              <a:t>A </a:t>
            </a:r>
            <a:r>
              <a:rPr lang="en-US" b="1" dirty="0" err="1">
                <a:solidFill>
                  <a:srgbClr val="000000"/>
                </a:solidFill>
                <a:latin typeface="Arial" charset="0"/>
              </a:rPr>
              <a:t>multiway</a:t>
            </a:r>
            <a:r>
              <a:rPr lang="en-US" b="1" dirty="0">
                <a:solidFill>
                  <a:srgbClr val="000000"/>
                </a:solidFill>
                <a:latin typeface="Arial" charset="0"/>
              </a:rPr>
              <a:t> split can be optimized using the gain ratio impurity:</a:t>
            </a:r>
          </a:p>
          <a:p>
            <a:pPr marL="165100" indent="-165100" fontAlgn="base">
              <a:spcBef>
                <a:spcPts val="7200"/>
              </a:spcBef>
              <a:spcAft>
                <a:spcPts val="900"/>
              </a:spcAft>
            </a:pPr>
            <a:r>
              <a:rPr lang="en-US" b="1" dirty="0">
                <a:solidFill>
                  <a:srgbClr val="000000"/>
                </a:solidFill>
                <a:latin typeface="Arial" charset="0"/>
              </a:rPr>
              <a:t>	where </a:t>
            </a:r>
            <a:r>
              <a:rPr lang="en-US" i="1" dirty="0">
                <a:solidFill>
                  <a:srgbClr val="000000"/>
                </a:solidFill>
                <a:latin typeface="Arial" charset="0"/>
              </a:rPr>
              <a:t>P</a:t>
            </a:r>
            <a:r>
              <a:rPr lang="en-US" i="1" baseline="-25000" dirty="0">
                <a:solidFill>
                  <a:srgbClr val="000000"/>
                </a:solidFill>
                <a:latin typeface="Arial" charset="0"/>
              </a:rPr>
              <a:t>k</a:t>
            </a:r>
            <a:r>
              <a:rPr lang="en-US" b="1" dirty="0">
                <a:solidFill>
                  <a:srgbClr val="000000"/>
                </a:solidFill>
                <a:latin typeface="Arial" charset="0"/>
              </a:rPr>
              <a:t> is the fraction of training patterns sent to node </a:t>
            </a:r>
            <a:r>
              <a:rPr lang="en-US" i="1" dirty="0" err="1">
                <a:solidFill>
                  <a:srgbClr val="000000"/>
                </a:solidFill>
                <a:latin typeface="Arial" charset="0"/>
              </a:rPr>
              <a:t>N</a:t>
            </a:r>
            <a:r>
              <a:rPr lang="en-US" i="1" baseline="-25000" dirty="0" err="1">
                <a:solidFill>
                  <a:srgbClr val="000000"/>
                </a:solidFill>
                <a:latin typeface="Arial" charset="0"/>
              </a:rPr>
              <a:t>k</a:t>
            </a:r>
            <a:r>
              <a:rPr lang="en-US" b="1" dirty="0">
                <a:solidFill>
                  <a:srgbClr val="000000"/>
                </a:solidFill>
                <a:latin typeface="Arial" charset="0"/>
              </a:rPr>
              <a:t>, and </a:t>
            </a:r>
            <a:r>
              <a:rPr lang="en-US" i="1" dirty="0">
                <a:solidFill>
                  <a:srgbClr val="000000"/>
                </a:solidFill>
                <a:latin typeface="Arial" charset="0"/>
              </a:rPr>
              <a:t>B</a:t>
            </a:r>
            <a:r>
              <a:rPr lang="en-US" b="1" dirty="0">
                <a:solidFill>
                  <a:srgbClr val="000000"/>
                </a:solidFill>
                <a:latin typeface="Arial" charset="0"/>
              </a:rPr>
              <a:t> is the number of splits</a:t>
            </a:r>
          </a:p>
        </p:txBody>
      </p:sp>
      <p:graphicFrame>
        <p:nvGraphicFramePr>
          <p:cNvPr id="51201" name="Object 1"/>
          <p:cNvGraphicFramePr>
            <a:graphicFrameLocks noChangeAspect="1"/>
          </p:cNvGraphicFramePr>
          <p:nvPr/>
        </p:nvGraphicFramePr>
        <p:xfrm>
          <a:off x="1976438" y="1380604"/>
          <a:ext cx="4089400" cy="292100"/>
        </p:xfrm>
        <a:graphic>
          <a:graphicData uri="http://schemas.openxmlformats.org/presentationml/2006/ole">
            <mc:AlternateContent xmlns:mc="http://schemas.openxmlformats.org/markup-compatibility/2006">
              <mc:Choice xmlns:v="urn:schemas-microsoft-com:vml" Requires="v">
                <p:oleObj name="Equation" r:id="rId3" imgW="4089240" imgH="291960" progId="Equation.3">
                  <p:embed/>
                </p:oleObj>
              </mc:Choice>
              <mc:Fallback>
                <p:oleObj name="Equation" r:id="rId3" imgW="4089240" imgH="291960" progId="Equation.3">
                  <p:embed/>
                  <p:pic>
                    <p:nvPicPr>
                      <p:cNvPr id="5120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438" y="1380604"/>
                        <a:ext cx="40894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2" name="Object 2"/>
          <p:cNvGraphicFramePr>
            <a:graphicFrameLocks noChangeAspect="1"/>
          </p:cNvGraphicFramePr>
          <p:nvPr/>
        </p:nvGraphicFramePr>
        <p:xfrm>
          <a:off x="2062500" y="3870143"/>
          <a:ext cx="2451100" cy="838200"/>
        </p:xfrm>
        <a:graphic>
          <a:graphicData uri="http://schemas.openxmlformats.org/presentationml/2006/ole">
            <mc:AlternateContent xmlns:mc="http://schemas.openxmlformats.org/markup-compatibility/2006">
              <mc:Choice xmlns:v="urn:schemas-microsoft-com:vml" Requires="v">
                <p:oleObj name="Equation" r:id="rId5" imgW="2450880" imgH="838080" progId="Equation.3">
                  <p:embed/>
                </p:oleObj>
              </mc:Choice>
              <mc:Fallback>
                <p:oleObj name="Equation" r:id="rId5" imgW="2450880" imgH="838080" progId="Equation.3">
                  <p:embed/>
                  <p:pic>
                    <p:nvPicPr>
                      <p:cNvPr id="5120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2500" y="3870143"/>
                        <a:ext cx="24511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3" name="Object 3"/>
          <p:cNvGraphicFramePr>
            <a:graphicFrameLocks noChangeAspect="1"/>
          </p:cNvGraphicFramePr>
          <p:nvPr/>
        </p:nvGraphicFramePr>
        <p:xfrm>
          <a:off x="2044700" y="5610225"/>
          <a:ext cx="2311400" cy="571500"/>
        </p:xfrm>
        <a:graphic>
          <a:graphicData uri="http://schemas.openxmlformats.org/presentationml/2006/ole">
            <mc:AlternateContent xmlns:mc="http://schemas.openxmlformats.org/markup-compatibility/2006">
              <mc:Choice xmlns:v="urn:schemas-microsoft-com:vml" Requires="v">
                <p:oleObj name="Equation" r:id="rId7" imgW="2311200" imgH="571320" progId="Equation.3">
                  <p:embed/>
                </p:oleObj>
              </mc:Choice>
              <mc:Fallback>
                <p:oleObj name="Equation" r:id="rId7" imgW="2311200" imgH="571320" progId="Equation.3">
                  <p:embed/>
                  <p:pic>
                    <p:nvPicPr>
                      <p:cNvPr id="51203"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4700" y="5610225"/>
                        <a:ext cx="23114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a:extLst>
              <a:ext uri="{FF2B5EF4-FFF2-40B4-BE49-F238E27FC236}">
                <a16:creationId xmlns:a16="http://schemas.microsoft.com/office/drawing/2014/main" id="{9E14CE87-6CB0-5E22-7FC6-A0BE0D974525}"/>
              </a:ext>
            </a:extLst>
          </p:cNvPr>
          <p:cNvPicPr>
            <a:picLocks noChangeAspect="1"/>
          </p:cNvPicPr>
          <p:nvPr/>
        </p:nvPicPr>
        <p:blipFill>
          <a:blip r:embed="rId9"/>
          <a:stretch>
            <a:fillRect/>
          </a:stretch>
        </p:blipFill>
        <p:spPr>
          <a:xfrm>
            <a:off x="1751013" y="5601383"/>
            <a:ext cx="3460349" cy="6591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1BB29A-AF6D-8A39-F1A0-0082713D99D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BD731E-3C9E-9886-279E-F652F273BD71}"/>
              </a:ext>
            </a:extLst>
          </p:cNvPr>
          <p:cNvPicPr>
            <a:picLocks noChangeAspect="1"/>
          </p:cNvPicPr>
          <p:nvPr/>
        </p:nvPicPr>
        <p:blipFill>
          <a:blip r:embed="rId2"/>
          <a:stretch>
            <a:fillRect/>
          </a:stretch>
        </p:blipFill>
        <p:spPr>
          <a:xfrm>
            <a:off x="144695" y="348928"/>
            <a:ext cx="11641863" cy="5938463"/>
          </a:xfrm>
          <a:prstGeom prst="rect">
            <a:avLst/>
          </a:prstGeom>
        </p:spPr>
      </p:pic>
    </p:spTree>
    <p:extLst>
      <p:ext uri="{BB962C8B-B14F-4D97-AF65-F5344CB8AC3E}">
        <p14:creationId xmlns:p14="http://schemas.microsoft.com/office/powerpoint/2010/main" val="9899543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
          <p:cNvSpPr txBox="1">
            <a:spLocks noChangeArrowheads="1"/>
          </p:cNvSpPr>
          <p:nvPr/>
        </p:nvSpPr>
        <p:spPr bwMode="auto">
          <a:xfrm>
            <a:off x="1751013" y="57150"/>
            <a:ext cx="8666264" cy="369332"/>
          </a:xfrm>
          <a:prstGeom prst="rect">
            <a:avLst/>
          </a:prstGeom>
          <a:noFill/>
          <a:ln w="9525">
            <a:noFill/>
            <a:miter lim="800000"/>
            <a:headEnd/>
            <a:tailEnd/>
          </a:ln>
        </p:spPr>
        <p:txBody>
          <a:bodyPr wrap="square" lIns="0" tIns="0" rIns="0" bIns="0">
            <a:spAutoFit/>
          </a:bodyPr>
          <a:lstStyle/>
          <a:p>
            <a:pPr fontAlgn="base">
              <a:spcBef>
                <a:spcPct val="50000"/>
              </a:spcBef>
              <a:spcAft>
                <a:spcPct val="0"/>
              </a:spcAft>
            </a:pPr>
            <a:r>
              <a:rPr lang="en-US" sz="2400" b="1" dirty="0">
                <a:solidFill>
                  <a:srgbClr val="892034"/>
                </a:solidFill>
                <a:latin typeface="Arial" charset="0"/>
              </a:rPr>
              <a:t>When To Stop Splitting</a:t>
            </a:r>
          </a:p>
        </p:txBody>
      </p:sp>
      <p:sp>
        <p:nvSpPr>
          <p:cNvPr id="5" name="Rectangle 4"/>
          <p:cNvSpPr>
            <a:spLocks noChangeArrowheads="1"/>
          </p:cNvSpPr>
          <p:nvPr/>
        </p:nvSpPr>
        <p:spPr bwMode="auto">
          <a:xfrm>
            <a:off x="1733424" y="652986"/>
            <a:ext cx="8728329" cy="6001643"/>
          </a:xfrm>
          <a:prstGeom prst="rect">
            <a:avLst/>
          </a:prstGeom>
          <a:noFill/>
          <a:ln w="9525">
            <a:noFill/>
            <a:miter lim="800000"/>
            <a:headEnd/>
            <a:tailEnd/>
          </a:ln>
          <a:effectLst/>
        </p:spPr>
        <p:txBody>
          <a:bodyPr wrap="square" lIns="0" tIns="0" rIns="0" bIns="0">
            <a:spAutoFit/>
          </a:bodyPr>
          <a:lstStyle/>
          <a:p>
            <a:pPr marL="165100" indent="-165100" fontAlgn="base">
              <a:spcBef>
                <a:spcPct val="0"/>
              </a:spcBef>
              <a:spcAft>
                <a:spcPts val="1200"/>
              </a:spcAft>
              <a:buFont typeface="Arial" pitchFamily="34" charset="0"/>
              <a:buChar char="•"/>
            </a:pPr>
            <a:r>
              <a:rPr lang="en-US" b="1" dirty="0">
                <a:solidFill>
                  <a:srgbClr val="000000"/>
                </a:solidFill>
                <a:latin typeface="Arial" charset="0"/>
              </a:rPr>
              <a:t>If we continue to grow the tree until each leaf node has the lowest impurity, then the data will be </a:t>
            </a:r>
            <a:r>
              <a:rPr lang="en-US" b="1" dirty="0" err="1">
                <a:solidFill>
                  <a:srgbClr val="000000"/>
                </a:solidFill>
                <a:latin typeface="Arial" charset="0"/>
              </a:rPr>
              <a:t>overfit</a:t>
            </a:r>
            <a:r>
              <a:rPr lang="en-US" b="1" dirty="0">
                <a:solidFill>
                  <a:srgbClr val="000000"/>
                </a:solidFill>
                <a:latin typeface="Arial" charset="0"/>
              </a:rPr>
              <a:t>.</a:t>
            </a:r>
          </a:p>
          <a:p>
            <a:pPr marL="165100" indent="-165100" fontAlgn="base">
              <a:spcBef>
                <a:spcPct val="0"/>
              </a:spcBef>
              <a:spcAft>
                <a:spcPts val="1200"/>
              </a:spcAft>
              <a:buFont typeface="Arial" pitchFamily="34" charset="0"/>
              <a:buChar char="•"/>
            </a:pPr>
            <a:r>
              <a:rPr lang="en-US" b="1" dirty="0">
                <a:solidFill>
                  <a:srgbClr val="000000"/>
                </a:solidFill>
                <a:latin typeface="Arial" charset="0"/>
              </a:rPr>
              <a:t>Two strategies: (1) stop tree from growing or (2) grow and then prune the tree.</a:t>
            </a:r>
          </a:p>
          <a:p>
            <a:pPr marL="165100" indent="-165100" fontAlgn="base">
              <a:spcBef>
                <a:spcPct val="0"/>
              </a:spcBef>
              <a:spcAft>
                <a:spcPts val="900"/>
              </a:spcAft>
              <a:buFont typeface="Arial" pitchFamily="34" charset="0"/>
              <a:buChar char="•"/>
            </a:pPr>
            <a:r>
              <a:rPr lang="en-US" b="1" dirty="0">
                <a:solidFill>
                  <a:srgbClr val="000000"/>
                </a:solidFill>
                <a:latin typeface="Arial" charset="0"/>
              </a:rPr>
              <a:t>A traditional approach to stopping splitting relies on </a:t>
            </a:r>
            <a:r>
              <a:rPr lang="en-US" b="1" i="1" dirty="0">
                <a:solidFill>
                  <a:srgbClr val="000000"/>
                </a:solidFill>
                <a:latin typeface="Arial" charset="0"/>
              </a:rPr>
              <a:t>cross-validation</a:t>
            </a:r>
            <a:r>
              <a:rPr lang="en-US" b="1" dirty="0">
                <a:solidFill>
                  <a:srgbClr val="000000"/>
                </a:solidFill>
                <a:latin typeface="Arial" charset="0"/>
              </a:rPr>
              <a:t>:</a:t>
            </a:r>
          </a:p>
          <a:p>
            <a:pPr marL="344488" lvl="1" indent="-179388" fontAlgn="base">
              <a:spcBef>
                <a:spcPct val="0"/>
              </a:spcBef>
              <a:spcAft>
                <a:spcPts val="900"/>
              </a:spcAft>
              <a:buFont typeface="Wingdings" pitchFamily="2" charset="2"/>
              <a:buChar char="§"/>
            </a:pPr>
            <a:r>
              <a:rPr lang="en-US" b="1" i="1" dirty="0">
                <a:solidFill>
                  <a:srgbClr val="000000"/>
                </a:solidFill>
                <a:latin typeface="Arial" charset="0"/>
              </a:rPr>
              <a:t>Validation</a:t>
            </a:r>
            <a:r>
              <a:rPr lang="en-US" b="1" dirty="0">
                <a:solidFill>
                  <a:srgbClr val="000000"/>
                </a:solidFill>
                <a:latin typeface="Arial" charset="0"/>
              </a:rPr>
              <a:t>: train a tree on 90% of the data and test on 10% of the data (referred to as the held-out set).</a:t>
            </a:r>
          </a:p>
          <a:p>
            <a:pPr marL="344488" lvl="1" indent="-179388" fontAlgn="base">
              <a:spcBef>
                <a:spcPct val="0"/>
              </a:spcBef>
              <a:spcAft>
                <a:spcPts val="900"/>
              </a:spcAft>
              <a:buFont typeface="Wingdings" pitchFamily="2" charset="2"/>
              <a:buChar char="§"/>
            </a:pPr>
            <a:r>
              <a:rPr lang="en-US" b="1" i="1" dirty="0">
                <a:solidFill>
                  <a:srgbClr val="000000"/>
                </a:solidFill>
                <a:latin typeface="Arial" charset="0"/>
              </a:rPr>
              <a:t>Cross-validation</a:t>
            </a:r>
            <a:r>
              <a:rPr lang="en-US" b="1" dirty="0">
                <a:solidFill>
                  <a:srgbClr val="000000"/>
                </a:solidFill>
                <a:latin typeface="Arial" charset="0"/>
              </a:rPr>
              <a:t>: repeat for several independently chosen partitions.</a:t>
            </a:r>
          </a:p>
          <a:p>
            <a:pPr marL="344488" lvl="1" indent="-179388" fontAlgn="base">
              <a:spcBef>
                <a:spcPct val="0"/>
              </a:spcBef>
              <a:spcAft>
                <a:spcPts val="900"/>
              </a:spcAft>
              <a:buFont typeface="Wingdings" pitchFamily="2" charset="2"/>
              <a:buChar char="§"/>
            </a:pPr>
            <a:r>
              <a:rPr lang="en-US" b="1" i="1" dirty="0">
                <a:solidFill>
                  <a:srgbClr val="000000"/>
                </a:solidFill>
                <a:latin typeface="Arial" charset="0"/>
              </a:rPr>
              <a:t>Stopping Criterion</a:t>
            </a:r>
            <a:r>
              <a:rPr lang="en-US" b="1" dirty="0">
                <a:solidFill>
                  <a:srgbClr val="000000"/>
                </a:solidFill>
                <a:latin typeface="Arial" charset="0"/>
              </a:rPr>
              <a:t>: Continue splitting until the error on the held-out data is minimized.</a:t>
            </a:r>
          </a:p>
          <a:p>
            <a:pPr marL="165100" indent="-165100" fontAlgn="base">
              <a:spcBef>
                <a:spcPct val="0"/>
              </a:spcBef>
              <a:spcAft>
                <a:spcPts val="1200"/>
              </a:spcAft>
              <a:buFont typeface="Arial" pitchFamily="34" charset="0"/>
              <a:buChar char="•"/>
            </a:pPr>
            <a:r>
              <a:rPr lang="en-US" b="1" i="1" dirty="0">
                <a:solidFill>
                  <a:srgbClr val="000000"/>
                </a:solidFill>
                <a:latin typeface="Arial" charset="0"/>
              </a:rPr>
              <a:t>Reduction In Impurity</a:t>
            </a:r>
            <a:r>
              <a:rPr lang="en-US" b="1" dirty="0">
                <a:solidFill>
                  <a:srgbClr val="000000"/>
                </a:solidFill>
                <a:latin typeface="Arial" charset="0"/>
              </a:rPr>
              <a:t>: stop if the candidate split leads to a marginal reduction of the impurity (drawback: leads to an unbalanced tree).</a:t>
            </a:r>
          </a:p>
          <a:p>
            <a:pPr marL="165100" indent="-165100" fontAlgn="base">
              <a:lnSpc>
                <a:spcPct val="150000"/>
              </a:lnSpc>
              <a:spcBef>
                <a:spcPct val="0"/>
              </a:spcBef>
              <a:spcAft>
                <a:spcPts val="600"/>
              </a:spcAft>
              <a:buFont typeface="Arial" pitchFamily="34" charset="0"/>
              <a:buChar char="•"/>
            </a:pPr>
            <a:r>
              <a:rPr lang="en-US" b="1" i="1" dirty="0">
                <a:solidFill>
                  <a:srgbClr val="000000"/>
                </a:solidFill>
                <a:latin typeface="Arial" charset="0"/>
              </a:rPr>
              <a:t>Cost-Complexity</a:t>
            </a:r>
            <a:r>
              <a:rPr lang="en-US" b="1" dirty="0">
                <a:solidFill>
                  <a:srgbClr val="000000"/>
                </a:solidFill>
                <a:latin typeface="Arial" charset="0"/>
              </a:rPr>
              <a:t>: use a global criterion function that combines size and impurity:                              . This approach is related to </a:t>
            </a:r>
            <a:r>
              <a:rPr lang="en-US" b="1" i="1" dirty="0">
                <a:solidFill>
                  <a:srgbClr val="000000"/>
                </a:solidFill>
                <a:latin typeface="Arial" charset="0"/>
              </a:rPr>
              <a:t>minimum description length</a:t>
            </a:r>
            <a:r>
              <a:rPr lang="en-US" b="1" dirty="0">
                <a:solidFill>
                  <a:srgbClr val="000000"/>
                </a:solidFill>
                <a:latin typeface="Arial" charset="0"/>
              </a:rPr>
              <a:t> when the impurity is based on entropy.</a:t>
            </a:r>
          </a:p>
          <a:p>
            <a:pPr marL="165100" indent="-165100" fontAlgn="base">
              <a:spcBef>
                <a:spcPct val="0"/>
              </a:spcBef>
              <a:spcAft>
                <a:spcPts val="1200"/>
              </a:spcAft>
              <a:buFont typeface="Arial" pitchFamily="34" charset="0"/>
              <a:buChar char="•"/>
            </a:pPr>
            <a:r>
              <a:rPr lang="en-US" b="1" dirty="0">
                <a:solidFill>
                  <a:srgbClr val="000000"/>
                </a:solidFill>
                <a:latin typeface="Arial" charset="0"/>
              </a:rPr>
              <a:t>Other approaches based on </a:t>
            </a:r>
            <a:r>
              <a:rPr lang="en-US" b="1" i="1" dirty="0">
                <a:solidFill>
                  <a:srgbClr val="000000"/>
                </a:solidFill>
                <a:latin typeface="Arial" charset="0"/>
              </a:rPr>
              <a:t>statistical significance</a:t>
            </a:r>
            <a:r>
              <a:rPr lang="en-US" b="1" dirty="0">
                <a:solidFill>
                  <a:srgbClr val="000000"/>
                </a:solidFill>
                <a:latin typeface="Arial" charset="0"/>
              </a:rPr>
              <a:t> and </a:t>
            </a:r>
            <a:r>
              <a:rPr lang="en-US" b="1" i="1" dirty="0">
                <a:solidFill>
                  <a:srgbClr val="000000"/>
                </a:solidFill>
                <a:latin typeface="Arial" charset="0"/>
              </a:rPr>
              <a:t>hypothesis testing</a:t>
            </a:r>
            <a:r>
              <a:rPr lang="en-US" b="1" dirty="0">
                <a:solidFill>
                  <a:srgbClr val="000000"/>
                </a:solidFill>
                <a:latin typeface="Arial" charset="0"/>
              </a:rPr>
              <a:t> attempt to assess the quality of the proposed split.</a:t>
            </a:r>
          </a:p>
        </p:txBody>
      </p:sp>
      <p:graphicFrame>
        <p:nvGraphicFramePr>
          <p:cNvPr id="4" name="Object 3"/>
          <p:cNvGraphicFramePr>
            <a:graphicFrameLocks noChangeAspect="1"/>
          </p:cNvGraphicFramePr>
          <p:nvPr/>
        </p:nvGraphicFramePr>
        <p:xfrm>
          <a:off x="2947540" y="5119137"/>
          <a:ext cx="1739900" cy="457200"/>
        </p:xfrm>
        <a:graphic>
          <a:graphicData uri="http://schemas.openxmlformats.org/presentationml/2006/ole">
            <mc:AlternateContent xmlns:mc="http://schemas.openxmlformats.org/markup-compatibility/2006">
              <mc:Choice xmlns:v="urn:schemas-microsoft-com:vml" Requires="v">
                <p:oleObj name="Equation" r:id="rId3" imgW="1739880" imgH="457200" progId="Equation.3">
                  <p:embed/>
                </p:oleObj>
              </mc:Choice>
              <mc:Fallback>
                <p:oleObj name="Equation" r:id="rId3" imgW="1739880" imgH="457200"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7540" y="5119137"/>
                        <a:ext cx="1739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
          <p:cNvSpPr txBox="1">
            <a:spLocks noChangeArrowheads="1"/>
          </p:cNvSpPr>
          <p:nvPr/>
        </p:nvSpPr>
        <p:spPr bwMode="auto">
          <a:xfrm>
            <a:off x="1751013" y="57150"/>
            <a:ext cx="8666264" cy="369332"/>
          </a:xfrm>
          <a:prstGeom prst="rect">
            <a:avLst/>
          </a:prstGeom>
          <a:noFill/>
          <a:ln w="9525">
            <a:noFill/>
            <a:miter lim="800000"/>
            <a:headEnd/>
            <a:tailEnd/>
          </a:ln>
        </p:spPr>
        <p:txBody>
          <a:bodyPr wrap="square" lIns="0" tIns="0" rIns="0" bIns="0">
            <a:spAutoFit/>
          </a:bodyPr>
          <a:lstStyle/>
          <a:p>
            <a:pPr fontAlgn="base">
              <a:spcBef>
                <a:spcPct val="50000"/>
              </a:spcBef>
              <a:spcAft>
                <a:spcPct val="0"/>
              </a:spcAft>
            </a:pPr>
            <a:r>
              <a:rPr lang="en-US" sz="2400" b="1" dirty="0">
                <a:solidFill>
                  <a:srgbClr val="892034"/>
                </a:solidFill>
                <a:latin typeface="Arial" charset="0"/>
              </a:rPr>
              <a:t>Pruning</a:t>
            </a:r>
          </a:p>
        </p:txBody>
      </p:sp>
      <p:pic>
        <p:nvPicPr>
          <p:cNvPr id="49153" name="Picture 1"/>
          <p:cNvPicPr>
            <a:picLocks noChangeAspect="1" noChangeArrowheads="1"/>
          </p:cNvPicPr>
          <p:nvPr/>
        </p:nvPicPr>
        <p:blipFill>
          <a:blip r:embed="rId3"/>
          <a:srcRect/>
          <a:stretch>
            <a:fillRect/>
          </a:stretch>
        </p:blipFill>
        <p:spPr bwMode="auto">
          <a:xfrm>
            <a:off x="2364189" y="1344350"/>
            <a:ext cx="7856137" cy="2373208"/>
          </a:xfrm>
          <a:prstGeom prst="rect">
            <a:avLst/>
          </a:prstGeom>
          <a:noFill/>
          <a:ln w="9525">
            <a:noFill/>
            <a:miter lim="800000"/>
            <a:headEnd/>
            <a:tailEnd/>
          </a:ln>
          <a:effectLst/>
        </p:spPr>
      </p:pic>
      <p:sp>
        <p:nvSpPr>
          <p:cNvPr id="5" name="Rectangle 4"/>
          <p:cNvSpPr>
            <a:spLocks noChangeArrowheads="1"/>
          </p:cNvSpPr>
          <p:nvPr/>
        </p:nvSpPr>
        <p:spPr bwMode="auto">
          <a:xfrm>
            <a:off x="1733424" y="652986"/>
            <a:ext cx="8728329" cy="5809283"/>
          </a:xfrm>
          <a:prstGeom prst="rect">
            <a:avLst/>
          </a:prstGeom>
          <a:noFill/>
          <a:ln w="9525">
            <a:noFill/>
            <a:miter lim="800000"/>
            <a:headEnd/>
            <a:tailEnd/>
          </a:ln>
          <a:effectLst/>
        </p:spPr>
        <p:txBody>
          <a:bodyPr wrap="square" lIns="0" tIns="0" rIns="0" bIns="0">
            <a:spAutoFit/>
          </a:bodyPr>
          <a:lstStyle/>
          <a:p>
            <a:pPr marL="165100" indent="-165100" fontAlgn="base">
              <a:spcBef>
                <a:spcPct val="0"/>
              </a:spcBef>
              <a:spcAft>
                <a:spcPts val="900"/>
              </a:spcAft>
              <a:buFont typeface="Arial" pitchFamily="34" charset="0"/>
              <a:buChar char="•"/>
            </a:pPr>
            <a:r>
              <a:rPr lang="en-US" b="1" dirty="0">
                <a:solidFill>
                  <a:srgbClr val="000000"/>
                </a:solidFill>
                <a:latin typeface="Arial" charset="0"/>
              </a:rPr>
              <a:t>The most fundamental problem with decision trees is that they "</a:t>
            </a:r>
            <a:r>
              <a:rPr lang="en-US" b="1" dirty="0" err="1">
                <a:solidFill>
                  <a:srgbClr val="000000"/>
                </a:solidFill>
                <a:latin typeface="Arial" charset="0"/>
              </a:rPr>
              <a:t>overfit</a:t>
            </a:r>
            <a:r>
              <a:rPr lang="en-US" b="1" dirty="0">
                <a:solidFill>
                  <a:srgbClr val="000000"/>
                </a:solidFill>
                <a:latin typeface="Arial" charset="0"/>
              </a:rPr>
              <a:t>" the data and hence do not provide good generalization. A solution to this problem is to prune the tree:</a:t>
            </a:r>
          </a:p>
          <a:p>
            <a:pPr marL="165100" indent="-165100" fontAlgn="base">
              <a:spcBef>
                <a:spcPts val="15600"/>
              </a:spcBef>
              <a:spcAft>
                <a:spcPts val="900"/>
              </a:spcAft>
              <a:buFont typeface="Arial" pitchFamily="34" charset="0"/>
              <a:buChar char="•"/>
            </a:pPr>
            <a:r>
              <a:rPr lang="en-US" b="1" dirty="0">
                <a:solidFill>
                  <a:srgbClr val="000000"/>
                </a:solidFill>
                <a:latin typeface="Arial" charset="0"/>
              </a:rPr>
              <a:t>But pruning the tree will always increase the error rate on the training set </a:t>
            </a:r>
            <a:r>
              <a:rPr lang="en-US" b="1" dirty="0">
                <a:solidFill>
                  <a:srgbClr val="000000"/>
                </a:solidFill>
                <a:latin typeface="Arial" charset="0"/>
                <a:sym typeface="Wingdings" pitchFamily="2" charset="2"/>
              </a:rPr>
              <a:t>.</a:t>
            </a:r>
            <a:endParaRPr lang="en-US" b="1" dirty="0">
              <a:solidFill>
                <a:srgbClr val="000000"/>
              </a:solidFill>
              <a:latin typeface="Arial" charset="0"/>
            </a:endParaRPr>
          </a:p>
          <a:p>
            <a:pPr marL="165100" indent="-165100" fontAlgn="base">
              <a:lnSpc>
                <a:spcPct val="150000"/>
              </a:lnSpc>
              <a:spcAft>
                <a:spcPts val="900"/>
              </a:spcAft>
              <a:buFont typeface="Arial" pitchFamily="34" charset="0"/>
              <a:buChar char="•"/>
            </a:pPr>
            <a:r>
              <a:rPr lang="en-US" b="1" dirty="0">
                <a:solidFill>
                  <a:srgbClr val="000000"/>
                </a:solidFill>
                <a:latin typeface="Arial" charset="0"/>
              </a:rPr>
              <a:t>Cost-complexity Pruning:                              . Each node in the tree can be classified in terms of its impact on the cost-complexity if it were pruned. Nodes are successively pruned until certain heuristics are satisfied.</a:t>
            </a:r>
          </a:p>
          <a:p>
            <a:pPr marL="165100" indent="-165100" fontAlgn="base">
              <a:spcAft>
                <a:spcPts val="900"/>
              </a:spcAft>
              <a:buFont typeface="Arial" pitchFamily="34" charset="0"/>
              <a:buChar char="•"/>
            </a:pPr>
            <a:r>
              <a:rPr lang="en-US" b="1" dirty="0">
                <a:solidFill>
                  <a:srgbClr val="000000"/>
                </a:solidFill>
                <a:latin typeface="Arial" charset="0"/>
              </a:rPr>
              <a:t>By pruning the nodes that are far too specific to the training set, it is hoped the tree will have better generalization. In practice, we use techniques such as cross-validation and held-out training data to better calibrate the generalization properties</a:t>
            </a:r>
            <a:r>
              <a:rPr lang="en-US" dirty="0">
                <a:solidFill>
                  <a:srgbClr val="000000"/>
                </a:solidFill>
                <a:latin typeface="Arial" charset="0"/>
              </a:rPr>
              <a:t>.</a:t>
            </a:r>
            <a:endParaRPr lang="en-US" b="1" dirty="0">
              <a:solidFill>
                <a:srgbClr val="000000"/>
              </a:solidFill>
              <a:latin typeface="Arial" charset="0"/>
            </a:endParaRPr>
          </a:p>
        </p:txBody>
      </p:sp>
      <p:graphicFrame>
        <p:nvGraphicFramePr>
          <p:cNvPr id="6" name="Object 5"/>
          <p:cNvGraphicFramePr>
            <a:graphicFrameLocks noChangeAspect="1"/>
          </p:cNvGraphicFramePr>
          <p:nvPr/>
        </p:nvGraphicFramePr>
        <p:xfrm>
          <a:off x="6026150" y="3282950"/>
          <a:ext cx="139700" cy="292100"/>
        </p:xfrm>
        <a:graphic>
          <a:graphicData uri="http://schemas.openxmlformats.org/presentationml/2006/ole">
            <mc:AlternateContent xmlns:mc="http://schemas.openxmlformats.org/markup-compatibility/2006">
              <mc:Choice xmlns:v="urn:schemas-microsoft-com:vml" Requires="v">
                <p:oleObj name="Equation" r:id="rId4" imgW="139680" imgH="291960" progId="Equation.3">
                  <p:embed/>
                </p:oleObj>
              </mc:Choice>
              <mc:Fallback>
                <p:oleObj name="Equation" r:id="rId4" imgW="139680" imgH="291960" progId="Equation.3">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6150" y="3282950"/>
                        <a:ext cx="1397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8" name="Object 4"/>
          <p:cNvGraphicFramePr>
            <a:graphicFrameLocks noChangeAspect="1"/>
          </p:cNvGraphicFramePr>
          <p:nvPr/>
        </p:nvGraphicFramePr>
        <p:xfrm>
          <a:off x="4761798" y="4060643"/>
          <a:ext cx="1739900" cy="457200"/>
        </p:xfrm>
        <a:graphic>
          <a:graphicData uri="http://schemas.openxmlformats.org/presentationml/2006/ole">
            <mc:AlternateContent xmlns:mc="http://schemas.openxmlformats.org/markup-compatibility/2006">
              <mc:Choice xmlns:v="urn:schemas-microsoft-com:vml" Requires="v">
                <p:oleObj name="Equation" r:id="rId6" imgW="1739880" imgH="457200" progId="Equation.3">
                  <p:embed/>
                </p:oleObj>
              </mc:Choice>
              <mc:Fallback>
                <p:oleObj name="Equation" r:id="rId6" imgW="1739880" imgH="457200" progId="Equation.3">
                  <p:embed/>
                  <p:pic>
                    <p:nvPicPr>
                      <p:cNvPr id="573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1798" y="4060643"/>
                        <a:ext cx="1739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1751013" y="57150"/>
            <a:ext cx="8666264" cy="369332"/>
          </a:xfrm>
          <a:prstGeom prst="rect">
            <a:avLst/>
          </a:prstGeom>
          <a:noFill/>
          <a:ln w="9525">
            <a:noFill/>
            <a:miter lim="800000"/>
            <a:headEnd/>
            <a:tailEnd/>
          </a:ln>
        </p:spPr>
        <p:txBody>
          <a:bodyPr wrap="square" lIns="0" tIns="0" rIns="0" bIns="0">
            <a:spAutoFit/>
          </a:bodyPr>
          <a:lstStyle/>
          <a:p>
            <a:pPr fontAlgn="base">
              <a:spcBef>
                <a:spcPct val="50000"/>
              </a:spcBef>
              <a:spcAft>
                <a:spcPct val="0"/>
              </a:spcAft>
            </a:pPr>
            <a:r>
              <a:rPr lang="en-US" sz="2400" b="1" dirty="0">
                <a:solidFill>
                  <a:srgbClr val="892034"/>
                </a:solidFill>
                <a:latin typeface="Arial" charset="0"/>
              </a:rPr>
              <a:t>ID3 and C4.5</a:t>
            </a:r>
          </a:p>
        </p:txBody>
      </p:sp>
      <p:sp>
        <p:nvSpPr>
          <p:cNvPr id="9" name="Rectangle 3"/>
          <p:cNvSpPr txBox="1">
            <a:spLocks noChangeArrowheads="1"/>
          </p:cNvSpPr>
          <p:nvPr/>
        </p:nvSpPr>
        <p:spPr>
          <a:xfrm>
            <a:off x="1704455" y="674559"/>
            <a:ext cx="8725420" cy="3822491"/>
          </a:xfrm>
          <a:prstGeom prst="rect">
            <a:avLst/>
          </a:prstGeom>
        </p:spPr>
        <p:txBody>
          <a:bodyPr lIns="0" tIns="0" rIns="0" bIns="0"/>
          <a:lstStyle/>
          <a:p>
            <a:pPr marL="165100" lvl="1" indent="-165100" fontAlgn="base">
              <a:spcBef>
                <a:spcPct val="0"/>
              </a:spcBef>
              <a:spcAft>
                <a:spcPts val="1200"/>
              </a:spcAft>
              <a:buFont typeface="Arial" pitchFamily="34" charset="0"/>
              <a:buChar char="•"/>
            </a:pPr>
            <a:r>
              <a:rPr lang="en-US" b="1" dirty="0">
                <a:solidFill>
                  <a:srgbClr val="000000"/>
                </a:solidFill>
                <a:latin typeface="Arial" charset="0"/>
              </a:rPr>
              <a:t>Third Interactive Dichotomizer (ID3) uses nominal inputs and allows node-specific number of branches, </a:t>
            </a:r>
            <a:r>
              <a:rPr lang="en-US" dirty="0" err="1">
                <a:solidFill>
                  <a:srgbClr val="000000"/>
                </a:solidFill>
                <a:latin typeface="Arial" charset="0"/>
              </a:rPr>
              <a:t>B</a:t>
            </a:r>
            <a:r>
              <a:rPr lang="en-US" baseline="-25000" dirty="0" err="1">
                <a:solidFill>
                  <a:srgbClr val="000000"/>
                </a:solidFill>
                <a:latin typeface="Arial" charset="0"/>
              </a:rPr>
              <a:t>j</a:t>
            </a:r>
            <a:r>
              <a:rPr lang="en-US" b="1" dirty="0">
                <a:solidFill>
                  <a:srgbClr val="000000"/>
                </a:solidFill>
                <a:latin typeface="Arial" charset="0"/>
              </a:rPr>
              <a:t>. Growing continues until all nodes as pure.</a:t>
            </a:r>
          </a:p>
          <a:p>
            <a:pPr marL="165100" lvl="1" indent="-165100" fontAlgn="base">
              <a:spcBef>
                <a:spcPct val="0"/>
              </a:spcBef>
              <a:spcAft>
                <a:spcPts val="1200"/>
              </a:spcAft>
              <a:buFont typeface="Arial" pitchFamily="34" charset="0"/>
              <a:buChar char="•"/>
            </a:pPr>
            <a:r>
              <a:rPr lang="en-US" b="1" dirty="0">
                <a:solidFill>
                  <a:srgbClr val="000000"/>
                </a:solidFill>
                <a:latin typeface="Arial" charset="0"/>
              </a:rPr>
              <a:t>C4.5, the successor to ID3, is one of the most popular decision tree methods:</a:t>
            </a:r>
          </a:p>
          <a:p>
            <a:pPr marL="344488" lvl="1" indent="-179388" fontAlgn="base">
              <a:spcBef>
                <a:spcPct val="0"/>
              </a:spcBef>
              <a:spcAft>
                <a:spcPts val="1200"/>
              </a:spcAft>
              <a:buFont typeface="Wingdings" pitchFamily="2" charset="2"/>
              <a:buChar char="§"/>
            </a:pPr>
            <a:r>
              <a:rPr lang="en-US" b="1" dirty="0">
                <a:solidFill>
                  <a:srgbClr val="000000"/>
                </a:solidFill>
                <a:latin typeface="Arial" charset="0"/>
              </a:rPr>
              <a:t>Handles real-valued variables;</a:t>
            </a:r>
          </a:p>
          <a:p>
            <a:pPr marL="344488" lvl="1" indent="-179388" fontAlgn="base">
              <a:spcBef>
                <a:spcPct val="0"/>
              </a:spcBef>
              <a:spcAft>
                <a:spcPts val="1200"/>
              </a:spcAft>
              <a:buFont typeface="Wingdings" pitchFamily="2" charset="2"/>
              <a:buChar char="§"/>
            </a:pPr>
            <a:r>
              <a:rPr lang="en-US" b="1" dirty="0">
                <a:solidFill>
                  <a:srgbClr val="000000"/>
                </a:solidFill>
                <a:latin typeface="Arial" charset="0"/>
              </a:rPr>
              <a:t>Allows </a:t>
            </a:r>
            <a:r>
              <a:rPr lang="en-US" b="1" dirty="0" err="1">
                <a:solidFill>
                  <a:srgbClr val="000000"/>
                </a:solidFill>
                <a:latin typeface="Arial" charset="0"/>
              </a:rPr>
              <a:t>multiway</a:t>
            </a:r>
            <a:r>
              <a:rPr lang="en-US" b="1" dirty="0">
                <a:solidFill>
                  <a:srgbClr val="000000"/>
                </a:solidFill>
                <a:latin typeface="Arial" charset="0"/>
              </a:rPr>
              <a:t> splits for nominal data;</a:t>
            </a:r>
          </a:p>
          <a:p>
            <a:pPr marL="344488" lvl="1" indent="-179388" fontAlgn="base">
              <a:spcBef>
                <a:spcPct val="0"/>
              </a:spcBef>
              <a:spcAft>
                <a:spcPts val="1200"/>
              </a:spcAft>
              <a:buFont typeface="Wingdings" pitchFamily="2" charset="2"/>
              <a:buChar char="§"/>
            </a:pPr>
            <a:r>
              <a:rPr lang="en-US" b="1" dirty="0">
                <a:solidFill>
                  <a:srgbClr val="000000"/>
                </a:solidFill>
                <a:latin typeface="Arial" charset="0"/>
              </a:rPr>
              <a:t>Splitting based on maximization of the information gain ratio while preserving better than average information gain;</a:t>
            </a:r>
          </a:p>
          <a:p>
            <a:pPr marL="344488" lvl="1" indent="-179388" fontAlgn="base">
              <a:spcBef>
                <a:spcPct val="0"/>
              </a:spcBef>
              <a:spcAft>
                <a:spcPts val="1200"/>
              </a:spcAft>
              <a:buFont typeface="Wingdings" pitchFamily="2" charset="2"/>
              <a:buChar char="§"/>
            </a:pPr>
            <a:r>
              <a:rPr lang="en-US" b="1" dirty="0">
                <a:solidFill>
                  <a:srgbClr val="000000"/>
                </a:solidFill>
                <a:latin typeface="Arial" charset="0"/>
              </a:rPr>
              <a:t>Stopping based on node purity;</a:t>
            </a:r>
          </a:p>
          <a:p>
            <a:pPr marL="344488" lvl="1" indent="-179388" fontAlgn="base">
              <a:spcBef>
                <a:spcPct val="0"/>
              </a:spcBef>
              <a:spcAft>
                <a:spcPts val="1200"/>
              </a:spcAft>
              <a:buFont typeface="Wingdings" pitchFamily="2" charset="2"/>
              <a:buChar char="§"/>
            </a:pPr>
            <a:r>
              <a:rPr lang="en-US" b="1" dirty="0">
                <a:solidFill>
                  <a:srgbClr val="000000"/>
                </a:solidFill>
                <a:latin typeface="Arial" charset="0"/>
              </a:rPr>
              <a:t>Pruning based on confidence/average node error rate (pessimistic pruning).</a:t>
            </a:r>
          </a:p>
          <a:p>
            <a:pPr marL="165100" lvl="1" indent="-165100" fontAlgn="base">
              <a:spcBef>
                <a:spcPct val="0"/>
              </a:spcBef>
              <a:spcAft>
                <a:spcPts val="1200"/>
              </a:spcAft>
              <a:buFont typeface="Arial" pitchFamily="34" charset="0"/>
              <a:buChar char="•"/>
            </a:pPr>
            <a:r>
              <a:rPr lang="en-US" b="1" dirty="0">
                <a:solidFill>
                  <a:srgbClr val="000000"/>
                </a:solidFill>
                <a:latin typeface="Arial" charset="0"/>
              </a:rPr>
              <a:t>Bayesian methods and other common modeling techniques have been successfully applied to decision trees.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text with blue text&#10;&#10;Description automatically generated with medium confidence">
            <a:extLst>
              <a:ext uri="{FF2B5EF4-FFF2-40B4-BE49-F238E27FC236}">
                <a16:creationId xmlns:a16="http://schemas.microsoft.com/office/drawing/2014/main" id="{7ED5E85B-1040-778C-F480-411C8B072FE6}"/>
              </a:ext>
            </a:extLst>
          </p:cNvPr>
          <p:cNvPicPr>
            <a:picLocks noChangeAspect="1"/>
          </p:cNvPicPr>
          <p:nvPr/>
        </p:nvPicPr>
        <p:blipFill>
          <a:blip r:embed="rId2"/>
          <a:stretch>
            <a:fillRect/>
          </a:stretch>
        </p:blipFill>
        <p:spPr>
          <a:xfrm>
            <a:off x="1836105" y="566738"/>
            <a:ext cx="8024489" cy="5857875"/>
          </a:xfrm>
          <a:prstGeom prst="rect">
            <a:avLst/>
          </a:prstGeom>
          <a:noFill/>
        </p:spPr>
      </p:pic>
    </p:spTree>
    <p:extLst>
      <p:ext uri="{BB962C8B-B14F-4D97-AF65-F5344CB8AC3E}">
        <p14:creationId xmlns:p14="http://schemas.microsoft.com/office/powerpoint/2010/main" val="6569357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2AD70818-CE8D-8854-7DAA-5A520A116559}"/>
              </a:ext>
            </a:extLst>
          </p:cNvPr>
          <p:cNvSpPr>
            <a:spLocks noGrp="1"/>
          </p:cNvSpPr>
          <p:nvPr>
            <p:ph type="ftr" sz="quarter" idx="10"/>
          </p:nvPr>
        </p:nvSpPr>
        <p:spPr/>
        <p:txBody>
          <a:bodyPr/>
          <a:lstStyle/>
          <a:p>
            <a:pPr fontAlgn="base">
              <a:spcAft>
                <a:spcPct val="0"/>
              </a:spcAft>
            </a:pPr>
            <a:r>
              <a:rPr lang="en-US" altLang="en-US">
                <a:cs typeface="Times New Roman" panose="02020603050405020304" pitchFamily="18" charset="0"/>
              </a:rPr>
              <a:t>Pattern Classification, Ch4 (Part 1)</a:t>
            </a:r>
          </a:p>
        </p:txBody>
      </p:sp>
      <p:sp>
        <p:nvSpPr>
          <p:cNvPr id="3" name="Slide Number Placeholder 4">
            <a:extLst>
              <a:ext uri="{FF2B5EF4-FFF2-40B4-BE49-F238E27FC236}">
                <a16:creationId xmlns:a16="http://schemas.microsoft.com/office/drawing/2014/main" id="{FBF88E6E-48DE-48D3-DCB0-28C075F965CB}"/>
              </a:ext>
            </a:extLst>
          </p:cNvPr>
          <p:cNvSpPr>
            <a:spLocks noGrp="1"/>
          </p:cNvSpPr>
          <p:nvPr>
            <p:ph type="sldNum" sz="quarter" idx="11"/>
          </p:nvPr>
        </p:nvSpPr>
        <p:spPr/>
        <p:txBody>
          <a:bodyPr/>
          <a:lstStyle/>
          <a:p>
            <a:pPr fontAlgn="base">
              <a:spcAft>
                <a:spcPct val="0"/>
              </a:spcAft>
            </a:pPr>
            <a:fld id="{C2A72D22-877B-C243-A9BC-4F15A806BB14}" type="slidenum">
              <a:rPr lang="en-US" altLang="en-US">
                <a:latin typeface="Times New Roman" panose="02020603050405020304" pitchFamily="18" charset="0"/>
                <a:cs typeface="Times New Roman" panose="02020603050405020304" pitchFamily="18" charset="0"/>
              </a:rPr>
              <a:pPr fontAlgn="base">
                <a:spcAft>
                  <a:spcPct val="0"/>
                </a:spcAft>
              </a:pPr>
              <a:t>124</a:t>
            </a:fld>
            <a:endParaRPr lang="en-US" altLang="en-US">
              <a:latin typeface="Times New Roman" panose="02020603050405020304" pitchFamily="18" charset="0"/>
              <a:cs typeface="Times New Roman" panose="02020603050405020304" pitchFamily="18" charset="0"/>
            </a:endParaRPr>
          </a:p>
        </p:txBody>
      </p:sp>
      <p:sp>
        <p:nvSpPr>
          <p:cNvPr id="30728" name="Rectangle 8">
            <a:extLst>
              <a:ext uri="{FF2B5EF4-FFF2-40B4-BE49-F238E27FC236}">
                <a16:creationId xmlns:a16="http://schemas.microsoft.com/office/drawing/2014/main" id="{19445EB7-35DA-8600-B105-81F02A92B4B7}"/>
              </a:ext>
            </a:extLst>
          </p:cNvPr>
          <p:cNvSpPr>
            <a:spLocks noGrp="1" noChangeArrowheads="1"/>
          </p:cNvSpPr>
          <p:nvPr>
            <p:ph type="title"/>
          </p:nvPr>
        </p:nvSpPr>
        <p:spPr/>
        <p:txBody>
          <a:bodyPr/>
          <a:lstStyle/>
          <a:p>
            <a:r>
              <a:rPr lang="en-US" altLang="en-US"/>
              <a:t>Introduction</a:t>
            </a:r>
          </a:p>
        </p:txBody>
      </p:sp>
      <p:sp>
        <p:nvSpPr>
          <p:cNvPr id="30729" name="Rectangle 9">
            <a:extLst>
              <a:ext uri="{FF2B5EF4-FFF2-40B4-BE49-F238E27FC236}">
                <a16:creationId xmlns:a16="http://schemas.microsoft.com/office/drawing/2014/main" id="{1F4857D5-5771-9FF9-2D14-14FC361BF356}"/>
              </a:ext>
            </a:extLst>
          </p:cNvPr>
          <p:cNvSpPr>
            <a:spLocks noGrp="1" noChangeArrowheads="1"/>
          </p:cNvSpPr>
          <p:nvPr>
            <p:ph type="body" idx="1"/>
          </p:nvPr>
        </p:nvSpPr>
        <p:spPr/>
        <p:txBody>
          <a:bodyPr/>
          <a:lstStyle/>
          <a:p>
            <a:pPr>
              <a:lnSpc>
                <a:spcPct val="90000"/>
              </a:lnSpc>
              <a:buFontTx/>
              <a:buNone/>
            </a:pPr>
            <a:endParaRPr lang="en-US" altLang="en-US" sz="2400"/>
          </a:p>
          <a:p>
            <a:pPr>
              <a:lnSpc>
                <a:spcPct val="90000"/>
              </a:lnSpc>
            </a:pPr>
            <a:r>
              <a:rPr lang="en-US" altLang="en-US" sz="2400"/>
              <a:t>All Parametric densities are unimodal (have a single local maximum), whereas many practical problems involve multi-modal densities</a:t>
            </a:r>
            <a:br>
              <a:rPr lang="en-US" altLang="en-US" sz="2400"/>
            </a:br>
            <a:endParaRPr lang="en-US" altLang="en-US" sz="2400"/>
          </a:p>
          <a:p>
            <a:pPr>
              <a:lnSpc>
                <a:spcPct val="90000"/>
              </a:lnSpc>
            </a:pPr>
            <a:r>
              <a:rPr lang="en-US" altLang="en-US" sz="2400"/>
              <a:t>Nonparametric procedures can be used with arbitrary distributions and without the assumption that the forms of the underlying densities are known</a:t>
            </a:r>
            <a:br>
              <a:rPr lang="en-US" altLang="en-US" sz="2400"/>
            </a:br>
            <a:endParaRPr lang="en-US" altLang="en-US" sz="2400"/>
          </a:p>
          <a:p>
            <a:pPr>
              <a:lnSpc>
                <a:spcPct val="90000"/>
              </a:lnSpc>
            </a:pPr>
            <a:r>
              <a:rPr lang="en-US" altLang="en-US" sz="2400"/>
              <a:t>There are two types of nonparametric methods:</a:t>
            </a:r>
            <a:br>
              <a:rPr lang="en-US" altLang="en-US" sz="2400"/>
            </a:br>
            <a:endParaRPr lang="en-US" altLang="en-US" sz="2400"/>
          </a:p>
          <a:p>
            <a:pPr lvl="1">
              <a:lnSpc>
                <a:spcPct val="90000"/>
              </a:lnSpc>
            </a:pPr>
            <a:r>
              <a:rPr lang="en-US" altLang="en-US" sz="2000"/>
              <a:t>Estimating P</a:t>
            </a:r>
            <a:r>
              <a:rPr lang="en-US" altLang="en-US" sz="2000" i="1"/>
              <a:t>(x | </a:t>
            </a:r>
            <a:r>
              <a:rPr lang="en-US" altLang="en-US" sz="2000" i="1">
                <a:sym typeface="Symbol" pitchFamily="2" charset="2"/>
              </a:rPr>
              <a:t></a:t>
            </a:r>
            <a:r>
              <a:rPr lang="en-US" altLang="en-US" sz="2000" i="1" baseline="-25000">
                <a:sym typeface="Symbol" pitchFamily="2" charset="2"/>
              </a:rPr>
              <a:t>j </a:t>
            </a:r>
            <a:r>
              <a:rPr lang="en-US" altLang="en-US" sz="2000" i="1">
                <a:sym typeface="Symbol" pitchFamily="2" charset="2"/>
              </a:rPr>
              <a:t>) </a:t>
            </a:r>
          </a:p>
          <a:p>
            <a:pPr lvl="1">
              <a:lnSpc>
                <a:spcPct val="90000"/>
              </a:lnSpc>
            </a:pPr>
            <a:r>
              <a:rPr lang="en-US" altLang="en-US" sz="2000"/>
              <a:t>Bypass probability and go directly to a-posteriori probability estimation</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6F1BEE7D-DC78-AECD-CF75-F4F46C505403}"/>
              </a:ext>
            </a:extLst>
          </p:cNvPr>
          <p:cNvSpPr>
            <a:spLocks noGrp="1"/>
          </p:cNvSpPr>
          <p:nvPr>
            <p:ph type="ftr" sz="quarter" idx="10"/>
          </p:nvPr>
        </p:nvSpPr>
        <p:spPr/>
        <p:txBody>
          <a:bodyPr/>
          <a:lstStyle/>
          <a:p>
            <a:pPr fontAlgn="base">
              <a:spcAft>
                <a:spcPct val="0"/>
              </a:spcAft>
            </a:pPr>
            <a:r>
              <a:rPr lang="en-US" altLang="en-US">
                <a:cs typeface="Times New Roman" panose="02020603050405020304" pitchFamily="18" charset="0"/>
              </a:rPr>
              <a:t>Pattern Classification, Ch4 (Part 1)</a:t>
            </a:r>
          </a:p>
        </p:txBody>
      </p:sp>
      <p:sp>
        <p:nvSpPr>
          <p:cNvPr id="3" name="Slide Number Placeholder 4">
            <a:extLst>
              <a:ext uri="{FF2B5EF4-FFF2-40B4-BE49-F238E27FC236}">
                <a16:creationId xmlns:a16="http://schemas.microsoft.com/office/drawing/2014/main" id="{EA8BB08F-DA6C-E804-9986-E98F6B7FC01F}"/>
              </a:ext>
            </a:extLst>
          </p:cNvPr>
          <p:cNvSpPr>
            <a:spLocks noGrp="1"/>
          </p:cNvSpPr>
          <p:nvPr>
            <p:ph type="sldNum" sz="quarter" idx="11"/>
          </p:nvPr>
        </p:nvSpPr>
        <p:spPr/>
        <p:txBody>
          <a:bodyPr/>
          <a:lstStyle/>
          <a:p>
            <a:pPr fontAlgn="base">
              <a:spcAft>
                <a:spcPct val="0"/>
              </a:spcAft>
            </a:pPr>
            <a:fld id="{00629CF9-3ACD-4547-AF1E-1B215866A774}" type="slidenum">
              <a:rPr lang="en-US" altLang="en-US">
                <a:latin typeface="Times New Roman" panose="02020603050405020304" pitchFamily="18" charset="0"/>
                <a:cs typeface="Times New Roman" panose="02020603050405020304" pitchFamily="18" charset="0"/>
              </a:rPr>
              <a:pPr fontAlgn="base">
                <a:spcAft>
                  <a:spcPct val="0"/>
                </a:spcAft>
              </a:pPr>
              <a:t>125</a:t>
            </a:fld>
            <a:endParaRPr lang="en-US" altLang="en-US">
              <a:latin typeface="Times New Roman" panose="02020603050405020304" pitchFamily="18" charset="0"/>
              <a:cs typeface="Times New Roman" panose="02020603050405020304" pitchFamily="18" charset="0"/>
            </a:endParaRPr>
          </a:p>
        </p:txBody>
      </p:sp>
      <p:sp>
        <p:nvSpPr>
          <p:cNvPr id="31751" name="Rectangle 7">
            <a:extLst>
              <a:ext uri="{FF2B5EF4-FFF2-40B4-BE49-F238E27FC236}">
                <a16:creationId xmlns:a16="http://schemas.microsoft.com/office/drawing/2014/main" id="{B798EE41-25DA-C4D3-B635-E17A4A80B0FB}"/>
              </a:ext>
            </a:extLst>
          </p:cNvPr>
          <p:cNvSpPr>
            <a:spLocks noGrp="1" noChangeArrowheads="1"/>
          </p:cNvSpPr>
          <p:nvPr>
            <p:ph type="title"/>
          </p:nvPr>
        </p:nvSpPr>
        <p:spPr>
          <a:xfrm>
            <a:off x="1905000" y="152400"/>
            <a:ext cx="8382000" cy="685800"/>
          </a:xfrm>
        </p:spPr>
        <p:txBody>
          <a:bodyPr/>
          <a:lstStyle/>
          <a:p>
            <a:r>
              <a:rPr lang="en-US" altLang="en-US"/>
              <a:t>Density Estimation</a:t>
            </a:r>
          </a:p>
        </p:txBody>
      </p:sp>
      <p:sp>
        <p:nvSpPr>
          <p:cNvPr id="31752" name="Rectangle 8">
            <a:extLst>
              <a:ext uri="{FF2B5EF4-FFF2-40B4-BE49-F238E27FC236}">
                <a16:creationId xmlns:a16="http://schemas.microsoft.com/office/drawing/2014/main" id="{0BE1EB33-56BC-6455-0B80-54733F80A907}"/>
              </a:ext>
            </a:extLst>
          </p:cNvPr>
          <p:cNvSpPr>
            <a:spLocks noGrp="1" noChangeArrowheads="1"/>
          </p:cNvSpPr>
          <p:nvPr>
            <p:ph type="body" idx="1"/>
          </p:nvPr>
        </p:nvSpPr>
        <p:spPr>
          <a:xfrm>
            <a:off x="1828800" y="990600"/>
            <a:ext cx="8839200" cy="4648200"/>
          </a:xfrm>
        </p:spPr>
        <p:txBody>
          <a:bodyPr/>
          <a:lstStyle/>
          <a:p>
            <a:pPr>
              <a:lnSpc>
                <a:spcPct val="90000"/>
              </a:lnSpc>
              <a:buFontTx/>
              <a:buNone/>
            </a:pPr>
            <a:endParaRPr lang="en-US" altLang="en-US"/>
          </a:p>
          <a:p>
            <a:pPr lvl="1">
              <a:lnSpc>
                <a:spcPct val="90000"/>
              </a:lnSpc>
            </a:pPr>
            <a:r>
              <a:rPr lang="en-US" altLang="en-US"/>
              <a:t>Basic idea:</a:t>
            </a:r>
            <a:br>
              <a:rPr lang="en-US" altLang="en-US"/>
            </a:br>
            <a:endParaRPr lang="en-US" altLang="en-US"/>
          </a:p>
          <a:p>
            <a:pPr lvl="1">
              <a:lnSpc>
                <a:spcPct val="90000"/>
              </a:lnSpc>
            </a:pPr>
            <a:r>
              <a:rPr lang="en-US" altLang="en-US"/>
              <a:t>	Probability that a vector x will fall in region R is:</a:t>
            </a:r>
          </a:p>
          <a:p>
            <a:pPr lvl="1">
              <a:lnSpc>
                <a:spcPct val="90000"/>
              </a:lnSpc>
            </a:pPr>
            <a:endParaRPr lang="en-US" altLang="en-US"/>
          </a:p>
          <a:p>
            <a:pPr lvl="1">
              <a:lnSpc>
                <a:spcPct val="90000"/>
              </a:lnSpc>
            </a:pPr>
            <a:endParaRPr lang="en-US" altLang="en-US"/>
          </a:p>
          <a:p>
            <a:pPr lvl="1">
              <a:lnSpc>
                <a:spcPct val="90000"/>
              </a:lnSpc>
            </a:pPr>
            <a:endParaRPr lang="en-US" altLang="en-US"/>
          </a:p>
          <a:p>
            <a:pPr lvl="1">
              <a:lnSpc>
                <a:spcPct val="90000"/>
              </a:lnSpc>
            </a:pPr>
            <a:r>
              <a:rPr lang="en-US" altLang="en-US"/>
              <a:t>	P is a smoothed (or averaged) version of the density function p(x) if we have a sample of size n; therefore, the probability that k points fall in R is then:</a:t>
            </a:r>
          </a:p>
          <a:p>
            <a:pPr lvl="1">
              <a:lnSpc>
                <a:spcPct val="90000"/>
              </a:lnSpc>
            </a:pPr>
            <a:endParaRPr lang="en-US" altLang="en-US"/>
          </a:p>
          <a:p>
            <a:pPr lvl="1">
              <a:lnSpc>
                <a:spcPct val="90000"/>
              </a:lnSpc>
              <a:buFontTx/>
              <a:buNone/>
            </a:pPr>
            <a:endParaRPr lang="en-US" altLang="en-US"/>
          </a:p>
          <a:p>
            <a:pPr lvl="1">
              <a:lnSpc>
                <a:spcPct val="90000"/>
              </a:lnSpc>
              <a:buFontTx/>
              <a:buNone/>
            </a:pPr>
            <a:r>
              <a:rPr lang="en-US" altLang="en-US"/>
              <a:t>   and the expected value for k is:</a:t>
            </a:r>
            <a:br>
              <a:rPr lang="en-US" altLang="en-US"/>
            </a:br>
            <a:endParaRPr lang="en-US" altLang="en-US" sz="1000"/>
          </a:p>
          <a:p>
            <a:pPr lvl="1">
              <a:lnSpc>
                <a:spcPct val="90000"/>
              </a:lnSpc>
              <a:buFontTx/>
              <a:buNone/>
            </a:pPr>
            <a:r>
              <a:rPr lang="en-US" altLang="en-US"/>
              <a:t>                           E(k) = nP                 (3)</a:t>
            </a:r>
          </a:p>
        </p:txBody>
      </p:sp>
      <p:graphicFrame>
        <p:nvGraphicFramePr>
          <p:cNvPr id="31748" name="Object 4">
            <a:extLst>
              <a:ext uri="{FF2B5EF4-FFF2-40B4-BE49-F238E27FC236}">
                <a16:creationId xmlns:a16="http://schemas.microsoft.com/office/drawing/2014/main" id="{B21897AB-1ADC-360E-3E1B-074FCCE483D8}"/>
              </a:ext>
            </a:extLst>
          </p:cNvPr>
          <p:cNvGraphicFramePr>
            <a:graphicFrameLocks noChangeAspect="1"/>
          </p:cNvGraphicFramePr>
          <p:nvPr/>
        </p:nvGraphicFramePr>
        <p:xfrm>
          <a:off x="4038600" y="2698750"/>
          <a:ext cx="3975100" cy="882650"/>
        </p:xfrm>
        <a:graphic>
          <a:graphicData uri="http://schemas.openxmlformats.org/presentationml/2006/ole">
            <mc:AlternateContent xmlns:mc="http://schemas.openxmlformats.org/markup-compatibility/2006">
              <mc:Choice xmlns:v="urn:schemas-microsoft-com:vml" Requires="v">
                <p:oleObj name="Equation" r:id="rId2" imgW="39497000" imgH="8775700" progId="Equation.3">
                  <p:embed/>
                </p:oleObj>
              </mc:Choice>
              <mc:Fallback>
                <p:oleObj name="Equation" r:id="rId2" imgW="39497000" imgH="8775700" progId="Equation.3">
                  <p:embed/>
                  <p:pic>
                    <p:nvPicPr>
                      <p:cNvPr id="31748" name="Object 4">
                        <a:extLst>
                          <a:ext uri="{FF2B5EF4-FFF2-40B4-BE49-F238E27FC236}">
                            <a16:creationId xmlns:a16="http://schemas.microsoft.com/office/drawing/2014/main" id="{B21897AB-1ADC-360E-3E1B-074FCCE48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698750"/>
                        <a:ext cx="3975100" cy="88265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9" name="Object 5">
            <a:extLst>
              <a:ext uri="{FF2B5EF4-FFF2-40B4-BE49-F238E27FC236}">
                <a16:creationId xmlns:a16="http://schemas.microsoft.com/office/drawing/2014/main" id="{E438E3B2-7AC9-C18E-A976-3116631B05AF}"/>
              </a:ext>
            </a:extLst>
          </p:cNvPr>
          <p:cNvGraphicFramePr>
            <a:graphicFrameLocks noChangeAspect="1"/>
          </p:cNvGraphicFramePr>
          <p:nvPr/>
        </p:nvGraphicFramePr>
        <p:xfrm>
          <a:off x="4343400" y="4849814"/>
          <a:ext cx="3625850" cy="865187"/>
        </p:xfrm>
        <a:graphic>
          <a:graphicData uri="http://schemas.openxmlformats.org/presentationml/2006/ole">
            <mc:AlternateContent xmlns:mc="http://schemas.openxmlformats.org/markup-compatibility/2006">
              <mc:Choice xmlns:v="urn:schemas-microsoft-com:vml" Requires="v">
                <p:oleObj name="Equation" r:id="rId4" imgW="44183300" imgH="10528300" progId="Equation.3">
                  <p:embed/>
                </p:oleObj>
              </mc:Choice>
              <mc:Fallback>
                <p:oleObj name="Equation" r:id="rId4" imgW="44183300" imgH="10528300" progId="Equation.3">
                  <p:embed/>
                  <p:pic>
                    <p:nvPicPr>
                      <p:cNvPr id="31749" name="Object 5">
                        <a:extLst>
                          <a:ext uri="{FF2B5EF4-FFF2-40B4-BE49-F238E27FC236}">
                            <a16:creationId xmlns:a16="http://schemas.microsoft.com/office/drawing/2014/main" id="{E438E3B2-7AC9-C18E-A976-3116631B05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4849814"/>
                        <a:ext cx="3625850" cy="865187"/>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B662EA56-21C6-87C1-FE3B-6696C31051DF}"/>
              </a:ext>
            </a:extLst>
          </p:cNvPr>
          <p:cNvSpPr>
            <a:spLocks noGrp="1"/>
          </p:cNvSpPr>
          <p:nvPr>
            <p:ph type="ftr" sz="quarter" idx="10"/>
          </p:nvPr>
        </p:nvSpPr>
        <p:spPr/>
        <p:txBody>
          <a:bodyPr/>
          <a:lstStyle/>
          <a:p>
            <a:pPr fontAlgn="base">
              <a:spcAft>
                <a:spcPct val="0"/>
              </a:spcAft>
            </a:pPr>
            <a:r>
              <a:rPr lang="en-US" altLang="en-US">
                <a:cs typeface="Times New Roman" panose="02020603050405020304" pitchFamily="18" charset="0"/>
              </a:rPr>
              <a:t>Pattern Classification, Ch4 (Part 1)</a:t>
            </a:r>
          </a:p>
        </p:txBody>
      </p:sp>
      <p:sp>
        <p:nvSpPr>
          <p:cNvPr id="3" name="Slide Number Placeholder 4">
            <a:extLst>
              <a:ext uri="{FF2B5EF4-FFF2-40B4-BE49-F238E27FC236}">
                <a16:creationId xmlns:a16="http://schemas.microsoft.com/office/drawing/2014/main" id="{7E72C66E-E02A-01EC-6A5E-CEEED42C3AF2}"/>
              </a:ext>
            </a:extLst>
          </p:cNvPr>
          <p:cNvSpPr>
            <a:spLocks noGrp="1"/>
          </p:cNvSpPr>
          <p:nvPr>
            <p:ph type="sldNum" sz="quarter" idx="11"/>
          </p:nvPr>
        </p:nvSpPr>
        <p:spPr/>
        <p:txBody>
          <a:bodyPr/>
          <a:lstStyle/>
          <a:p>
            <a:pPr fontAlgn="base">
              <a:spcAft>
                <a:spcPct val="0"/>
              </a:spcAft>
            </a:pPr>
            <a:fld id="{0F809E22-0A79-8945-B814-58339CA482BF}" type="slidenum">
              <a:rPr lang="en-US" altLang="en-US">
                <a:latin typeface="Times New Roman" panose="02020603050405020304" pitchFamily="18" charset="0"/>
                <a:cs typeface="Times New Roman" panose="02020603050405020304" pitchFamily="18" charset="0"/>
              </a:rPr>
              <a:pPr fontAlgn="base">
                <a:spcAft>
                  <a:spcPct val="0"/>
                </a:spcAft>
              </a:pPr>
              <a:t>126</a:t>
            </a:fld>
            <a:endParaRPr lang="en-US" altLang="en-US">
              <a:latin typeface="Times New Roman" panose="02020603050405020304" pitchFamily="18" charset="0"/>
              <a:cs typeface="Times New Roman" panose="02020603050405020304" pitchFamily="18" charset="0"/>
            </a:endParaRPr>
          </a:p>
        </p:txBody>
      </p:sp>
      <p:sp>
        <p:nvSpPr>
          <p:cNvPr id="32771" name="Rectangle 3">
            <a:extLst>
              <a:ext uri="{FF2B5EF4-FFF2-40B4-BE49-F238E27FC236}">
                <a16:creationId xmlns:a16="http://schemas.microsoft.com/office/drawing/2014/main" id="{6962E0BE-6E9D-D0A1-7677-086A9F37C50E}"/>
              </a:ext>
            </a:extLst>
          </p:cNvPr>
          <p:cNvSpPr>
            <a:spLocks noGrp="1" noChangeArrowheads="1"/>
          </p:cNvSpPr>
          <p:nvPr>
            <p:ph type="body" idx="1"/>
          </p:nvPr>
        </p:nvSpPr>
        <p:spPr>
          <a:xfrm>
            <a:off x="973394" y="228600"/>
            <a:ext cx="9694606" cy="6324600"/>
          </a:xfrm>
        </p:spPr>
        <p:txBody>
          <a:bodyPr/>
          <a:lstStyle/>
          <a:p>
            <a:pPr lvl="1">
              <a:buFontTx/>
              <a:buNone/>
            </a:pPr>
            <a:r>
              <a:rPr lang="en-US" altLang="en-US" sz="2800" dirty="0"/>
              <a:t>ML estimation of  </a:t>
            </a:r>
            <a:r>
              <a:rPr lang="en-US" altLang="en-US" sz="2800" i="1" dirty="0"/>
              <a:t>P = </a:t>
            </a:r>
            <a:r>
              <a:rPr lang="en-US" altLang="en-US" sz="2800" i="1" dirty="0">
                <a:sym typeface="Symbol" pitchFamily="2" charset="2"/>
              </a:rPr>
              <a:t></a:t>
            </a:r>
          </a:p>
          <a:p>
            <a:pPr lvl="1">
              <a:buFontTx/>
              <a:buNone/>
            </a:pPr>
            <a:r>
              <a:rPr lang="en-US" altLang="en-US" sz="2800" dirty="0">
                <a:sym typeface="Symbol" pitchFamily="2" charset="2"/>
              </a:rPr>
              <a:t>                   is reached for</a:t>
            </a:r>
          </a:p>
          <a:p>
            <a:pPr lvl="1">
              <a:buFontTx/>
              <a:buNone/>
            </a:pPr>
            <a:endParaRPr lang="en-US" altLang="en-US" sz="2800" dirty="0">
              <a:sym typeface="Symbol" pitchFamily="2" charset="2"/>
            </a:endParaRPr>
          </a:p>
          <a:p>
            <a:pPr lvl="1">
              <a:buFontTx/>
              <a:buNone/>
            </a:pPr>
            <a:r>
              <a:rPr lang="en-US" altLang="en-US" sz="2800" dirty="0">
                <a:sym typeface="Symbol" pitchFamily="2" charset="2"/>
              </a:rPr>
              <a:t>Therefore, the ratio k/n is a good estimate for the probability P and hence for the density function p. </a:t>
            </a:r>
          </a:p>
          <a:p>
            <a:pPr lvl="1">
              <a:buFontTx/>
              <a:buNone/>
            </a:pPr>
            <a:endParaRPr lang="en-US" altLang="en-US" sz="2800" dirty="0">
              <a:sym typeface="Symbol" pitchFamily="2" charset="2"/>
            </a:endParaRPr>
          </a:p>
          <a:p>
            <a:pPr lvl="1">
              <a:buFontTx/>
              <a:buNone/>
            </a:pPr>
            <a:r>
              <a:rPr lang="en-US" altLang="en-US" sz="2800" i="1" dirty="0">
                <a:sym typeface="Symbol" pitchFamily="2" charset="2"/>
              </a:rPr>
              <a:t>p(x)</a:t>
            </a:r>
            <a:r>
              <a:rPr lang="en-US" altLang="en-US" sz="2800" dirty="0">
                <a:sym typeface="Symbol" pitchFamily="2" charset="2"/>
              </a:rPr>
              <a:t> is continuous and that the region </a:t>
            </a:r>
            <a:r>
              <a:rPr lang="en-US" altLang="en-US" sz="3200" i="1" dirty="0">
                <a:latin typeface="Calligraph421 BT" pitchFamily="66" charset="0"/>
                <a:sym typeface="Symbol" pitchFamily="2" charset="2"/>
              </a:rPr>
              <a:t>R</a:t>
            </a:r>
            <a:r>
              <a:rPr lang="en-US" altLang="en-US" sz="2800" dirty="0">
                <a:sym typeface="Symbol" pitchFamily="2" charset="2"/>
              </a:rPr>
              <a:t> is so small that p does not vary significantly within it, we can write:</a:t>
            </a:r>
          </a:p>
          <a:p>
            <a:pPr lvl="1">
              <a:buFontTx/>
              <a:buNone/>
            </a:pPr>
            <a:endParaRPr lang="en-US" altLang="en-US" sz="2800" dirty="0">
              <a:sym typeface="Symbol" pitchFamily="2" charset="2"/>
            </a:endParaRPr>
          </a:p>
          <a:p>
            <a:pPr lvl="1">
              <a:buFontTx/>
              <a:buNone/>
            </a:pPr>
            <a:endParaRPr lang="en-US" altLang="en-US" sz="2000" dirty="0"/>
          </a:p>
          <a:p>
            <a:pPr lvl="1">
              <a:buFontTx/>
              <a:buNone/>
            </a:pPr>
            <a:r>
              <a:rPr lang="en-US" altLang="en-US" sz="2000" dirty="0"/>
              <a:t>Where x is a point within </a:t>
            </a:r>
            <a:r>
              <a:rPr lang="en-US" altLang="en-US" sz="3200" i="1" dirty="0">
                <a:latin typeface="Calligraph421 BT" pitchFamily="66" charset="0"/>
              </a:rPr>
              <a:t>R</a:t>
            </a:r>
            <a:r>
              <a:rPr lang="en-US" altLang="en-US" sz="2000" dirty="0"/>
              <a:t> and V the volume enclosed by </a:t>
            </a:r>
            <a:r>
              <a:rPr lang="en-US" altLang="en-US" sz="3200" i="1" dirty="0">
                <a:latin typeface="Calligraph421 BT" pitchFamily="66" charset="0"/>
              </a:rPr>
              <a:t>R</a:t>
            </a:r>
            <a:r>
              <a:rPr lang="en-US" altLang="en-US" sz="2000" dirty="0"/>
              <a:t>.</a:t>
            </a:r>
          </a:p>
        </p:txBody>
      </p:sp>
      <p:graphicFrame>
        <p:nvGraphicFramePr>
          <p:cNvPr id="32772" name="Object 4">
            <a:extLst>
              <a:ext uri="{FF2B5EF4-FFF2-40B4-BE49-F238E27FC236}">
                <a16:creationId xmlns:a16="http://schemas.microsoft.com/office/drawing/2014/main" id="{C0DF8509-B9B4-E1D8-1BE7-DBB7E15C9911}"/>
              </a:ext>
            </a:extLst>
          </p:cNvPr>
          <p:cNvGraphicFramePr>
            <a:graphicFrameLocks noChangeAspect="1"/>
          </p:cNvGraphicFramePr>
          <p:nvPr>
            <p:extLst>
              <p:ext uri="{D42A27DB-BD31-4B8C-83A1-F6EECF244321}">
                <p14:modId xmlns:p14="http://schemas.microsoft.com/office/powerpoint/2010/main" val="2665427"/>
              </p:ext>
            </p:extLst>
          </p:nvPr>
        </p:nvGraphicFramePr>
        <p:xfrm>
          <a:off x="1644907" y="793750"/>
          <a:ext cx="1766887" cy="598488"/>
        </p:xfrm>
        <a:graphic>
          <a:graphicData uri="http://schemas.openxmlformats.org/presentationml/2006/ole">
            <mc:AlternateContent xmlns:mc="http://schemas.openxmlformats.org/markup-compatibility/2006">
              <mc:Choice xmlns:v="urn:schemas-microsoft-com:vml" Requires="v">
                <p:oleObj name="Equation" r:id="rId2" imgW="19011900" imgH="6438900" progId="Equation.3">
                  <p:embed/>
                </p:oleObj>
              </mc:Choice>
              <mc:Fallback>
                <p:oleObj name="Equation" r:id="rId2" imgW="19011900" imgH="6438900" progId="Equation.3">
                  <p:embed/>
                  <p:pic>
                    <p:nvPicPr>
                      <p:cNvPr id="32772" name="Object 4">
                        <a:extLst>
                          <a:ext uri="{FF2B5EF4-FFF2-40B4-BE49-F238E27FC236}">
                            <a16:creationId xmlns:a16="http://schemas.microsoft.com/office/drawing/2014/main" id="{C0DF8509-B9B4-E1D8-1BE7-DBB7E15C9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907" y="793750"/>
                        <a:ext cx="1766887" cy="598488"/>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3" name="Object 5">
            <a:extLst>
              <a:ext uri="{FF2B5EF4-FFF2-40B4-BE49-F238E27FC236}">
                <a16:creationId xmlns:a16="http://schemas.microsoft.com/office/drawing/2014/main" id="{56582F8F-5C91-7AA5-0465-7F9C69F06AEC}"/>
              </a:ext>
            </a:extLst>
          </p:cNvPr>
          <p:cNvGraphicFramePr>
            <a:graphicFrameLocks noChangeAspect="1"/>
          </p:cNvGraphicFramePr>
          <p:nvPr>
            <p:extLst>
              <p:ext uri="{D42A27DB-BD31-4B8C-83A1-F6EECF244321}">
                <p14:modId xmlns:p14="http://schemas.microsoft.com/office/powerpoint/2010/main" val="1128088125"/>
              </p:ext>
            </p:extLst>
          </p:nvPr>
        </p:nvGraphicFramePr>
        <p:xfrm>
          <a:off x="6270523" y="685800"/>
          <a:ext cx="1208088" cy="706438"/>
        </p:xfrm>
        <a:graphic>
          <a:graphicData uri="http://schemas.openxmlformats.org/presentationml/2006/ole">
            <mc:AlternateContent xmlns:mc="http://schemas.openxmlformats.org/markup-compatibility/2006">
              <mc:Choice xmlns:v="urn:schemas-microsoft-com:vml" Requires="v">
                <p:oleObj name="Equation" r:id="rId4" imgW="15506700" imgH="9067800" progId="Equation.3">
                  <p:embed/>
                </p:oleObj>
              </mc:Choice>
              <mc:Fallback>
                <p:oleObj name="Equation" r:id="rId4" imgW="15506700" imgH="9067800" progId="Equation.3">
                  <p:embed/>
                  <p:pic>
                    <p:nvPicPr>
                      <p:cNvPr id="32773" name="Object 5">
                        <a:extLst>
                          <a:ext uri="{FF2B5EF4-FFF2-40B4-BE49-F238E27FC236}">
                            <a16:creationId xmlns:a16="http://schemas.microsoft.com/office/drawing/2014/main" id="{56582F8F-5C91-7AA5-0465-7F9C69F06A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0523" y="685800"/>
                        <a:ext cx="1208088" cy="706438"/>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4" name="Object 6">
            <a:extLst>
              <a:ext uri="{FF2B5EF4-FFF2-40B4-BE49-F238E27FC236}">
                <a16:creationId xmlns:a16="http://schemas.microsoft.com/office/drawing/2014/main" id="{1CAF73B6-AAF5-A24E-8BC7-FE4C74D3F619}"/>
              </a:ext>
            </a:extLst>
          </p:cNvPr>
          <p:cNvGraphicFramePr>
            <a:graphicFrameLocks noChangeAspect="1"/>
          </p:cNvGraphicFramePr>
          <p:nvPr>
            <p:extLst>
              <p:ext uri="{D42A27DB-BD31-4B8C-83A1-F6EECF244321}">
                <p14:modId xmlns:p14="http://schemas.microsoft.com/office/powerpoint/2010/main" val="3927340783"/>
              </p:ext>
            </p:extLst>
          </p:nvPr>
        </p:nvGraphicFramePr>
        <p:xfrm>
          <a:off x="3114368" y="4280719"/>
          <a:ext cx="4683125" cy="800100"/>
        </p:xfrm>
        <a:graphic>
          <a:graphicData uri="http://schemas.openxmlformats.org/presentationml/2006/ole">
            <mc:AlternateContent xmlns:mc="http://schemas.openxmlformats.org/markup-compatibility/2006">
              <mc:Choice xmlns:v="urn:schemas-microsoft-com:vml" Requires="v">
                <p:oleObj name="Equation" r:id="rId6" imgW="51498500" imgH="8775700" progId="Equation.3">
                  <p:embed/>
                </p:oleObj>
              </mc:Choice>
              <mc:Fallback>
                <p:oleObj name="Equation" r:id="rId6" imgW="51498500" imgH="8775700" progId="Equation.3">
                  <p:embed/>
                  <p:pic>
                    <p:nvPicPr>
                      <p:cNvPr id="32774" name="Object 6">
                        <a:extLst>
                          <a:ext uri="{FF2B5EF4-FFF2-40B4-BE49-F238E27FC236}">
                            <a16:creationId xmlns:a16="http://schemas.microsoft.com/office/drawing/2014/main" id="{1CAF73B6-AAF5-A24E-8BC7-FE4C74D3F6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4368" y="4280719"/>
                        <a:ext cx="4683125" cy="80010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0B461EE0-65C6-76B2-45A3-7C50052AE0BA}"/>
              </a:ext>
            </a:extLst>
          </p:cNvPr>
          <p:cNvSpPr txBox="1"/>
          <p:nvPr/>
        </p:nvSpPr>
        <p:spPr>
          <a:xfrm>
            <a:off x="2772697" y="5879584"/>
            <a:ext cx="6096000" cy="369332"/>
          </a:xfrm>
          <a:prstGeom prst="rect">
            <a:avLst/>
          </a:prstGeom>
          <a:noFill/>
        </p:spPr>
        <p:txBody>
          <a:bodyPr wrap="square">
            <a:spAutoFit/>
          </a:bodyPr>
          <a:lstStyle/>
          <a:p>
            <a:r>
              <a:rPr lang="en-IN" b="0" i="0" dirty="0">
                <a:solidFill>
                  <a:srgbClr val="D1D5DB"/>
                </a:solidFill>
                <a:effectLst/>
                <a:latin typeface="Söhne"/>
              </a:rPr>
              <a:t>Here, dx′ represents the infinitesimal volume element</a:t>
            </a:r>
            <a:endParaRPr lang="en-US" dirty="0"/>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46DFE1B0-95FA-0CE3-E96F-1FE2DBE306E5}"/>
              </a:ext>
            </a:extLst>
          </p:cNvPr>
          <p:cNvSpPr>
            <a:spLocks noGrp="1"/>
          </p:cNvSpPr>
          <p:nvPr>
            <p:ph type="ftr" sz="quarter" idx="10"/>
          </p:nvPr>
        </p:nvSpPr>
        <p:spPr/>
        <p:txBody>
          <a:bodyPr/>
          <a:lstStyle/>
          <a:p>
            <a:pPr fontAlgn="base">
              <a:spcAft>
                <a:spcPct val="0"/>
              </a:spcAft>
            </a:pPr>
            <a:r>
              <a:rPr lang="en-US" altLang="en-US">
                <a:cs typeface="Times New Roman" panose="02020603050405020304" pitchFamily="18" charset="0"/>
              </a:rPr>
              <a:t>Pattern Classification, Ch4 (Part 1)</a:t>
            </a:r>
          </a:p>
        </p:txBody>
      </p:sp>
      <p:sp>
        <p:nvSpPr>
          <p:cNvPr id="3" name="Slide Number Placeholder 4">
            <a:extLst>
              <a:ext uri="{FF2B5EF4-FFF2-40B4-BE49-F238E27FC236}">
                <a16:creationId xmlns:a16="http://schemas.microsoft.com/office/drawing/2014/main" id="{957C77B8-F49F-C9B0-7B56-23D9D510C661}"/>
              </a:ext>
            </a:extLst>
          </p:cNvPr>
          <p:cNvSpPr>
            <a:spLocks noGrp="1"/>
          </p:cNvSpPr>
          <p:nvPr>
            <p:ph type="sldNum" sz="quarter" idx="11"/>
          </p:nvPr>
        </p:nvSpPr>
        <p:spPr/>
        <p:txBody>
          <a:bodyPr/>
          <a:lstStyle/>
          <a:p>
            <a:pPr fontAlgn="base">
              <a:spcAft>
                <a:spcPct val="0"/>
              </a:spcAft>
            </a:pPr>
            <a:fld id="{3A094514-A3E0-0D44-8C4A-66A6914333E0}" type="slidenum">
              <a:rPr lang="en-US" altLang="en-US">
                <a:latin typeface="Times New Roman" panose="02020603050405020304" pitchFamily="18" charset="0"/>
                <a:cs typeface="Times New Roman" panose="02020603050405020304" pitchFamily="18" charset="0"/>
              </a:rPr>
              <a:pPr fontAlgn="base">
                <a:spcAft>
                  <a:spcPct val="0"/>
                </a:spcAft>
              </a:pPr>
              <a:t>127</a:t>
            </a:fld>
            <a:endParaRPr lang="en-US" altLang="en-US">
              <a:latin typeface="Times New Roman" panose="02020603050405020304" pitchFamily="18" charset="0"/>
              <a:cs typeface="Times New Roman" panose="02020603050405020304" pitchFamily="18" charset="0"/>
            </a:endParaRPr>
          </a:p>
        </p:txBody>
      </p:sp>
      <p:sp>
        <p:nvSpPr>
          <p:cNvPr id="33795" name="Rectangle 3">
            <a:extLst>
              <a:ext uri="{FF2B5EF4-FFF2-40B4-BE49-F238E27FC236}">
                <a16:creationId xmlns:a16="http://schemas.microsoft.com/office/drawing/2014/main" id="{364DC30F-7CE4-3EDB-911E-174B84B789A5}"/>
              </a:ext>
            </a:extLst>
          </p:cNvPr>
          <p:cNvSpPr>
            <a:spLocks noGrp="1" noChangeArrowheads="1"/>
          </p:cNvSpPr>
          <p:nvPr>
            <p:ph type="body" idx="1"/>
          </p:nvPr>
        </p:nvSpPr>
        <p:spPr>
          <a:xfrm>
            <a:off x="2362200" y="76200"/>
            <a:ext cx="7620000" cy="6324600"/>
          </a:xfrm>
        </p:spPr>
        <p:txBody>
          <a:bodyPr/>
          <a:lstStyle/>
          <a:p>
            <a:pPr lvl="1">
              <a:buFontTx/>
              <a:buNone/>
            </a:pPr>
            <a:r>
              <a:rPr lang="en-US" altLang="en-US" sz="2000"/>
              <a:t>Combining equation (1) , (3) and (4) yields:</a:t>
            </a:r>
          </a:p>
          <a:p>
            <a:pPr lvl="1">
              <a:buFontTx/>
              <a:buNone/>
            </a:pPr>
            <a:endParaRPr lang="en-US" altLang="en-US" sz="2000"/>
          </a:p>
          <a:p>
            <a:pPr lvl="1">
              <a:buFontTx/>
              <a:buNone/>
            </a:pPr>
            <a:endParaRPr lang="en-US" altLang="en-US"/>
          </a:p>
        </p:txBody>
      </p:sp>
      <p:graphicFrame>
        <p:nvGraphicFramePr>
          <p:cNvPr id="33797" name="Object 5">
            <a:extLst>
              <a:ext uri="{FF2B5EF4-FFF2-40B4-BE49-F238E27FC236}">
                <a16:creationId xmlns:a16="http://schemas.microsoft.com/office/drawing/2014/main" id="{13561D07-D412-C9C7-4EDE-A87167B7A53B}"/>
              </a:ext>
            </a:extLst>
          </p:cNvPr>
          <p:cNvGraphicFramePr>
            <a:graphicFrameLocks noChangeAspect="1"/>
          </p:cNvGraphicFramePr>
          <p:nvPr/>
        </p:nvGraphicFramePr>
        <p:xfrm>
          <a:off x="7924800" y="125414"/>
          <a:ext cx="1562100" cy="712787"/>
        </p:xfrm>
        <a:graphic>
          <a:graphicData uri="http://schemas.openxmlformats.org/presentationml/2006/ole">
            <mc:AlternateContent xmlns:mc="http://schemas.openxmlformats.org/markup-compatibility/2006">
              <mc:Choice xmlns:v="urn:schemas-microsoft-com:vml" Requires="v">
                <p:oleObj name="Equation" r:id="rId2" imgW="19900900" imgH="9067800" progId="Equation.3">
                  <p:embed/>
                </p:oleObj>
              </mc:Choice>
              <mc:Fallback>
                <p:oleObj name="Equation" r:id="rId2" imgW="19900900" imgH="9067800" progId="Equation.3">
                  <p:embed/>
                  <p:pic>
                    <p:nvPicPr>
                      <p:cNvPr id="33797" name="Object 5">
                        <a:extLst>
                          <a:ext uri="{FF2B5EF4-FFF2-40B4-BE49-F238E27FC236}">
                            <a16:creationId xmlns:a16="http://schemas.microsoft.com/office/drawing/2014/main" id="{13561D07-D412-C9C7-4EDE-A87167B7A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25414"/>
                        <a:ext cx="1562100" cy="712787"/>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3798" name="Picture 6">
            <a:extLst>
              <a:ext uri="{FF2B5EF4-FFF2-40B4-BE49-F238E27FC236}">
                <a16:creationId xmlns:a16="http://schemas.microsoft.com/office/drawing/2014/main" id="{ED22CC3B-9BB0-97EE-78B6-D54F0A79E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066800"/>
            <a:ext cx="7620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110CE430-C6BA-C6A5-05DC-3C81BE41EA3D}"/>
              </a:ext>
            </a:extLst>
          </p:cNvPr>
          <p:cNvSpPr>
            <a:spLocks noGrp="1"/>
          </p:cNvSpPr>
          <p:nvPr>
            <p:ph type="ftr" sz="quarter" idx="10"/>
          </p:nvPr>
        </p:nvSpPr>
        <p:spPr/>
        <p:txBody>
          <a:bodyPr/>
          <a:lstStyle/>
          <a:p>
            <a:pPr fontAlgn="base">
              <a:spcAft>
                <a:spcPct val="0"/>
              </a:spcAft>
            </a:pPr>
            <a:r>
              <a:rPr lang="en-US" altLang="en-US">
                <a:cs typeface="Times New Roman" panose="02020603050405020304" pitchFamily="18" charset="0"/>
              </a:rPr>
              <a:t>Pattern Classification, Ch4 (Part 1)</a:t>
            </a:r>
          </a:p>
        </p:txBody>
      </p:sp>
      <p:sp>
        <p:nvSpPr>
          <p:cNvPr id="3" name="Slide Number Placeholder 4">
            <a:extLst>
              <a:ext uri="{FF2B5EF4-FFF2-40B4-BE49-F238E27FC236}">
                <a16:creationId xmlns:a16="http://schemas.microsoft.com/office/drawing/2014/main" id="{577A5D6E-A6EC-2E70-0D8B-1ECE947A4563}"/>
              </a:ext>
            </a:extLst>
          </p:cNvPr>
          <p:cNvSpPr>
            <a:spLocks noGrp="1"/>
          </p:cNvSpPr>
          <p:nvPr>
            <p:ph type="sldNum" sz="quarter" idx="11"/>
          </p:nvPr>
        </p:nvSpPr>
        <p:spPr/>
        <p:txBody>
          <a:bodyPr/>
          <a:lstStyle/>
          <a:p>
            <a:pPr fontAlgn="base">
              <a:spcAft>
                <a:spcPct val="0"/>
              </a:spcAft>
            </a:pPr>
            <a:fld id="{AB3A04FC-386B-E74C-9AEA-8AD511981698}" type="slidenum">
              <a:rPr lang="en-US" altLang="en-US">
                <a:latin typeface="Times New Roman" panose="02020603050405020304" pitchFamily="18" charset="0"/>
                <a:cs typeface="Times New Roman" panose="02020603050405020304" pitchFamily="18" charset="0"/>
              </a:rPr>
              <a:pPr fontAlgn="base">
                <a:spcAft>
                  <a:spcPct val="0"/>
                </a:spcAft>
              </a:pPr>
              <a:t>128</a:t>
            </a:fld>
            <a:endParaRPr lang="en-US" altLang="en-US">
              <a:latin typeface="Times New Roman" panose="02020603050405020304" pitchFamily="18" charset="0"/>
              <a:cs typeface="Times New Roman" panose="02020603050405020304" pitchFamily="18" charset="0"/>
            </a:endParaRPr>
          </a:p>
        </p:txBody>
      </p:sp>
      <p:sp>
        <p:nvSpPr>
          <p:cNvPr id="38917" name="Rectangle 5">
            <a:extLst>
              <a:ext uri="{FF2B5EF4-FFF2-40B4-BE49-F238E27FC236}">
                <a16:creationId xmlns:a16="http://schemas.microsoft.com/office/drawing/2014/main" id="{B8BBA208-A783-FA80-C284-AF4DD935350D}"/>
              </a:ext>
            </a:extLst>
          </p:cNvPr>
          <p:cNvSpPr>
            <a:spLocks noGrp="1" noChangeArrowheads="1"/>
          </p:cNvSpPr>
          <p:nvPr>
            <p:ph type="title"/>
          </p:nvPr>
        </p:nvSpPr>
        <p:spPr/>
        <p:txBody>
          <a:bodyPr/>
          <a:lstStyle/>
          <a:p>
            <a:r>
              <a:rPr lang="en-US" altLang="en-US" sz="3200"/>
              <a:t>Density Estimation (cont.)</a:t>
            </a:r>
          </a:p>
        </p:txBody>
      </p:sp>
      <p:sp>
        <p:nvSpPr>
          <p:cNvPr id="38918" name="Rectangle 6">
            <a:extLst>
              <a:ext uri="{FF2B5EF4-FFF2-40B4-BE49-F238E27FC236}">
                <a16:creationId xmlns:a16="http://schemas.microsoft.com/office/drawing/2014/main" id="{0D782783-EBAE-6CEB-6F25-BE389DBDA041}"/>
              </a:ext>
            </a:extLst>
          </p:cNvPr>
          <p:cNvSpPr>
            <a:spLocks noGrp="1" noChangeArrowheads="1"/>
          </p:cNvSpPr>
          <p:nvPr>
            <p:ph type="body" idx="1"/>
          </p:nvPr>
        </p:nvSpPr>
        <p:spPr/>
        <p:txBody>
          <a:bodyPr/>
          <a:lstStyle/>
          <a:p>
            <a:r>
              <a:rPr lang="en-US" altLang="en-US"/>
              <a:t>Justification of equation (4)</a:t>
            </a:r>
            <a:br>
              <a:rPr lang="en-US" altLang="en-US"/>
            </a:br>
            <a:endParaRPr lang="en-US" altLang="en-US"/>
          </a:p>
          <a:p>
            <a:pPr lvl="1">
              <a:buFontTx/>
              <a:buNone/>
            </a:pPr>
            <a:r>
              <a:rPr lang="en-US" altLang="en-US"/>
              <a:t>	</a:t>
            </a:r>
            <a:br>
              <a:rPr lang="en-US" altLang="en-US"/>
            </a:br>
            <a:br>
              <a:rPr lang="en-US" altLang="en-US"/>
            </a:br>
            <a:br>
              <a:rPr lang="en-US" altLang="en-US"/>
            </a:br>
            <a:br>
              <a:rPr lang="en-US" altLang="en-US"/>
            </a:br>
            <a:br>
              <a:rPr lang="en-US" altLang="en-US"/>
            </a:br>
            <a:r>
              <a:rPr lang="en-US" altLang="en-US"/>
              <a:t>We assume that </a:t>
            </a:r>
            <a:r>
              <a:rPr lang="en-US" altLang="en-US" i="1"/>
              <a:t>p(x)</a:t>
            </a:r>
            <a:r>
              <a:rPr lang="en-US" altLang="en-US"/>
              <a:t> is continuous and that region </a:t>
            </a:r>
            <a:r>
              <a:rPr lang="en-US" altLang="en-US" sz="3200" i="1">
                <a:latin typeface="Calligraph421 BT" pitchFamily="66" charset="0"/>
              </a:rPr>
              <a:t>R</a:t>
            </a:r>
            <a:r>
              <a:rPr lang="en-US" altLang="en-US"/>
              <a:t> is so small that p does not vary significantly within </a:t>
            </a:r>
            <a:r>
              <a:rPr lang="en-US" altLang="en-US" sz="3200" i="1">
                <a:latin typeface="Calligraph421 BT" pitchFamily="66" charset="0"/>
              </a:rPr>
              <a:t>R</a:t>
            </a:r>
            <a:r>
              <a:rPr lang="en-US" altLang="en-US"/>
              <a:t>. Since </a:t>
            </a:r>
            <a:r>
              <a:rPr lang="en-US" altLang="en-US" i="1"/>
              <a:t>p(x) =</a:t>
            </a:r>
            <a:r>
              <a:rPr lang="en-US" altLang="en-US"/>
              <a:t> constant, it is not a part of the sum.</a:t>
            </a:r>
          </a:p>
          <a:p>
            <a:pPr lvl="1"/>
            <a:endParaRPr lang="en-US" altLang="en-US"/>
          </a:p>
        </p:txBody>
      </p:sp>
      <p:graphicFrame>
        <p:nvGraphicFramePr>
          <p:cNvPr id="38915" name="Object 3">
            <a:extLst>
              <a:ext uri="{FF2B5EF4-FFF2-40B4-BE49-F238E27FC236}">
                <a16:creationId xmlns:a16="http://schemas.microsoft.com/office/drawing/2014/main" id="{764F2A88-1F75-0ABE-BFCD-20159D4B312D}"/>
              </a:ext>
            </a:extLst>
          </p:cNvPr>
          <p:cNvGraphicFramePr>
            <a:graphicFrameLocks noChangeAspect="1"/>
          </p:cNvGraphicFramePr>
          <p:nvPr/>
        </p:nvGraphicFramePr>
        <p:xfrm>
          <a:off x="3379788" y="2533650"/>
          <a:ext cx="6145212" cy="1047750"/>
        </p:xfrm>
        <a:graphic>
          <a:graphicData uri="http://schemas.openxmlformats.org/presentationml/2006/ole">
            <mc:AlternateContent xmlns:mc="http://schemas.openxmlformats.org/markup-compatibility/2006">
              <mc:Choice xmlns:v="urn:schemas-microsoft-com:vml" Requires="v">
                <p:oleObj name="Equation" r:id="rId2" imgW="51498500" imgH="8775700" progId="Equation.3">
                  <p:embed/>
                </p:oleObj>
              </mc:Choice>
              <mc:Fallback>
                <p:oleObj name="Equation" r:id="rId2" imgW="51498500" imgH="8775700" progId="Equation.3">
                  <p:embed/>
                  <p:pic>
                    <p:nvPicPr>
                      <p:cNvPr id="38915" name="Object 3">
                        <a:extLst>
                          <a:ext uri="{FF2B5EF4-FFF2-40B4-BE49-F238E27FC236}">
                            <a16:creationId xmlns:a16="http://schemas.microsoft.com/office/drawing/2014/main" id="{764F2A88-1F75-0ABE-BFCD-20159D4B3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788" y="2533650"/>
                        <a:ext cx="6145212" cy="1047750"/>
                      </a:xfrm>
                      <a:prstGeom prst="rect">
                        <a:avLst/>
                      </a:prstGeom>
                      <a:solidFill>
                        <a:srgbClr val="FFFFCC"/>
                      </a:solidFill>
                    </p:spPr>
                  </p:pic>
                </p:oleObj>
              </mc:Fallback>
            </mc:AlternateContent>
          </a:graphicData>
        </a:graphic>
      </p:graphicFrame>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C8529852-06A6-912B-D047-7E7148A3A66E}"/>
              </a:ext>
            </a:extLst>
          </p:cNvPr>
          <p:cNvSpPr>
            <a:spLocks noGrp="1"/>
          </p:cNvSpPr>
          <p:nvPr>
            <p:ph type="ftr" sz="quarter" idx="10"/>
          </p:nvPr>
        </p:nvSpPr>
        <p:spPr/>
        <p:txBody>
          <a:bodyPr/>
          <a:lstStyle/>
          <a:p>
            <a:pPr fontAlgn="base">
              <a:spcAft>
                <a:spcPct val="0"/>
              </a:spcAft>
            </a:pPr>
            <a:r>
              <a:rPr lang="en-US" altLang="en-US">
                <a:cs typeface="Times New Roman" panose="02020603050405020304" pitchFamily="18" charset="0"/>
              </a:rPr>
              <a:t>Pattern Classification, Ch4 (Part 1)</a:t>
            </a:r>
          </a:p>
        </p:txBody>
      </p:sp>
      <p:sp>
        <p:nvSpPr>
          <p:cNvPr id="3" name="Slide Number Placeholder 4">
            <a:extLst>
              <a:ext uri="{FF2B5EF4-FFF2-40B4-BE49-F238E27FC236}">
                <a16:creationId xmlns:a16="http://schemas.microsoft.com/office/drawing/2014/main" id="{92FBFD09-2A99-FB65-4055-D4EFD24D9738}"/>
              </a:ext>
            </a:extLst>
          </p:cNvPr>
          <p:cNvSpPr>
            <a:spLocks noGrp="1"/>
          </p:cNvSpPr>
          <p:nvPr>
            <p:ph type="sldNum" sz="quarter" idx="11"/>
          </p:nvPr>
        </p:nvSpPr>
        <p:spPr/>
        <p:txBody>
          <a:bodyPr/>
          <a:lstStyle/>
          <a:p>
            <a:pPr fontAlgn="base">
              <a:spcAft>
                <a:spcPct val="0"/>
              </a:spcAft>
            </a:pPr>
            <a:fld id="{CA6CE5AB-6BAF-1A41-85EE-19255817753F}" type="slidenum">
              <a:rPr lang="en-US" altLang="en-US">
                <a:latin typeface="Times New Roman" panose="02020603050405020304" pitchFamily="18" charset="0"/>
                <a:cs typeface="Times New Roman" panose="02020603050405020304" pitchFamily="18" charset="0"/>
              </a:rPr>
              <a:pPr fontAlgn="base">
                <a:spcAft>
                  <a:spcPct val="0"/>
                </a:spcAft>
              </a:pPr>
              <a:t>129</a:t>
            </a:fld>
            <a:endParaRPr lang="en-US" altLang="en-US">
              <a:latin typeface="Times New Roman" panose="02020603050405020304" pitchFamily="18" charset="0"/>
              <a:cs typeface="Times New Roman" panose="02020603050405020304" pitchFamily="18" charset="0"/>
            </a:endParaRPr>
          </a:p>
        </p:txBody>
      </p:sp>
      <p:sp>
        <p:nvSpPr>
          <p:cNvPr id="39938" name="Rectangle 2">
            <a:extLst>
              <a:ext uri="{FF2B5EF4-FFF2-40B4-BE49-F238E27FC236}">
                <a16:creationId xmlns:a16="http://schemas.microsoft.com/office/drawing/2014/main" id="{A4663EA7-5F8B-35D1-FA70-94C3BCACC76C}"/>
              </a:ext>
            </a:extLst>
          </p:cNvPr>
          <p:cNvSpPr>
            <a:spLocks noGrp="1" noChangeArrowheads="1"/>
          </p:cNvSpPr>
          <p:nvPr>
            <p:ph type="body" idx="1"/>
          </p:nvPr>
        </p:nvSpPr>
        <p:spPr>
          <a:xfrm>
            <a:off x="2514600" y="1295400"/>
            <a:ext cx="7848600" cy="5257800"/>
          </a:xfrm>
        </p:spPr>
        <p:txBody>
          <a:bodyPr/>
          <a:lstStyle/>
          <a:p>
            <a:pPr lvl="1">
              <a:buFontTx/>
              <a:buNone/>
            </a:pPr>
            <a:r>
              <a:rPr lang="en-US" altLang="en-US" sz="2000"/>
              <a:t>	</a:t>
            </a:r>
            <a:br>
              <a:rPr lang="en-US" altLang="en-US" sz="2000"/>
            </a:br>
            <a:br>
              <a:rPr lang="en-US" altLang="en-US" sz="2000"/>
            </a:br>
            <a:r>
              <a:rPr lang="en-US" altLang="en-US" sz="2000"/>
              <a:t>Where: </a:t>
            </a:r>
            <a:r>
              <a:rPr lang="en-US" altLang="en-US" sz="2000" i="1">
                <a:sym typeface="Symbol" pitchFamily="2" charset="2"/>
              </a:rPr>
              <a:t>(</a:t>
            </a:r>
            <a:r>
              <a:rPr lang="en-US" altLang="en-US" sz="2000" i="1">
                <a:latin typeface="Calligraph421 BT" pitchFamily="66" charset="0"/>
                <a:sym typeface="Symbol" pitchFamily="2" charset="2"/>
              </a:rPr>
              <a:t>R</a:t>
            </a:r>
            <a:r>
              <a:rPr lang="en-US" altLang="en-US" sz="2000" i="1">
                <a:sym typeface="Symbol" pitchFamily="2" charset="2"/>
              </a:rPr>
              <a:t>)</a:t>
            </a:r>
            <a:r>
              <a:rPr lang="en-US" altLang="en-US" sz="2000">
                <a:sym typeface="Symbol" pitchFamily="2" charset="2"/>
              </a:rPr>
              <a:t> is: </a:t>
            </a:r>
            <a:r>
              <a:rPr lang="en-US" altLang="en-US" sz="2000"/>
              <a:t>a surface in the Euclidean space </a:t>
            </a:r>
            <a:r>
              <a:rPr lang="en-US" altLang="en-US" sz="2000" i="1"/>
              <a:t>R</a:t>
            </a:r>
            <a:r>
              <a:rPr lang="en-US" altLang="en-US" sz="2000" i="1" baseline="30000"/>
              <a:t>2</a:t>
            </a:r>
          </a:p>
          <a:p>
            <a:pPr lvl="1">
              <a:buFontTx/>
              <a:buNone/>
            </a:pPr>
            <a:r>
              <a:rPr lang="en-US" altLang="en-US" sz="2000"/>
              <a:t>				   a volume in the Euclidean space </a:t>
            </a:r>
            <a:r>
              <a:rPr lang="en-US" altLang="en-US" sz="2000" i="1"/>
              <a:t>R</a:t>
            </a:r>
            <a:r>
              <a:rPr lang="en-US" altLang="en-US" sz="2000" i="1" baseline="30000"/>
              <a:t>3</a:t>
            </a:r>
          </a:p>
          <a:p>
            <a:pPr lvl="1">
              <a:buFontTx/>
              <a:buNone/>
            </a:pPr>
            <a:r>
              <a:rPr lang="en-US" altLang="en-US" sz="2000"/>
              <a:t>				   a hypervolume in the Euclidean space </a:t>
            </a:r>
            <a:r>
              <a:rPr lang="en-US" altLang="en-US" sz="2000" i="1"/>
              <a:t>R</a:t>
            </a:r>
            <a:r>
              <a:rPr lang="en-US" altLang="en-US" sz="2000" i="1" baseline="30000"/>
              <a:t>n</a:t>
            </a:r>
          </a:p>
          <a:p>
            <a:pPr lvl="1">
              <a:buFontTx/>
              <a:buNone/>
            </a:pPr>
            <a:endParaRPr lang="en-US" altLang="en-US" sz="2000" i="1" baseline="30000"/>
          </a:p>
          <a:p>
            <a:pPr lvl="1">
              <a:buFontTx/>
              <a:buNone/>
            </a:pPr>
            <a:r>
              <a:rPr lang="en-US" altLang="en-US" sz="2000"/>
              <a:t>	Since </a:t>
            </a:r>
            <a:r>
              <a:rPr lang="en-US" altLang="en-US" sz="2000" i="1"/>
              <a:t>p(x) </a:t>
            </a:r>
            <a:r>
              <a:rPr lang="en-US" altLang="en-US" sz="2000" i="1">
                <a:sym typeface="Symbol" pitchFamily="2" charset="2"/>
              </a:rPr>
              <a:t> p(x</a:t>
            </a:r>
            <a:r>
              <a:rPr lang="en-US" altLang="en-US" sz="2000" i="1">
                <a:latin typeface="Times New Roman" panose="02020603050405020304" pitchFamily="18" charset="0"/>
                <a:sym typeface="Symbol" pitchFamily="2" charset="2"/>
              </a:rPr>
              <a:t>’</a:t>
            </a:r>
            <a:r>
              <a:rPr lang="en-US" altLang="en-US" sz="2000" i="1">
                <a:sym typeface="Symbol" pitchFamily="2" charset="2"/>
              </a:rPr>
              <a:t>) =</a:t>
            </a:r>
            <a:r>
              <a:rPr lang="en-US" altLang="en-US" sz="2000">
                <a:sym typeface="Symbol" pitchFamily="2" charset="2"/>
              </a:rPr>
              <a:t> constant, therefore in the Euclidean space </a:t>
            </a:r>
            <a:r>
              <a:rPr lang="en-US" altLang="en-US" sz="2000" i="1">
                <a:sym typeface="Symbol" pitchFamily="2" charset="2"/>
              </a:rPr>
              <a:t>R</a:t>
            </a:r>
            <a:r>
              <a:rPr lang="en-US" altLang="en-US" sz="2000" i="1" baseline="30000">
                <a:sym typeface="Symbol" pitchFamily="2" charset="2"/>
              </a:rPr>
              <a:t>3</a:t>
            </a:r>
            <a:r>
              <a:rPr lang="en-US" altLang="en-US" sz="2000">
                <a:sym typeface="Symbol" pitchFamily="2" charset="2"/>
              </a:rPr>
              <a:t>:</a:t>
            </a:r>
          </a:p>
          <a:p>
            <a:pPr lvl="1">
              <a:buFontTx/>
              <a:buNone/>
            </a:pPr>
            <a:r>
              <a:rPr lang="en-US" altLang="en-US" sz="2000">
                <a:sym typeface="Symbol" pitchFamily="2" charset="2"/>
              </a:rPr>
              <a:t>	</a:t>
            </a:r>
          </a:p>
          <a:p>
            <a:pPr lvl="1">
              <a:buFontTx/>
              <a:buNone/>
            </a:pPr>
            <a:endParaRPr lang="en-US" altLang="en-US" sz="2000">
              <a:sym typeface="Symbol" pitchFamily="2" charset="2"/>
            </a:endParaRPr>
          </a:p>
          <a:p>
            <a:pPr lvl="1">
              <a:buFontTx/>
              <a:buNone/>
            </a:pPr>
            <a:endParaRPr lang="en-US" altLang="en-US" sz="2000">
              <a:sym typeface="Symbol" pitchFamily="2" charset="2"/>
            </a:endParaRPr>
          </a:p>
          <a:p>
            <a:pPr lvl="1">
              <a:buFontTx/>
              <a:buNone/>
            </a:pPr>
            <a:endParaRPr lang="en-US" altLang="en-US" sz="2000">
              <a:sym typeface="Symbol" pitchFamily="2" charset="2"/>
            </a:endParaRPr>
          </a:p>
          <a:p>
            <a:pPr lvl="1">
              <a:buFontTx/>
              <a:buNone/>
            </a:pPr>
            <a:r>
              <a:rPr lang="en-US" altLang="en-US" sz="2000">
                <a:sym typeface="Symbol" pitchFamily="2" charset="2"/>
              </a:rPr>
              <a:t>	</a:t>
            </a:r>
          </a:p>
          <a:p>
            <a:pPr lvl="1">
              <a:buFontTx/>
              <a:buNone/>
            </a:pPr>
            <a:r>
              <a:rPr lang="en-US" altLang="en-US" sz="2000">
                <a:sym typeface="Symbol" pitchFamily="2" charset="2"/>
              </a:rPr>
              <a:t>	</a:t>
            </a:r>
            <a:endParaRPr lang="en-US" altLang="en-US" sz="2000"/>
          </a:p>
        </p:txBody>
      </p:sp>
      <p:graphicFrame>
        <p:nvGraphicFramePr>
          <p:cNvPr id="39939" name="Object 3">
            <a:extLst>
              <a:ext uri="{FF2B5EF4-FFF2-40B4-BE49-F238E27FC236}">
                <a16:creationId xmlns:a16="http://schemas.microsoft.com/office/drawing/2014/main" id="{75E8642C-CFCB-93C6-5012-F0B13F8C6715}"/>
              </a:ext>
            </a:extLst>
          </p:cNvPr>
          <p:cNvGraphicFramePr>
            <a:graphicFrameLocks noChangeAspect="1"/>
          </p:cNvGraphicFramePr>
          <p:nvPr/>
        </p:nvGraphicFramePr>
        <p:xfrm>
          <a:off x="2493964" y="906464"/>
          <a:ext cx="7966075" cy="828675"/>
        </p:xfrm>
        <a:graphic>
          <a:graphicData uri="http://schemas.openxmlformats.org/presentationml/2006/ole">
            <mc:AlternateContent xmlns:mc="http://schemas.openxmlformats.org/markup-compatibility/2006">
              <mc:Choice xmlns:v="urn:schemas-microsoft-com:vml" Requires="v">
                <p:oleObj name="Equation" r:id="rId2" imgW="84264500" imgH="8775700" progId="Equation.3">
                  <p:embed/>
                </p:oleObj>
              </mc:Choice>
              <mc:Fallback>
                <p:oleObj name="Equation" r:id="rId2" imgW="84264500" imgH="8775700" progId="Equation.3">
                  <p:embed/>
                  <p:pic>
                    <p:nvPicPr>
                      <p:cNvPr id="39939" name="Object 3">
                        <a:extLst>
                          <a:ext uri="{FF2B5EF4-FFF2-40B4-BE49-F238E27FC236}">
                            <a16:creationId xmlns:a16="http://schemas.microsoft.com/office/drawing/2014/main" id="{75E8642C-CFCB-93C6-5012-F0B13F8C6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964" y="906464"/>
                        <a:ext cx="7966075" cy="8286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0" name="Object 4">
            <a:extLst>
              <a:ext uri="{FF2B5EF4-FFF2-40B4-BE49-F238E27FC236}">
                <a16:creationId xmlns:a16="http://schemas.microsoft.com/office/drawing/2014/main" id="{FD38ECD9-29F6-A1C7-B67E-622898F4E20E}"/>
              </a:ext>
            </a:extLst>
          </p:cNvPr>
          <p:cNvGraphicFramePr>
            <a:graphicFrameLocks noChangeAspect="1"/>
          </p:cNvGraphicFramePr>
          <p:nvPr/>
        </p:nvGraphicFramePr>
        <p:xfrm>
          <a:off x="5160964" y="4164013"/>
          <a:ext cx="3983037" cy="2354262"/>
        </p:xfrm>
        <a:graphic>
          <a:graphicData uri="http://schemas.openxmlformats.org/presentationml/2006/ole">
            <mc:AlternateContent xmlns:mc="http://schemas.openxmlformats.org/markup-compatibility/2006">
              <mc:Choice xmlns:v="urn:schemas-microsoft-com:vml" Requires="v">
                <p:oleObj name="Equation" r:id="rId4" imgW="30721300" imgH="18135600" progId="Equation.3">
                  <p:embed/>
                </p:oleObj>
              </mc:Choice>
              <mc:Fallback>
                <p:oleObj name="Equation" r:id="rId4" imgW="30721300" imgH="18135600" progId="Equation.3">
                  <p:embed/>
                  <p:pic>
                    <p:nvPicPr>
                      <p:cNvPr id="39940" name="Object 4">
                        <a:extLst>
                          <a:ext uri="{FF2B5EF4-FFF2-40B4-BE49-F238E27FC236}">
                            <a16:creationId xmlns:a16="http://schemas.microsoft.com/office/drawing/2014/main" id="{FD38ECD9-29F6-A1C7-B67E-622898F4E2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0964" y="4164013"/>
                        <a:ext cx="3983037" cy="2354262"/>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2A497-F6D0-1139-2741-8DA1197C720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E1DC38A-F860-5205-CBC7-7648A27AFD21}"/>
              </a:ext>
            </a:extLst>
          </p:cNvPr>
          <p:cNvPicPr>
            <a:picLocks noChangeAspect="1"/>
          </p:cNvPicPr>
          <p:nvPr/>
        </p:nvPicPr>
        <p:blipFill>
          <a:blip r:embed="rId2"/>
          <a:stretch>
            <a:fillRect/>
          </a:stretch>
        </p:blipFill>
        <p:spPr>
          <a:xfrm>
            <a:off x="504290" y="123415"/>
            <a:ext cx="11513662" cy="5897241"/>
          </a:xfrm>
          <a:prstGeom prst="rect">
            <a:avLst/>
          </a:prstGeom>
        </p:spPr>
      </p:pic>
    </p:spTree>
    <p:extLst>
      <p:ext uri="{BB962C8B-B14F-4D97-AF65-F5344CB8AC3E}">
        <p14:creationId xmlns:p14="http://schemas.microsoft.com/office/powerpoint/2010/main" val="24542848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3E7E7573-17AA-230B-1CDB-689700DA5A59}"/>
              </a:ext>
            </a:extLst>
          </p:cNvPr>
          <p:cNvSpPr>
            <a:spLocks noGrp="1"/>
          </p:cNvSpPr>
          <p:nvPr>
            <p:ph type="ftr" sz="quarter" idx="10"/>
          </p:nvPr>
        </p:nvSpPr>
        <p:spPr/>
        <p:txBody>
          <a:bodyPr/>
          <a:lstStyle/>
          <a:p>
            <a:pPr fontAlgn="base">
              <a:spcAft>
                <a:spcPct val="0"/>
              </a:spcAft>
            </a:pPr>
            <a:r>
              <a:rPr lang="en-US" altLang="en-US">
                <a:cs typeface="Times New Roman" panose="02020603050405020304" pitchFamily="18" charset="0"/>
              </a:rPr>
              <a:t>Pattern Classification, Ch4 (Part 1)</a:t>
            </a:r>
          </a:p>
        </p:txBody>
      </p:sp>
      <p:sp>
        <p:nvSpPr>
          <p:cNvPr id="3" name="Slide Number Placeholder 4">
            <a:extLst>
              <a:ext uri="{FF2B5EF4-FFF2-40B4-BE49-F238E27FC236}">
                <a16:creationId xmlns:a16="http://schemas.microsoft.com/office/drawing/2014/main" id="{5A4807C4-BFC2-6659-CDBC-B75EF68152D9}"/>
              </a:ext>
            </a:extLst>
          </p:cNvPr>
          <p:cNvSpPr>
            <a:spLocks noGrp="1"/>
          </p:cNvSpPr>
          <p:nvPr>
            <p:ph type="sldNum" sz="quarter" idx="11"/>
          </p:nvPr>
        </p:nvSpPr>
        <p:spPr/>
        <p:txBody>
          <a:bodyPr/>
          <a:lstStyle/>
          <a:p>
            <a:pPr fontAlgn="base">
              <a:spcAft>
                <a:spcPct val="0"/>
              </a:spcAft>
            </a:pPr>
            <a:fld id="{91173A94-0FBE-604E-960A-48A0B63473F0}" type="slidenum">
              <a:rPr lang="en-US" altLang="en-US">
                <a:latin typeface="Times New Roman" panose="02020603050405020304" pitchFamily="18" charset="0"/>
                <a:cs typeface="Times New Roman" panose="02020603050405020304" pitchFamily="18" charset="0"/>
              </a:rPr>
              <a:pPr fontAlgn="base">
                <a:spcAft>
                  <a:spcPct val="0"/>
                </a:spcAft>
              </a:pPr>
              <a:t>130</a:t>
            </a:fld>
            <a:endParaRPr lang="en-US" altLang="en-US">
              <a:latin typeface="Times New Roman" panose="02020603050405020304" pitchFamily="18" charset="0"/>
              <a:cs typeface="Times New Roman" panose="02020603050405020304" pitchFamily="18" charset="0"/>
            </a:endParaRPr>
          </a:p>
        </p:txBody>
      </p:sp>
      <p:sp>
        <p:nvSpPr>
          <p:cNvPr id="40962" name="Rectangle 2">
            <a:extLst>
              <a:ext uri="{FF2B5EF4-FFF2-40B4-BE49-F238E27FC236}">
                <a16:creationId xmlns:a16="http://schemas.microsoft.com/office/drawing/2014/main" id="{CDD81076-7475-F80C-1751-566B2E692474}"/>
              </a:ext>
            </a:extLst>
          </p:cNvPr>
          <p:cNvSpPr>
            <a:spLocks noGrp="1" noChangeArrowheads="1"/>
          </p:cNvSpPr>
          <p:nvPr>
            <p:ph type="body" idx="1"/>
          </p:nvPr>
        </p:nvSpPr>
        <p:spPr>
          <a:xfrm>
            <a:off x="1752600" y="457200"/>
            <a:ext cx="8686800" cy="5867400"/>
          </a:xfrm>
        </p:spPr>
        <p:txBody>
          <a:bodyPr/>
          <a:lstStyle/>
          <a:p>
            <a:pPr lvl="1">
              <a:lnSpc>
                <a:spcPct val="90000"/>
              </a:lnSpc>
            </a:pPr>
            <a:r>
              <a:rPr lang="en-US" altLang="en-US" sz="2800"/>
              <a:t> Condition for convergence</a:t>
            </a:r>
            <a:br>
              <a:rPr lang="en-US" altLang="en-US" sz="2800"/>
            </a:br>
            <a:endParaRPr lang="en-US" altLang="en-US" sz="2800"/>
          </a:p>
          <a:p>
            <a:pPr lvl="2">
              <a:lnSpc>
                <a:spcPct val="90000"/>
              </a:lnSpc>
              <a:buFontTx/>
              <a:buNone/>
            </a:pPr>
            <a:r>
              <a:rPr lang="en-US" altLang="en-US" sz="2400">
                <a:sym typeface="Symbol" pitchFamily="2" charset="2"/>
              </a:rPr>
              <a:t>	The fraction </a:t>
            </a:r>
            <a:r>
              <a:rPr lang="en-US" altLang="en-US" sz="2400" i="1">
                <a:sym typeface="Symbol" pitchFamily="2" charset="2"/>
              </a:rPr>
              <a:t>k/(nV)</a:t>
            </a:r>
            <a:r>
              <a:rPr lang="en-US" altLang="en-US" sz="2400">
                <a:sym typeface="Symbol" pitchFamily="2" charset="2"/>
              </a:rPr>
              <a:t> is a space averaged value of </a:t>
            </a:r>
            <a:r>
              <a:rPr lang="en-US" altLang="en-US" sz="2400" i="1">
                <a:sym typeface="Symbol" pitchFamily="2" charset="2"/>
              </a:rPr>
              <a:t>p(x).</a:t>
            </a:r>
          </a:p>
          <a:p>
            <a:pPr lvl="2">
              <a:lnSpc>
                <a:spcPct val="90000"/>
              </a:lnSpc>
              <a:buFontTx/>
              <a:buNone/>
            </a:pPr>
            <a:r>
              <a:rPr lang="en-US" altLang="en-US" sz="2400">
                <a:sym typeface="Symbol" pitchFamily="2" charset="2"/>
              </a:rPr>
              <a:t>	 </a:t>
            </a:r>
            <a:r>
              <a:rPr lang="en-US" altLang="en-US" sz="2400" i="1">
                <a:sym typeface="Symbol" pitchFamily="2" charset="2"/>
              </a:rPr>
              <a:t>p(x)</a:t>
            </a:r>
            <a:r>
              <a:rPr lang="en-US" altLang="en-US" sz="2400">
                <a:sym typeface="Symbol" pitchFamily="2" charset="2"/>
              </a:rPr>
              <a:t> is obtained only if V approaches zero.</a:t>
            </a:r>
            <a:br>
              <a:rPr lang="en-US" altLang="en-US" sz="2400">
                <a:sym typeface="Symbol" pitchFamily="2" charset="2"/>
              </a:rPr>
            </a:br>
            <a:endParaRPr lang="en-US" altLang="en-US" sz="2400">
              <a:sym typeface="Symbol" pitchFamily="2" charset="2"/>
            </a:endParaRPr>
          </a:p>
          <a:p>
            <a:pPr lvl="2">
              <a:lnSpc>
                <a:spcPct val="90000"/>
              </a:lnSpc>
              <a:buFontTx/>
              <a:buNone/>
            </a:pPr>
            <a:br>
              <a:rPr lang="en-US" altLang="en-US" sz="2400">
                <a:sym typeface="Symbol" pitchFamily="2" charset="2"/>
              </a:rPr>
            </a:br>
            <a:endParaRPr lang="en-US" altLang="en-US" sz="2400">
              <a:sym typeface="Symbol" pitchFamily="2" charset="2"/>
            </a:endParaRPr>
          </a:p>
          <a:p>
            <a:pPr lvl="2">
              <a:lnSpc>
                <a:spcPct val="90000"/>
              </a:lnSpc>
              <a:buFontTx/>
              <a:buNone/>
            </a:pPr>
            <a:r>
              <a:rPr lang="en-US" altLang="en-US" sz="2400"/>
              <a:t>	This is the case where no samples are included in </a:t>
            </a:r>
            <a:r>
              <a:rPr lang="en-US" altLang="en-US" sz="3600" i="1">
                <a:latin typeface="Calligraph421 BT" pitchFamily="66" charset="0"/>
              </a:rPr>
              <a:t>R</a:t>
            </a:r>
            <a:r>
              <a:rPr lang="en-US" altLang="en-US" sz="2400"/>
              <a:t>: it is an uninteresting case!</a:t>
            </a:r>
          </a:p>
          <a:p>
            <a:pPr lvl="2">
              <a:lnSpc>
                <a:spcPct val="90000"/>
              </a:lnSpc>
              <a:buFontTx/>
              <a:buNone/>
            </a:pPr>
            <a:endParaRPr lang="en-US" altLang="en-US" sz="2400"/>
          </a:p>
          <a:p>
            <a:pPr lvl="2">
              <a:lnSpc>
                <a:spcPct val="90000"/>
              </a:lnSpc>
            </a:pPr>
            <a:endParaRPr lang="en-US" altLang="en-US" sz="2400"/>
          </a:p>
          <a:p>
            <a:pPr lvl="2">
              <a:lnSpc>
                <a:spcPct val="90000"/>
              </a:lnSpc>
            </a:pPr>
            <a:endParaRPr lang="en-US" altLang="en-US" sz="2400"/>
          </a:p>
          <a:p>
            <a:pPr lvl="2">
              <a:lnSpc>
                <a:spcPct val="90000"/>
              </a:lnSpc>
              <a:buFontTx/>
              <a:buNone/>
            </a:pPr>
            <a:r>
              <a:rPr lang="en-US" altLang="en-US" sz="2400"/>
              <a:t>	In this case, the estimate diverges: it is an uninteresting case!</a:t>
            </a:r>
          </a:p>
          <a:p>
            <a:pPr lvl="2">
              <a:lnSpc>
                <a:spcPct val="90000"/>
              </a:lnSpc>
              <a:buFontTx/>
              <a:buNone/>
            </a:pPr>
            <a:endParaRPr lang="en-US" altLang="en-US" sz="2400"/>
          </a:p>
          <a:p>
            <a:pPr lvl="1">
              <a:lnSpc>
                <a:spcPct val="90000"/>
              </a:lnSpc>
              <a:buFontTx/>
              <a:buNone/>
            </a:pPr>
            <a:endParaRPr lang="en-US" altLang="en-US" sz="2800"/>
          </a:p>
        </p:txBody>
      </p:sp>
      <p:graphicFrame>
        <p:nvGraphicFramePr>
          <p:cNvPr id="40963" name="Object 3">
            <a:extLst>
              <a:ext uri="{FF2B5EF4-FFF2-40B4-BE49-F238E27FC236}">
                <a16:creationId xmlns:a16="http://schemas.microsoft.com/office/drawing/2014/main" id="{A1A85A19-05DD-E302-8EF9-0D4A7D3DDA1B}"/>
              </a:ext>
            </a:extLst>
          </p:cNvPr>
          <p:cNvGraphicFramePr>
            <a:graphicFrameLocks noChangeAspect="1"/>
          </p:cNvGraphicFramePr>
          <p:nvPr/>
        </p:nvGraphicFramePr>
        <p:xfrm>
          <a:off x="4267200" y="2316164"/>
          <a:ext cx="5105400" cy="765175"/>
        </p:xfrm>
        <a:graphic>
          <a:graphicData uri="http://schemas.openxmlformats.org/presentationml/2006/ole">
            <mc:AlternateContent xmlns:mc="http://schemas.openxmlformats.org/markup-compatibility/2006">
              <mc:Choice xmlns:v="urn:schemas-microsoft-com:vml" Requires="v">
                <p:oleObj name="Equation" r:id="rId2" imgW="45059600" imgH="6731000" progId="Equation.3">
                  <p:embed/>
                </p:oleObj>
              </mc:Choice>
              <mc:Fallback>
                <p:oleObj name="Equation" r:id="rId2" imgW="45059600" imgH="6731000" progId="Equation.3">
                  <p:embed/>
                  <p:pic>
                    <p:nvPicPr>
                      <p:cNvPr id="40963" name="Object 3">
                        <a:extLst>
                          <a:ext uri="{FF2B5EF4-FFF2-40B4-BE49-F238E27FC236}">
                            <a16:creationId xmlns:a16="http://schemas.microsoft.com/office/drawing/2014/main" id="{A1A85A19-05DD-E302-8EF9-0D4A7D3DD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316164"/>
                        <a:ext cx="5105400" cy="765175"/>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4" name="Object 4">
            <a:extLst>
              <a:ext uri="{FF2B5EF4-FFF2-40B4-BE49-F238E27FC236}">
                <a16:creationId xmlns:a16="http://schemas.microsoft.com/office/drawing/2014/main" id="{199660C5-2C58-3D01-8771-6D857E1B6E11}"/>
              </a:ext>
            </a:extLst>
          </p:cNvPr>
          <p:cNvGraphicFramePr>
            <a:graphicFrameLocks noChangeAspect="1"/>
          </p:cNvGraphicFramePr>
          <p:nvPr/>
        </p:nvGraphicFramePr>
        <p:xfrm>
          <a:off x="5029200" y="4268788"/>
          <a:ext cx="3124200" cy="836612"/>
        </p:xfrm>
        <a:graphic>
          <a:graphicData uri="http://schemas.openxmlformats.org/presentationml/2006/ole">
            <mc:AlternateContent xmlns:mc="http://schemas.openxmlformats.org/markup-compatibility/2006">
              <mc:Choice xmlns:v="urn:schemas-microsoft-com:vml" Requires="v">
                <p:oleObj name="Equation" r:id="rId4" imgW="25158700" imgH="6731000" progId="Equation.3">
                  <p:embed/>
                </p:oleObj>
              </mc:Choice>
              <mc:Fallback>
                <p:oleObj name="Equation" r:id="rId4" imgW="25158700" imgH="6731000" progId="Equation.3">
                  <p:embed/>
                  <p:pic>
                    <p:nvPicPr>
                      <p:cNvPr id="40964" name="Object 4">
                        <a:extLst>
                          <a:ext uri="{FF2B5EF4-FFF2-40B4-BE49-F238E27FC236}">
                            <a16:creationId xmlns:a16="http://schemas.microsoft.com/office/drawing/2014/main" id="{199660C5-2C58-3D01-8771-6D857E1B6E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4268788"/>
                        <a:ext cx="3124200" cy="836612"/>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3BF36CAC-0B30-706F-037F-518C81060638}"/>
              </a:ext>
            </a:extLst>
          </p:cNvPr>
          <p:cNvSpPr>
            <a:spLocks noGrp="1"/>
          </p:cNvSpPr>
          <p:nvPr>
            <p:ph type="ftr" sz="quarter" idx="10"/>
          </p:nvPr>
        </p:nvSpPr>
        <p:spPr/>
        <p:txBody>
          <a:bodyPr/>
          <a:lstStyle/>
          <a:p>
            <a:pPr fontAlgn="base">
              <a:spcAft>
                <a:spcPct val="0"/>
              </a:spcAft>
            </a:pPr>
            <a:r>
              <a:rPr lang="en-US" altLang="en-US">
                <a:cs typeface="Times New Roman" panose="02020603050405020304" pitchFamily="18" charset="0"/>
              </a:rPr>
              <a:t>Pattern Classification, Ch4 (Part 1)</a:t>
            </a:r>
          </a:p>
        </p:txBody>
      </p:sp>
      <p:sp>
        <p:nvSpPr>
          <p:cNvPr id="3" name="Slide Number Placeholder 4">
            <a:extLst>
              <a:ext uri="{FF2B5EF4-FFF2-40B4-BE49-F238E27FC236}">
                <a16:creationId xmlns:a16="http://schemas.microsoft.com/office/drawing/2014/main" id="{F2D83FC1-0C35-96AD-B20F-0476032F2CA5}"/>
              </a:ext>
            </a:extLst>
          </p:cNvPr>
          <p:cNvSpPr>
            <a:spLocks noGrp="1"/>
          </p:cNvSpPr>
          <p:nvPr>
            <p:ph type="sldNum" sz="quarter" idx="11"/>
          </p:nvPr>
        </p:nvSpPr>
        <p:spPr/>
        <p:txBody>
          <a:bodyPr/>
          <a:lstStyle/>
          <a:p>
            <a:pPr fontAlgn="base">
              <a:spcAft>
                <a:spcPct val="0"/>
              </a:spcAft>
            </a:pPr>
            <a:fld id="{6654EF5C-295C-2B4B-A18E-46619CF1A52C}" type="slidenum">
              <a:rPr lang="en-US" altLang="en-US">
                <a:latin typeface="Times New Roman" panose="02020603050405020304" pitchFamily="18" charset="0"/>
                <a:cs typeface="Times New Roman" panose="02020603050405020304" pitchFamily="18" charset="0"/>
              </a:rPr>
              <a:pPr fontAlgn="base">
                <a:spcAft>
                  <a:spcPct val="0"/>
                </a:spcAft>
              </a:pPr>
              <a:t>131</a:t>
            </a:fld>
            <a:endParaRPr lang="en-US" altLang="en-US">
              <a:latin typeface="Times New Roman" panose="02020603050405020304" pitchFamily="18" charset="0"/>
              <a:cs typeface="Times New Roman" panose="02020603050405020304" pitchFamily="18" charset="0"/>
            </a:endParaRPr>
          </a:p>
        </p:txBody>
      </p:sp>
      <p:sp>
        <p:nvSpPr>
          <p:cNvPr id="41986" name="Rectangle 2">
            <a:extLst>
              <a:ext uri="{FF2B5EF4-FFF2-40B4-BE49-F238E27FC236}">
                <a16:creationId xmlns:a16="http://schemas.microsoft.com/office/drawing/2014/main" id="{8FD086A4-8C22-0FFC-DB18-7463BCC194AA}"/>
              </a:ext>
            </a:extLst>
          </p:cNvPr>
          <p:cNvSpPr>
            <a:spLocks noGrp="1" noChangeArrowheads="1"/>
          </p:cNvSpPr>
          <p:nvPr>
            <p:ph type="body" idx="1"/>
          </p:nvPr>
        </p:nvSpPr>
        <p:spPr>
          <a:xfrm>
            <a:off x="1752600" y="533400"/>
            <a:ext cx="8534400" cy="6019800"/>
          </a:xfrm>
        </p:spPr>
        <p:txBody>
          <a:bodyPr/>
          <a:lstStyle/>
          <a:p>
            <a:r>
              <a:rPr lang="en-US" altLang="en-US" sz="2400" dirty="0"/>
              <a:t>The volume V needs to approach 0 anyway if we want to use this estimation</a:t>
            </a:r>
            <a:br>
              <a:rPr lang="en-US" altLang="en-US" sz="2400" dirty="0"/>
            </a:br>
            <a:endParaRPr lang="en-US" altLang="en-US" sz="2400" dirty="0"/>
          </a:p>
          <a:p>
            <a:pPr lvl="2"/>
            <a:r>
              <a:rPr lang="en-US" altLang="en-US" sz="1800" dirty="0"/>
              <a:t>Practically, V cannot be allowed to become small since the number of samples is always limited</a:t>
            </a:r>
            <a:br>
              <a:rPr lang="en-US" altLang="en-US" sz="1800" dirty="0"/>
            </a:br>
            <a:endParaRPr lang="en-US" altLang="en-US" sz="1800" dirty="0"/>
          </a:p>
          <a:p>
            <a:pPr lvl="2"/>
            <a:r>
              <a:rPr lang="en-US" altLang="en-US" sz="1800" dirty="0"/>
              <a:t>One will have to accept a certain amount of variance in the ratio k/n</a:t>
            </a:r>
            <a:br>
              <a:rPr lang="en-US" altLang="en-US" sz="1800" dirty="0"/>
            </a:br>
            <a:endParaRPr lang="en-US" altLang="en-US" sz="1800" dirty="0"/>
          </a:p>
          <a:p>
            <a:pPr lvl="2"/>
            <a:r>
              <a:rPr lang="en-US" altLang="en-US" sz="1800" dirty="0"/>
              <a:t>Theoretically, if an unlimited number of samples is available, we can circumvent this difficulty</a:t>
            </a:r>
          </a:p>
          <a:p>
            <a:pPr lvl="2">
              <a:buFontTx/>
              <a:buNone/>
            </a:pPr>
            <a:r>
              <a:rPr lang="en-US" altLang="en-US" sz="1800" dirty="0"/>
              <a:t>	To estimate the density of x, we form a sequence of regions</a:t>
            </a:r>
          </a:p>
          <a:p>
            <a:pPr lvl="2">
              <a:buFontTx/>
              <a:buNone/>
            </a:pPr>
            <a:r>
              <a:rPr lang="en-US" altLang="en-US" sz="1800" dirty="0"/>
              <a:t>	</a:t>
            </a:r>
            <a:r>
              <a:rPr lang="en-US" altLang="en-US" i="1" dirty="0">
                <a:latin typeface="Calligraph421 BT" pitchFamily="66" charset="0"/>
              </a:rPr>
              <a:t>R</a:t>
            </a:r>
            <a:r>
              <a:rPr lang="en-US" altLang="en-US" i="1" baseline="-25000" dirty="0"/>
              <a:t>1</a:t>
            </a:r>
            <a:r>
              <a:rPr lang="en-US" altLang="en-US" i="1" dirty="0"/>
              <a:t>, </a:t>
            </a:r>
            <a:r>
              <a:rPr lang="en-US" altLang="en-US" i="1" dirty="0">
                <a:latin typeface="Calligraph421 BT" pitchFamily="66" charset="0"/>
              </a:rPr>
              <a:t>R</a:t>
            </a:r>
            <a:r>
              <a:rPr lang="en-US" altLang="en-US" i="1" baseline="-25000" dirty="0"/>
              <a:t>2</a:t>
            </a:r>
            <a:r>
              <a:rPr lang="en-US" altLang="en-US" i="1" dirty="0"/>
              <a:t>,</a:t>
            </a:r>
            <a:r>
              <a:rPr lang="en-US" altLang="en-US" i="1" dirty="0">
                <a:latin typeface="Times New Roman" panose="02020603050405020304" pitchFamily="18" charset="0"/>
              </a:rPr>
              <a:t>…</a:t>
            </a:r>
            <a:r>
              <a:rPr lang="en-US" altLang="en-US" sz="1800" dirty="0"/>
              <a:t>containing x: the first region contains one sample, the second two samples and so on.</a:t>
            </a:r>
          </a:p>
          <a:p>
            <a:pPr lvl="2">
              <a:buFontTx/>
              <a:buNone/>
            </a:pPr>
            <a:r>
              <a:rPr lang="en-US" altLang="en-US" sz="1800" dirty="0"/>
              <a:t>	Let </a:t>
            </a:r>
            <a:r>
              <a:rPr lang="en-US" altLang="en-US" sz="1800" i="1" dirty="0" err="1"/>
              <a:t>V</a:t>
            </a:r>
            <a:r>
              <a:rPr lang="en-US" altLang="en-US" sz="1800" i="1" baseline="-25000" dirty="0" err="1"/>
              <a:t>n</a:t>
            </a:r>
            <a:r>
              <a:rPr lang="en-US" altLang="en-US" sz="1800" i="1" dirty="0"/>
              <a:t> </a:t>
            </a:r>
            <a:r>
              <a:rPr lang="en-US" altLang="en-US" sz="1800" dirty="0"/>
              <a:t>be the volume of </a:t>
            </a:r>
            <a:r>
              <a:rPr lang="en-US" altLang="en-US" sz="2400" i="1" dirty="0">
                <a:latin typeface="Calligraph421 BT" pitchFamily="66" charset="0"/>
              </a:rPr>
              <a:t>R</a:t>
            </a:r>
            <a:r>
              <a:rPr lang="en-US" altLang="en-US" sz="1800" i="1" baseline="-25000" dirty="0"/>
              <a:t>n</a:t>
            </a:r>
            <a:r>
              <a:rPr lang="en-US" altLang="en-US" sz="1800" i="1" dirty="0"/>
              <a:t>, </a:t>
            </a:r>
            <a:r>
              <a:rPr lang="en-US" altLang="en-US" sz="1800" i="1" dirty="0" err="1"/>
              <a:t>k</a:t>
            </a:r>
            <a:r>
              <a:rPr lang="en-US" altLang="en-US" sz="1800" i="1" baseline="-25000" dirty="0" err="1"/>
              <a:t>n</a:t>
            </a:r>
            <a:r>
              <a:rPr lang="en-US" altLang="en-US" sz="1800" dirty="0"/>
              <a:t> the number of samples falling in </a:t>
            </a:r>
            <a:r>
              <a:rPr lang="en-US" altLang="en-US" sz="2400" i="1" dirty="0">
                <a:latin typeface="Calligraph421 BT" pitchFamily="66" charset="0"/>
              </a:rPr>
              <a:t>R</a:t>
            </a:r>
            <a:r>
              <a:rPr lang="en-US" altLang="en-US" sz="1800" baseline="-25000" dirty="0"/>
              <a:t>n</a:t>
            </a:r>
            <a:r>
              <a:rPr lang="en-US" altLang="en-US" sz="1800" dirty="0"/>
              <a:t> and </a:t>
            </a:r>
            <a:r>
              <a:rPr lang="en-US" altLang="en-US" sz="1800" i="1" dirty="0" err="1"/>
              <a:t>p</a:t>
            </a:r>
            <a:r>
              <a:rPr lang="en-US" altLang="en-US" sz="1800" i="1" baseline="-25000" dirty="0" err="1"/>
              <a:t>n</a:t>
            </a:r>
            <a:r>
              <a:rPr lang="en-US" altLang="en-US" sz="1800" i="1" dirty="0"/>
              <a:t>(x)</a:t>
            </a:r>
            <a:r>
              <a:rPr lang="en-US" altLang="en-US" sz="1800" dirty="0"/>
              <a:t> be the n</a:t>
            </a:r>
            <a:r>
              <a:rPr lang="en-US" altLang="en-US" sz="1800" baseline="30000" dirty="0"/>
              <a:t>th</a:t>
            </a:r>
            <a:r>
              <a:rPr lang="en-US" altLang="en-US" sz="1800" dirty="0"/>
              <a:t> estimate for </a:t>
            </a:r>
            <a:r>
              <a:rPr lang="en-US" altLang="en-US" sz="1800" i="1" dirty="0"/>
              <a:t>p(x):</a:t>
            </a:r>
            <a:br>
              <a:rPr lang="en-US" altLang="en-US" sz="1800" dirty="0"/>
            </a:br>
            <a:endParaRPr lang="en-US" altLang="en-US" sz="1800" dirty="0"/>
          </a:p>
          <a:p>
            <a:pPr lvl="2" algn="ctr">
              <a:buFontTx/>
              <a:buNone/>
            </a:pPr>
            <a:r>
              <a:rPr lang="en-US" altLang="en-US" i="1" dirty="0" err="1"/>
              <a:t>p</a:t>
            </a:r>
            <a:r>
              <a:rPr lang="en-US" altLang="en-US" i="1" baseline="-25000" dirty="0" err="1"/>
              <a:t>n</a:t>
            </a:r>
            <a:r>
              <a:rPr lang="en-US" altLang="en-US" i="1" dirty="0"/>
              <a:t>(x) = (</a:t>
            </a:r>
            <a:r>
              <a:rPr lang="en-US" altLang="en-US" i="1" dirty="0" err="1"/>
              <a:t>k</a:t>
            </a:r>
            <a:r>
              <a:rPr lang="en-US" altLang="en-US" i="1" baseline="-25000" dirty="0" err="1"/>
              <a:t>n</a:t>
            </a:r>
            <a:r>
              <a:rPr lang="en-US" altLang="en-US" i="1" dirty="0"/>
              <a:t>/n)/</a:t>
            </a:r>
            <a:r>
              <a:rPr lang="en-US" altLang="en-US" i="1" dirty="0" err="1"/>
              <a:t>V</a:t>
            </a:r>
            <a:r>
              <a:rPr lang="en-US" altLang="en-US" i="1" baseline="-25000" dirty="0" err="1"/>
              <a:t>n</a:t>
            </a:r>
            <a:r>
              <a:rPr lang="en-US" altLang="en-US" i="1" baseline="-25000" dirty="0"/>
              <a:t>            </a:t>
            </a:r>
            <a:r>
              <a:rPr lang="en-US" altLang="en-US" i="1" dirty="0"/>
              <a:t>(7)</a:t>
            </a:r>
            <a:endParaRPr lang="en-US" altLang="en-US" i="1" baseline="-25000" dirty="0"/>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D0815C50-3461-E0F8-8485-6836B4CCE2F2}"/>
              </a:ext>
            </a:extLst>
          </p:cNvPr>
          <p:cNvSpPr>
            <a:spLocks noGrp="1"/>
          </p:cNvSpPr>
          <p:nvPr>
            <p:ph type="ftr" sz="quarter" idx="10"/>
          </p:nvPr>
        </p:nvSpPr>
        <p:spPr/>
        <p:txBody>
          <a:bodyPr/>
          <a:lstStyle/>
          <a:p>
            <a:pPr fontAlgn="base">
              <a:spcAft>
                <a:spcPct val="0"/>
              </a:spcAft>
            </a:pPr>
            <a:r>
              <a:rPr lang="en-US" altLang="en-US">
                <a:cs typeface="Times New Roman" panose="02020603050405020304" pitchFamily="18" charset="0"/>
              </a:rPr>
              <a:t>Pattern Classification, Ch4 (Part 1)</a:t>
            </a:r>
          </a:p>
        </p:txBody>
      </p:sp>
      <p:sp>
        <p:nvSpPr>
          <p:cNvPr id="3" name="Slide Number Placeholder 4">
            <a:extLst>
              <a:ext uri="{FF2B5EF4-FFF2-40B4-BE49-F238E27FC236}">
                <a16:creationId xmlns:a16="http://schemas.microsoft.com/office/drawing/2014/main" id="{81C3FA48-26C8-B191-7A07-9574E9267560}"/>
              </a:ext>
            </a:extLst>
          </p:cNvPr>
          <p:cNvSpPr>
            <a:spLocks noGrp="1"/>
          </p:cNvSpPr>
          <p:nvPr>
            <p:ph type="sldNum" sz="quarter" idx="11"/>
          </p:nvPr>
        </p:nvSpPr>
        <p:spPr/>
        <p:txBody>
          <a:bodyPr/>
          <a:lstStyle/>
          <a:p>
            <a:pPr fontAlgn="base">
              <a:spcAft>
                <a:spcPct val="0"/>
              </a:spcAft>
            </a:pPr>
            <a:fld id="{58815975-4885-864F-A2F3-CE005447702C}" type="slidenum">
              <a:rPr lang="en-US" altLang="en-US">
                <a:latin typeface="Times New Roman" panose="02020603050405020304" pitchFamily="18" charset="0"/>
                <a:cs typeface="Times New Roman" panose="02020603050405020304" pitchFamily="18" charset="0"/>
              </a:rPr>
              <a:pPr fontAlgn="base">
                <a:spcAft>
                  <a:spcPct val="0"/>
                </a:spcAft>
              </a:pPr>
              <a:t>132</a:t>
            </a:fld>
            <a:endParaRPr lang="en-US" altLang="en-US">
              <a:latin typeface="Times New Roman" panose="02020603050405020304" pitchFamily="18" charset="0"/>
              <a:cs typeface="Times New Roman" panose="02020603050405020304" pitchFamily="18" charset="0"/>
            </a:endParaRPr>
          </a:p>
        </p:txBody>
      </p:sp>
      <p:sp>
        <p:nvSpPr>
          <p:cNvPr id="43010" name="Rectangle 2">
            <a:extLst>
              <a:ext uri="{FF2B5EF4-FFF2-40B4-BE49-F238E27FC236}">
                <a16:creationId xmlns:a16="http://schemas.microsoft.com/office/drawing/2014/main" id="{DE625E38-9652-AF9B-61C1-FD01C11C1902}"/>
              </a:ext>
            </a:extLst>
          </p:cNvPr>
          <p:cNvSpPr>
            <a:spLocks noGrp="1" noChangeArrowheads="1"/>
          </p:cNvSpPr>
          <p:nvPr>
            <p:ph type="body" idx="1"/>
          </p:nvPr>
        </p:nvSpPr>
        <p:spPr>
          <a:xfrm>
            <a:off x="1676400" y="685800"/>
            <a:ext cx="9372600" cy="5867400"/>
          </a:xfrm>
        </p:spPr>
        <p:txBody>
          <a:bodyPr/>
          <a:lstStyle/>
          <a:p>
            <a:pPr lvl="2">
              <a:buFontTx/>
              <a:buNone/>
            </a:pPr>
            <a:r>
              <a:rPr lang="en-US" altLang="en-US" sz="1800"/>
              <a:t>	Three necessary conditions should apply if we want </a:t>
            </a:r>
            <a:r>
              <a:rPr lang="en-US" altLang="en-US" sz="1800" i="1"/>
              <a:t>p</a:t>
            </a:r>
            <a:r>
              <a:rPr lang="en-US" altLang="en-US" sz="1800" i="1" baseline="-25000"/>
              <a:t>n</a:t>
            </a:r>
            <a:r>
              <a:rPr lang="en-US" altLang="en-US" sz="1800" i="1"/>
              <a:t>(x)</a:t>
            </a:r>
            <a:r>
              <a:rPr lang="en-US" altLang="en-US" sz="1800"/>
              <a:t> to converge to </a:t>
            </a:r>
            <a:r>
              <a:rPr lang="en-US" altLang="en-US" sz="1800" i="1"/>
              <a:t>p(x):</a:t>
            </a:r>
          </a:p>
          <a:p>
            <a:pPr lvl="2">
              <a:buFontTx/>
              <a:buNone/>
            </a:pPr>
            <a:endParaRPr lang="en-US" altLang="en-US" sz="1800"/>
          </a:p>
          <a:p>
            <a:pPr lvl="2">
              <a:buFontTx/>
              <a:buNone/>
            </a:pPr>
            <a:endParaRPr lang="en-US" altLang="en-US" sz="1800"/>
          </a:p>
          <a:p>
            <a:pPr lvl="2">
              <a:buFontTx/>
              <a:buNone/>
            </a:pPr>
            <a:endParaRPr lang="en-US" altLang="en-US" sz="1800"/>
          </a:p>
          <a:p>
            <a:pPr lvl="2">
              <a:buFontTx/>
              <a:buNone/>
            </a:pPr>
            <a:endParaRPr lang="en-US" altLang="en-US" sz="1800"/>
          </a:p>
          <a:p>
            <a:pPr lvl="2">
              <a:buFontTx/>
              <a:buNone/>
            </a:pPr>
            <a:endParaRPr lang="en-US" altLang="en-US" sz="1800"/>
          </a:p>
          <a:p>
            <a:pPr lvl="2">
              <a:buFontTx/>
              <a:buNone/>
            </a:pPr>
            <a:r>
              <a:rPr lang="en-US" altLang="en-US" sz="1800"/>
              <a:t>	There are two different ways of obtaining sequences of regions that satisfy these conditions:</a:t>
            </a:r>
            <a:br>
              <a:rPr lang="en-US" altLang="en-US" sz="1800"/>
            </a:br>
            <a:endParaRPr lang="en-US" altLang="en-US" sz="1800"/>
          </a:p>
          <a:p>
            <a:pPr lvl="2">
              <a:buFontTx/>
              <a:buNone/>
            </a:pPr>
            <a:r>
              <a:rPr lang="en-US" altLang="en-US" sz="1800"/>
              <a:t>	(a) Shrink an initial region where </a:t>
            </a:r>
            <a:r>
              <a:rPr lang="en-US" altLang="en-US" sz="1800" i="1"/>
              <a:t>V</a:t>
            </a:r>
            <a:r>
              <a:rPr lang="en-US" altLang="en-US" sz="1800" i="1" baseline="-25000"/>
              <a:t>n</a:t>
            </a:r>
            <a:r>
              <a:rPr lang="en-US" altLang="en-US" sz="1800" i="1"/>
              <a:t> = 1/</a:t>
            </a:r>
            <a:r>
              <a:rPr lang="en-US" altLang="en-US" sz="1800" i="1">
                <a:sym typeface="Symbol" pitchFamily="2" charset="2"/>
              </a:rPr>
              <a:t>n</a:t>
            </a:r>
            <a:r>
              <a:rPr lang="en-US" altLang="en-US" sz="1800">
                <a:sym typeface="Symbol" pitchFamily="2" charset="2"/>
              </a:rPr>
              <a:t> and show that </a:t>
            </a:r>
          </a:p>
          <a:p>
            <a:pPr lvl="2">
              <a:buFontTx/>
              <a:buNone/>
            </a:pPr>
            <a:endParaRPr lang="en-US" altLang="en-US" sz="1800">
              <a:sym typeface="Symbol" pitchFamily="2" charset="2"/>
            </a:endParaRPr>
          </a:p>
          <a:p>
            <a:pPr lvl="2">
              <a:buFontTx/>
              <a:buNone/>
            </a:pPr>
            <a:endParaRPr lang="en-US" altLang="en-US" sz="1800">
              <a:sym typeface="Symbol" pitchFamily="2" charset="2"/>
            </a:endParaRPr>
          </a:p>
          <a:p>
            <a:pPr lvl="2">
              <a:buFontTx/>
              <a:buNone/>
            </a:pPr>
            <a:r>
              <a:rPr lang="en-US" altLang="en-US" sz="1800">
                <a:sym typeface="Symbol" pitchFamily="2" charset="2"/>
              </a:rPr>
              <a:t>	      </a:t>
            </a:r>
            <a:br>
              <a:rPr lang="en-US" altLang="en-US" sz="1800">
                <a:sym typeface="Symbol" pitchFamily="2" charset="2"/>
              </a:rPr>
            </a:br>
            <a:r>
              <a:rPr lang="en-US" altLang="en-US" sz="1800">
                <a:sym typeface="Symbol" pitchFamily="2" charset="2"/>
              </a:rPr>
              <a:t>     This is called </a:t>
            </a:r>
            <a:r>
              <a:rPr lang="en-US" altLang="en-US" sz="1800">
                <a:solidFill>
                  <a:srgbClr val="FFFF99"/>
                </a:solidFill>
                <a:latin typeface="Times New Roman" panose="02020603050405020304" pitchFamily="18" charset="0"/>
                <a:sym typeface="Symbol" pitchFamily="2" charset="2"/>
              </a:rPr>
              <a:t>“</a:t>
            </a:r>
            <a:r>
              <a:rPr lang="en-US" altLang="en-US" sz="1800">
                <a:solidFill>
                  <a:srgbClr val="FFFF99"/>
                </a:solidFill>
                <a:sym typeface="Symbol" pitchFamily="2" charset="2"/>
              </a:rPr>
              <a:t>the Parzen-window estimation method</a:t>
            </a:r>
            <a:r>
              <a:rPr lang="en-US" altLang="en-US" sz="1800">
                <a:solidFill>
                  <a:srgbClr val="FFFF99"/>
                </a:solidFill>
                <a:latin typeface="Times New Roman" panose="02020603050405020304" pitchFamily="18" charset="0"/>
                <a:sym typeface="Symbol" pitchFamily="2" charset="2"/>
              </a:rPr>
              <a:t>”</a:t>
            </a:r>
            <a:br>
              <a:rPr lang="en-US" altLang="en-US" sz="1800">
                <a:solidFill>
                  <a:srgbClr val="FFFF99"/>
                </a:solidFill>
                <a:sym typeface="Symbol" pitchFamily="2" charset="2"/>
              </a:rPr>
            </a:br>
            <a:endParaRPr lang="en-US" altLang="en-US" sz="1800">
              <a:solidFill>
                <a:srgbClr val="FFFF99"/>
              </a:solidFill>
              <a:sym typeface="Symbol" pitchFamily="2" charset="2"/>
            </a:endParaRPr>
          </a:p>
          <a:p>
            <a:pPr lvl="2">
              <a:buFontTx/>
              <a:buNone/>
            </a:pPr>
            <a:r>
              <a:rPr lang="en-US" altLang="en-US" sz="1800">
                <a:sym typeface="Symbol" pitchFamily="2" charset="2"/>
              </a:rPr>
              <a:t>	(b) Specify</a:t>
            </a:r>
            <a:r>
              <a:rPr lang="en-US" altLang="en-US" sz="1800" i="1">
                <a:sym typeface="Symbol" pitchFamily="2" charset="2"/>
              </a:rPr>
              <a:t> k</a:t>
            </a:r>
            <a:r>
              <a:rPr lang="en-US" altLang="en-US" sz="1800" i="1" baseline="-25000">
                <a:sym typeface="Symbol" pitchFamily="2" charset="2"/>
              </a:rPr>
              <a:t>n</a:t>
            </a:r>
            <a:r>
              <a:rPr lang="en-US" altLang="en-US" sz="1800">
                <a:sym typeface="Symbol" pitchFamily="2" charset="2"/>
              </a:rPr>
              <a:t> as some function of n,  such as </a:t>
            </a:r>
            <a:r>
              <a:rPr lang="en-US" altLang="en-US" sz="1800" i="1">
                <a:sym typeface="Symbol" pitchFamily="2" charset="2"/>
              </a:rPr>
              <a:t>k</a:t>
            </a:r>
            <a:r>
              <a:rPr lang="en-US" altLang="en-US" sz="1800" i="1" baseline="-25000">
                <a:sym typeface="Symbol" pitchFamily="2" charset="2"/>
              </a:rPr>
              <a:t>n</a:t>
            </a:r>
            <a:r>
              <a:rPr lang="en-US" altLang="en-US" sz="1800" i="1">
                <a:sym typeface="Symbol" pitchFamily="2" charset="2"/>
              </a:rPr>
              <a:t> = n</a:t>
            </a:r>
            <a:r>
              <a:rPr lang="en-US" altLang="en-US" sz="1800">
                <a:sym typeface="Symbol" pitchFamily="2" charset="2"/>
              </a:rPr>
              <a:t>; the volume V</a:t>
            </a:r>
            <a:r>
              <a:rPr lang="en-US" altLang="en-US" sz="1800" baseline="-25000">
                <a:sym typeface="Symbol" pitchFamily="2" charset="2"/>
              </a:rPr>
              <a:t>n</a:t>
            </a:r>
            <a:r>
              <a:rPr lang="en-US" altLang="en-US" sz="1800">
                <a:sym typeface="Symbol" pitchFamily="2" charset="2"/>
              </a:rPr>
              <a:t> is</a:t>
            </a:r>
          </a:p>
          <a:p>
            <a:pPr lvl="2">
              <a:buFontTx/>
              <a:buNone/>
            </a:pPr>
            <a:r>
              <a:rPr lang="en-US" altLang="en-US" sz="1800">
                <a:sym typeface="Symbol" pitchFamily="2" charset="2"/>
              </a:rPr>
              <a:t>	     grown until it encloses k</a:t>
            </a:r>
            <a:r>
              <a:rPr lang="en-US" altLang="en-US" sz="1800" baseline="-25000">
                <a:sym typeface="Symbol" pitchFamily="2" charset="2"/>
              </a:rPr>
              <a:t>n</a:t>
            </a:r>
            <a:r>
              <a:rPr lang="en-US" altLang="en-US" sz="1800">
                <a:sym typeface="Symbol" pitchFamily="2" charset="2"/>
              </a:rPr>
              <a:t> neighbors of x. This is called </a:t>
            </a:r>
            <a:r>
              <a:rPr lang="en-US" altLang="en-US" sz="1800">
                <a:solidFill>
                  <a:srgbClr val="FFFF99"/>
                </a:solidFill>
                <a:latin typeface="Times New Roman" panose="02020603050405020304" pitchFamily="18" charset="0"/>
                <a:sym typeface="Symbol" pitchFamily="2" charset="2"/>
              </a:rPr>
              <a:t>“</a:t>
            </a:r>
            <a:r>
              <a:rPr lang="en-US" altLang="en-US" sz="1800">
                <a:solidFill>
                  <a:srgbClr val="FFFF99"/>
                </a:solidFill>
                <a:sym typeface="Symbol" pitchFamily="2" charset="2"/>
              </a:rPr>
              <a:t>the k</a:t>
            </a:r>
            <a:r>
              <a:rPr lang="en-US" altLang="en-US" sz="1800" baseline="-25000">
                <a:solidFill>
                  <a:srgbClr val="FFFF99"/>
                </a:solidFill>
                <a:sym typeface="Symbol" pitchFamily="2" charset="2"/>
              </a:rPr>
              <a:t>n</a:t>
            </a:r>
            <a:r>
              <a:rPr lang="en-US" altLang="en-US" sz="1800">
                <a:solidFill>
                  <a:srgbClr val="FFFF99"/>
                </a:solidFill>
                <a:sym typeface="Symbol" pitchFamily="2" charset="2"/>
              </a:rPr>
              <a:t>-nearest </a:t>
            </a:r>
          </a:p>
          <a:p>
            <a:pPr lvl="2">
              <a:buFontTx/>
              <a:buNone/>
            </a:pPr>
            <a:r>
              <a:rPr lang="en-US" altLang="en-US" sz="1800">
                <a:solidFill>
                  <a:srgbClr val="FFFF99"/>
                </a:solidFill>
                <a:sym typeface="Symbol" pitchFamily="2" charset="2"/>
              </a:rPr>
              <a:t>	     neighbor estimation method</a:t>
            </a:r>
            <a:r>
              <a:rPr lang="en-US" altLang="en-US" sz="1800">
                <a:solidFill>
                  <a:srgbClr val="FFFF99"/>
                </a:solidFill>
                <a:latin typeface="Times New Roman" panose="02020603050405020304" pitchFamily="18" charset="0"/>
                <a:sym typeface="Symbol" pitchFamily="2" charset="2"/>
              </a:rPr>
              <a:t>”</a:t>
            </a:r>
            <a:endParaRPr lang="en-US" altLang="en-US" sz="1800">
              <a:solidFill>
                <a:srgbClr val="FFFF99"/>
              </a:solidFill>
            </a:endParaRPr>
          </a:p>
        </p:txBody>
      </p:sp>
      <p:graphicFrame>
        <p:nvGraphicFramePr>
          <p:cNvPr id="43011" name="Object 3">
            <a:extLst>
              <a:ext uri="{FF2B5EF4-FFF2-40B4-BE49-F238E27FC236}">
                <a16:creationId xmlns:a16="http://schemas.microsoft.com/office/drawing/2014/main" id="{29EEFEF1-C0B5-A2CC-CF6A-37DA5A50CF59}"/>
              </a:ext>
            </a:extLst>
          </p:cNvPr>
          <p:cNvGraphicFramePr>
            <a:graphicFrameLocks noChangeAspect="1"/>
          </p:cNvGraphicFramePr>
          <p:nvPr/>
        </p:nvGraphicFramePr>
        <p:xfrm>
          <a:off x="5257800" y="1104900"/>
          <a:ext cx="1905000" cy="1536700"/>
        </p:xfrm>
        <a:graphic>
          <a:graphicData uri="http://schemas.openxmlformats.org/presentationml/2006/ole">
            <mc:AlternateContent xmlns:mc="http://schemas.openxmlformats.org/markup-compatibility/2006">
              <mc:Choice xmlns:v="urn:schemas-microsoft-com:vml" Requires="v">
                <p:oleObj name="Equation" r:id="rId2" imgW="24282400" imgH="19596100" progId="Equation.3">
                  <p:embed/>
                </p:oleObj>
              </mc:Choice>
              <mc:Fallback>
                <p:oleObj name="Equation" r:id="rId2" imgW="24282400" imgH="19596100" progId="Equation.3">
                  <p:embed/>
                  <p:pic>
                    <p:nvPicPr>
                      <p:cNvPr id="43011" name="Object 3">
                        <a:extLst>
                          <a:ext uri="{FF2B5EF4-FFF2-40B4-BE49-F238E27FC236}">
                            <a16:creationId xmlns:a16="http://schemas.microsoft.com/office/drawing/2014/main" id="{29EEFEF1-C0B5-A2CC-CF6A-37DA5A50C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104900"/>
                        <a:ext cx="1905000" cy="153670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2" name="Object 4">
            <a:extLst>
              <a:ext uri="{FF2B5EF4-FFF2-40B4-BE49-F238E27FC236}">
                <a16:creationId xmlns:a16="http://schemas.microsoft.com/office/drawing/2014/main" id="{17316245-1230-FB39-E837-A5C8F427584C}"/>
              </a:ext>
            </a:extLst>
          </p:cNvPr>
          <p:cNvGraphicFramePr>
            <a:graphicFrameLocks noChangeAspect="1"/>
          </p:cNvGraphicFramePr>
          <p:nvPr/>
        </p:nvGraphicFramePr>
        <p:xfrm>
          <a:off x="4800600" y="3997325"/>
          <a:ext cx="2819400" cy="757238"/>
        </p:xfrm>
        <a:graphic>
          <a:graphicData uri="http://schemas.openxmlformats.org/presentationml/2006/ole">
            <mc:AlternateContent xmlns:mc="http://schemas.openxmlformats.org/markup-compatibility/2006">
              <mc:Choice xmlns:v="urn:schemas-microsoft-com:vml" Requires="v">
                <p:oleObj name="Equation" r:id="rId4" imgW="23990300" imgH="6438900" progId="Equation.3">
                  <p:embed/>
                </p:oleObj>
              </mc:Choice>
              <mc:Fallback>
                <p:oleObj name="Equation" r:id="rId4" imgW="23990300" imgH="6438900" progId="Equation.3">
                  <p:embed/>
                  <p:pic>
                    <p:nvPicPr>
                      <p:cNvPr id="43012" name="Object 4">
                        <a:extLst>
                          <a:ext uri="{FF2B5EF4-FFF2-40B4-BE49-F238E27FC236}">
                            <a16:creationId xmlns:a16="http://schemas.microsoft.com/office/drawing/2014/main" id="{17316245-1230-FB39-E837-A5C8F4275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997325"/>
                        <a:ext cx="2819400" cy="757238"/>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1B2CD12D-D228-630A-28D2-146903A0D0B2}"/>
              </a:ext>
            </a:extLst>
          </p:cNvPr>
          <p:cNvSpPr>
            <a:spLocks noGrp="1"/>
          </p:cNvSpPr>
          <p:nvPr>
            <p:ph type="ftr" sz="quarter" idx="10"/>
          </p:nvPr>
        </p:nvSpPr>
        <p:spPr/>
        <p:txBody>
          <a:bodyPr/>
          <a:lstStyle/>
          <a:p>
            <a:pPr fontAlgn="base">
              <a:spcAft>
                <a:spcPct val="0"/>
              </a:spcAft>
            </a:pPr>
            <a:r>
              <a:rPr lang="en-US" altLang="en-US">
                <a:cs typeface="Times New Roman" panose="02020603050405020304" pitchFamily="18" charset="0"/>
              </a:rPr>
              <a:t>Pattern Classification, Ch4 (Part 1)</a:t>
            </a:r>
          </a:p>
        </p:txBody>
      </p:sp>
      <p:sp>
        <p:nvSpPr>
          <p:cNvPr id="3" name="Slide Number Placeholder 4">
            <a:extLst>
              <a:ext uri="{FF2B5EF4-FFF2-40B4-BE49-F238E27FC236}">
                <a16:creationId xmlns:a16="http://schemas.microsoft.com/office/drawing/2014/main" id="{5C8ADE30-A143-AE92-B97A-8484EB1B4571}"/>
              </a:ext>
            </a:extLst>
          </p:cNvPr>
          <p:cNvSpPr>
            <a:spLocks noGrp="1"/>
          </p:cNvSpPr>
          <p:nvPr>
            <p:ph type="sldNum" sz="quarter" idx="11"/>
          </p:nvPr>
        </p:nvSpPr>
        <p:spPr/>
        <p:txBody>
          <a:bodyPr/>
          <a:lstStyle/>
          <a:p>
            <a:pPr fontAlgn="base">
              <a:spcAft>
                <a:spcPct val="0"/>
              </a:spcAft>
            </a:pPr>
            <a:fld id="{7DA20C29-1350-4845-8FF0-F604A02B7333}" type="slidenum">
              <a:rPr lang="en-US" altLang="en-US">
                <a:latin typeface="Times New Roman" panose="02020603050405020304" pitchFamily="18" charset="0"/>
                <a:cs typeface="Times New Roman" panose="02020603050405020304" pitchFamily="18" charset="0"/>
              </a:rPr>
              <a:pPr fontAlgn="base">
                <a:spcAft>
                  <a:spcPct val="0"/>
                </a:spcAft>
              </a:pPr>
              <a:t>133</a:t>
            </a:fld>
            <a:endParaRPr lang="en-US" altLang="en-US">
              <a:latin typeface="Times New Roman" panose="02020603050405020304" pitchFamily="18" charset="0"/>
              <a:cs typeface="Times New Roman" panose="02020603050405020304" pitchFamily="18" charset="0"/>
            </a:endParaRPr>
          </a:p>
        </p:txBody>
      </p:sp>
      <p:pic>
        <p:nvPicPr>
          <p:cNvPr id="44034" name="Picture 2">
            <a:extLst>
              <a:ext uri="{FF2B5EF4-FFF2-40B4-BE49-F238E27FC236}">
                <a16:creationId xmlns:a16="http://schemas.microsoft.com/office/drawing/2014/main" id="{8D164207-225C-498C-545B-EE6D6D7ED30D}"/>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133601" y="533400"/>
            <a:ext cx="8069263" cy="5715000"/>
          </a:xfr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59584" y="2518002"/>
            <a:ext cx="5648325" cy="1086901"/>
          </a:xfrm>
          <a:prstGeom prst="rect">
            <a:avLst/>
          </a:prstGeom>
        </p:spPr>
        <p:txBody>
          <a:bodyPr vert="horz" wrap="square" lIns="0" tIns="0" rIns="0" bIns="0" rtlCol="0">
            <a:spAutoFit/>
          </a:bodyPr>
          <a:lstStyle/>
          <a:p>
            <a:pPr marL="12700" marR="5080" indent="261620">
              <a:lnSpc>
                <a:spcPct val="100800"/>
              </a:lnSpc>
            </a:pPr>
            <a:r>
              <a:rPr sz="3600" b="1" spc="-5" dirty="0">
                <a:solidFill>
                  <a:prstClr val="black"/>
                </a:solidFill>
                <a:latin typeface="Trebuchet MS"/>
                <a:cs typeface="Trebuchet MS"/>
              </a:rPr>
              <a:t>Introdu</a:t>
            </a:r>
            <a:r>
              <a:rPr sz="3600" b="1" spc="-10" dirty="0">
                <a:solidFill>
                  <a:prstClr val="black"/>
                </a:solidFill>
                <a:latin typeface="Trebuchet MS"/>
                <a:cs typeface="Trebuchet MS"/>
              </a:rPr>
              <a:t>c</a:t>
            </a:r>
            <a:r>
              <a:rPr sz="3600" b="1" spc="-5" dirty="0">
                <a:solidFill>
                  <a:prstClr val="black"/>
                </a:solidFill>
                <a:latin typeface="Trebuchet MS"/>
                <a:cs typeface="Trebuchet MS"/>
              </a:rPr>
              <a:t>t</a:t>
            </a:r>
            <a:r>
              <a:rPr sz="3600" b="1" spc="-20" dirty="0">
                <a:solidFill>
                  <a:prstClr val="black"/>
                </a:solidFill>
                <a:latin typeface="Trebuchet MS"/>
                <a:cs typeface="Trebuchet MS"/>
              </a:rPr>
              <a:t>i</a:t>
            </a:r>
            <a:r>
              <a:rPr sz="3600" b="1" dirty="0">
                <a:solidFill>
                  <a:prstClr val="black"/>
                </a:solidFill>
                <a:latin typeface="Trebuchet MS"/>
                <a:cs typeface="Trebuchet MS"/>
              </a:rPr>
              <a:t>on</a:t>
            </a:r>
            <a:r>
              <a:rPr sz="3600" b="1" spc="165" dirty="0">
                <a:solidFill>
                  <a:prstClr val="black"/>
                </a:solidFill>
                <a:latin typeface="Times New Roman"/>
                <a:cs typeface="Times New Roman"/>
              </a:rPr>
              <a:t> </a:t>
            </a:r>
            <a:r>
              <a:rPr sz="3600" b="1" spc="-5" dirty="0">
                <a:solidFill>
                  <a:prstClr val="black"/>
                </a:solidFill>
                <a:latin typeface="Trebuchet MS"/>
                <a:cs typeface="Trebuchet MS"/>
              </a:rPr>
              <a:t>t</a:t>
            </a:r>
            <a:r>
              <a:rPr sz="3600" b="1" dirty="0">
                <a:solidFill>
                  <a:prstClr val="black"/>
                </a:solidFill>
                <a:latin typeface="Trebuchet MS"/>
                <a:cs typeface="Trebuchet MS"/>
              </a:rPr>
              <a:t>o</a:t>
            </a:r>
            <a:r>
              <a:rPr sz="3600" b="1" spc="170" dirty="0">
                <a:solidFill>
                  <a:prstClr val="black"/>
                </a:solidFill>
                <a:latin typeface="Times New Roman"/>
                <a:cs typeface="Times New Roman"/>
              </a:rPr>
              <a:t> </a:t>
            </a:r>
            <a:r>
              <a:rPr sz="3600" b="1" spc="-30" dirty="0">
                <a:solidFill>
                  <a:prstClr val="black"/>
                </a:solidFill>
                <a:latin typeface="Trebuchet MS"/>
                <a:cs typeface="Trebuchet MS"/>
              </a:rPr>
              <a:t>Mac</a:t>
            </a:r>
            <a:r>
              <a:rPr sz="3600" b="1" dirty="0">
                <a:solidFill>
                  <a:prstClr val="black"/>
                </a:solidFill>
                <a:latin typeface="Trebuchet MS"/>
                <a:cs typeface="Trebuchet MS"/>
              </a:rPr>
              <a:t>hi</a:t>
            </a:r>
            <a:r>
              <a:rPr sz="3600" b="1" spc="-20" dirty="0">
                <a:solidFill>
                  <a:prstClr val="black"/>
                </a:solidFill>
                <a:latin typeface="Trebuchet MS"/>
                <a:cs typeface="Trebuchet MS"/>
              </a:rPr>
              <a:t>n</a:t>
            </a:r>
            <a:r>
              <a:rPr sz="3600" b="1" spc="-25" dirty="0">
                <a:solidFill>
                  <a:prstClr val="black"/>
                </a:solidFill>
                <a:latin typeface="Trebuchet MS"/>
                <a:cs typeface="Trebuchet MS"/>
              </a:rPr>
              <a:t>e</a:t>
            </a:r>
            <a:r>
              <a:rPr sz="3600" b="1" spc="-10" dirty="0">
                <a:solidFill>
                  <a:prstClr val="black"/>
                </a:solidFill>
                <a:latin typeface="Times New Roman"/>
                <a:cs typeface="Times New Roman"/>
              </a:rPr>
              <a:t> </a:t>
            </a:r>
            <a:r>
              <a:rPr sz="3600" b="1" spc="-30" dirty="0">
                <a:solidFill>
                  <a:prstClr val="black"/>
                </a:solidFill>
                <a:latin typeface="Trebuchet MS"/>
                <a:cs typeface="Trebuchet MS"/>
              </a:rPr>
              <a:t>L</a:t>
            </a:r>
            <a:r>
              <a:rPr sz="3600" b="1" spc="-45" dirty="0">
                <a:solidFill>
                  <a:prstClr val="black"/>
                </a:solidFill>
                <a:latin typeface="Trebuchet MS"/>
                <a:cs typeface="Trebuchet MS"/>
              </a:rPr>
              <a:t>e</a:t>
            </a:r>
            <a:r>
              <a:rPr sz="3600" b="1" spc="-30" dirty="0">
                <a:solidFill>
                  <a:prstClr val="black"/>
                </a:solidFill>
                <a:latin typeface="Trebuchet MS"/>
                <a:cs typeface="Trebuchet MS"/>
              </a:rPr>
              <a:t>a</a:t>
            </a:r>
            <a:r>
              <a:rPr sz="3600" b="1" spc="-20" dirty="0">
                <a:solidFill>
                  <a:prstClr val="black"/>
                </a:solidFill>
                <a:latin typeface="Trebuchet MS"/>
                <a:cs typeface="Trebuchet MS"/>
              </a:rPr>
              <a:t>r</a:t>
            </a:r>
            <a:r>
              <a:rPr sz="3600" b="1" spc="-15" dirty="0">
                <a:solidFill>
                  <a:prstClr val="black"/>
                </a:solidFill>
                <a:latin typeface="Trebuchet MS"/>
                <a:cs typeface="Trebuchet MS"/>
              </a:rPr>
              <a:t>n</a:t>
            </a:r>
            <a:r>
              <a:rPr sz="3600" b="1" spc="-5" dirty="0">
                <a:solidFill>
                  <a:prstClr val="black"/>
                </a:solidFill>
                <a:latin typeface="Trebuchet MS"/>
                <a:cs typeface="Trebuchet MS"/>
              </a:rPr>
              <a:t>i</a:t>
            </a:r>
            <a:r>
              <a:rPr sz="3600" b="1" spc="-20" dirty="0">
                <a:solidFill>
                  <a:prstClr val="black"/>
                </a:solidFill>
                <a:latin typeface="Trebuchet MS"/>
                <a:cs typeface="Trebuchet MS"/>
              </a:rPr>
              <a:t>ng</a:t>
            </a:r>
            <a:r>
              <a:rPr sz="3600" b="1" spc="175" dirty="0">
                <a:solidFill>
                  <a:prstClr val="black"/>
                </a:solidFill>
                <a:latin typeface="Times New Roman"/>
                <a:cs typeface="Times New Roman"/>
              </a:rPr>
              <a:t> </a:t>
            </a:r>
            <a:r>
              <a:rPr sz="3600" b="1" dirty="0">
                <a:solidFill>
                  <a:prstClr val="black"/>
                </a:solidFill>
                <a:latin typeface="Trebuchet MS"/>
                <a:cs typeface="Trebuchet MS"/>
              </a:rPr>
              <a:t>with</a:t>
            </a:r>
            <a:r>
              <a:rPr sz="3600" b="1" spc="75" dirty="0">
                <a:solidFill>
                  <a:prstClr val="black"/>
                </a:solidFill>
                <a:latin typeface="Times New Roman"/>
                <a:cs typeface="Times New Roman"/>
              </a:rPr>
              <a:t> </a:t>
            </a:r>
            <a:r>
              <a:rPr sz="3600" b="1" spc="-5" dirty="0">
                <a:solidFill>
                  <a:prstClr val="black"/>
                </a:solidFill>
                <a:latin typeface="Trebuchet MS"/>
                <a:cs typeface="Trebuchet MS"/>
              </a:rPr>
              <a:t>Sciki</a:t>
            </a:r>
            <a:r>
              <a:rPr sz="3600" b="1" spc="10" dirty="0">
                <a:solidFill>
                  <a:prstClr val="black"/>
                </a:solidFill>
                <a:latin typeface="Trebuchet MS"/>
                <a:cs typeface="Trebuchet MS"/>
              </a:rPr>
              <a:t>t</a:t>
            </a:r>
            <a:r>
              <a:rPr sz="3600" b="1" spc="-5" dirty="0">
                <a:solidFill>
                  <a:prstClr val="black"/>
                </a:solidFill>
                <a:latin typeface="Trebuchet MS"/>
                <a:cs typeface="Trebuchet MS"/>
              </a:rPr>
              <a:t>-</a:t>
            </a:r>
            <a:r>
              <a:rPr sz="3600" b="1" spc="-30" dirty="0">
                <a:solidFill>
                  <a:prstClr val="black"/>
                </a:solidFill>
                <a:latin typeface="Trebuchet MS"/>
                <a:cs typeface="Trebuchet MS"/>
              </a:rPr>
              <a:t>L</a:t>
            </a:r>
            <a:r>
              <a:rPr sz="3600" b="1" dirty="0">
                <a:solidFill>
                  <a:prstClr val="black"/>
                </a:solidFill>
                <a:latin typeface="Trebuchet MS"/>
                <a:cs typeface="Trebuchet MS"/>
              </a:rPr>
              <a:t>earn</a:t>
            </a:r>
            <a:endParaRPr sz="3600">
              <a:solidFill>
                <a:prstClr val="black"/>
              </a:solidFill>
              <a:latin typeface="Trebuchet MS"/>
              <a:cs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857237"/>
            <a:ext cx="9144000" cy="5143500"/>
          </a:xfrm>
          <a:custGeom>
            <a:avLst/>
            <a:gdLst/>
            <a:ahLst/>
            <a:cxnLst/>
            <a:rect l="l" t="t" r="r" b="b"/>
            <a:pathLst>
              <a:path w="9144000" h="5143500">
                <a:moveTo>
                  <a:pt x="0" y="5143499"/>
                </a:moveTo>
                <a:lnTo>
                  <a:pt x="9143999" y="5143499"/>
                </a:lnTo>
                <a:lnTo>
                  <a:pt x="9143999" y="0"/>
                </a:lnTo>
                <a:lnTo>
                  <a:pt x="0" y="0"/>
                </a:lnTo>
                <a:lnTo>
                  <a:pt x="0" y="5143499"/>
                </a:lnTo>
                <a:close/>
              </a:path>
            </a:pathLst>
          </a:custGeom>
          <a:solidFill>
            <a:srgbClr val="B6D6A7"/>
          </a:solidFill>
        </p:spPr>
        <p:txBody>
          <a:bodyPr wrap="square" lIns="0" tIns="0" rIns="0" bIns="0" rtlCol="0"/>
          <a:lstStyle/>
          <a:p>
            <a:endParaRPr>
              <a:solidFill>
                <a:prstClr val="black"/>
              </a:solidFill>
              <a:latin typeface="Calibri"/>
            </a:endParaRPr>
          </a:p>
        </p:txBody>
      </p:sp>
      <p:sp>
        <p:nvSpPr>
          <p:cNvPr id="3" name="object 3"/>
          <p:cNvSpPr txBox="1"/>
          <p:nvPr/>
        </p:nvSpPr>
        <p:spPr>
          <a:xfrm>
            <a:off x="1952653" y="1852802"/>
            <a:ext cx="8368030" cy="1107996"/>
          </a:xfrm>
          <a:prstGeom prst="rect">
            <a:avLst/>
          </a:prstGeom>
        </p:spPr>
        <p:txBody>
          <a:bodyPr vert="horz" wrap="square" lIns="0" tIns="0" rIns="0" bIns="0" rtlCol="0">
            <a:spAutoFit/>
          </a:bodyPr>
          <a:lstStyle/>
          <a:p>
            <a:pPr algn="ctr"/>
            <a:r>
              <a:rPr sz="3600" dirty="0">
                <a:solidFill>
                  <a:prstClr val="black"/>
                </a:solidFill>
                <a:latin typeface="Times New Roman"/>
                <a:cs typeface="Times New Roman"/>
              </a:rPr>
              <a:t>"Fea</a:t>
            </a:r>
            <a:r>
              <a:rPr sz="3600" spc="-15" dirty="0">
                <a:solidFill>
                  <a:prstClr val="black"/>
                </a:solidFill>
                <a:latin typeface="Times New Roman"/>
                <a:cs typeface="Times New Roman"/>
              </a:rPr>
              <a:t>t</a:t>
            </a:r>
            <a:r>
              <a:rPr sz="3600" dirty="0">
                <a:solidFill>
                  <a:prstClr val="black"/>
                </a:solidFill>
                <a:latin typeface="Times New Roman"/>
                <a:cs typeface="Times New Roman"/>
              </a:rPr>
              <a:t>ure</a:t>
            </a:r>
            <a:r>
              <a:rPr sz="3600" spc="-40" dirty="0">
                <a:solidFill>
                  <a:prstClr val="black"/>
                </a:solidFill>
                <a:latin typeface="Times New Roman"/>
                <a:cs typeface="Times New Roman"/>
              </a:rPr>
              <a:t> </a:t>
            </a:r>
            <a:r>
              <a:rPr sz="3600" spc="-15" dirty="0">
                <a:solidFill>
                  <a:prstClr val="black"/>
                </a:solidFill>
                <a:latin typeface="Times New Roman"/>
                <a:cs typeface="Times New Roman"/>
              </a:rPr>
              <a:t>eng</a:t>
            </a:r>
            <a:r>
              <a:rPr sz="3600" spc="-20" dirty="0">
                <a:solidFill>
                  <a:prstClr val="black"/>
                </a:solidFill>
                <a:latin typeface="Times New Roman"/>
                <a:cs typeface="Times New Roman"/>
              </a:rPr>
              <a:t>i</a:t>
            </a:r>
            <a:r>
              <a:rPr sz="3600" spc="-15" dirty="0">
                <a:solidFill>
                  <a:prstClr val="black"/>
                </a:solidFill>
                <a:latin typeface="Times New Roman"/>
                <a:cs typeface="Times New Roman"/>
              </a:rPr>
              <a:t>nee</a:t>
            </a:r>
            <a:r>
              <a:rPr sz="3600" dirty="0">
                <a:solidFill>
                  <a:prstClr val="black"/>
                </a:solidFill>
                <a:latin typeface="Times New Roman"/>
                <a:cs typeface="Times New Roman"/>
              </a:rPr>
              <a:t>r</a:t>
            </a:r>
            <a:r>
              <a:rPr sz="3600" spc="-30" dirty="0">
                <a:solidFill>
                  <a:prstClr val="black"/>
                </a:solidFill>
                <a:latin typeface="Times New Roman"/>
                <a:cs typeface="Times New Roman"/>
              </a:rPr>
              <a:t>i</a:t>
            </a:r>
            <a:r>
              <a:rPr sz="3600" spc="-15" dirty="0">
                <a:solidFill>
                  <a:prstClr val="black"/>
                </a:solidFill>
                <a:latin typeface="Times New Roman"/>
                <a:cs typeface="Times New Roman"/>
              </a:rPr>
              <a:t>n</a:t>
            </a:r>
            <a:r>
              <a:rPr sz="3600" dirty="0">
                <a:solidFill>
                  <a:prstClr val="black"/>
                </a:solidFill>
                <a:latin typeface="Times New Roman"/>
                <a:cs typeface="Times New Roman"/>
              </a:rPr>
              <a:t>g</a:t>
            </a:r>
            <a:r>
              <a:rPr sz="3600" spc="25" dirty="0">
                <a:solidFill>
                  <a:prstClr val="black"/>
                </a:solidFill>
                <a:latin typeface="Times New Roman"/>
                <a:cs typeface="Times New Roman"/>
              </a:rPr>
              <a:t> </a:t>
            </a:r>
            <a:r>
              <a:rPr sz="3600" dirty="0">
                <a:solidFill>
                  <a:prstClr val="black"/>
                </a:solidFill>
                <a:latin typeface="Times New Roman"/>
                <a:cs typeface="Times New Roman"/>
              </a:rPr>
              <a:t>is</a:t>
            </a:r>
            <a:r>
              <a:rPr sz="3600" spc="-15" dirty="0">
                <a:solidFill>
                  <a:prstClr val="black"/>
                </a:solidFill>
                <a:latin typeface="Times New Roman"/>
                <a:cs typeface="Times New Roman"/>
              </a:rPr>
              <a:t> </a:t>
            </a:r>
            <a:r>
              <a:rPr sz="3600" spc="-20" dirty="0">
                <a:solidFill>
                  <a:prstClr val="black"/>
                </a:solidFill>
                <a:latin typeface="Times New Roman"/>
                <a:cs typeface="Times New Roman"/>
              </a:rPr>
              <a:t>t</a:t>
            </a:r>
            <a:r>
              <a:rPr sz="3600" spc="-15" dirty="0">
                <a:solidFill>
                  <a:prstClr val="black"/>
                </a:solidFill>
                <a:latin typeface="Times New Roman"/>
                <a:cs typeface="Times New Roman"/>
              </a:rPr>
              <a:t>h</a:t>
            </a:r>
            <a:r>
              <a:rPr sz="3600" dirty="0">
                <a:solidFill>
                  <a:prstClr val="black"/>
                </a:solidFill>
                <a:latin typeface="Times New Roman"/>
                <a:cs typeface="Times New Roman"/>
              </a:rPr>
              <a:t>e</a:t>
            </a:r>
            <a:r>
              <a:rPr sz="3600" spc="-15" dirty="0">
                <a:solidFill>
                  <a:prstClr val="black"/>
                </a:solidFill>
                <a:latin typeface="Times New Roman"/>
                <a:cs typeface="Times New Roman"/>
              </a:rPr>
              <a:t> </a:t>
            </a:r>
            <a:r>
              <a:rPr sz="3600" dirty="0">
                <a:solidFill>
                  <a:prstClr val="black"/>
                </a:solidFill>
                <a:latin typeface="Times New Roman"/>
                <a:cs typeface="Times New Roman"/>
              </a:rPr>
              <a:t>process of</a:t>
            </a:r>
            <a:endParaRPr sz="3600">
              <a:solidFill>
                <a:prstClr val="black"/>
              </a:solidFill>
              <a:latin typeface="Times New Roman"/>
              <a:cs typeface="Times New Roman"/>
            </a:endParaRPr>
          </a:p>
          <a:p>
            <a:pPr algn="ctr">
              <a:spcBef>
                <a:spcPts val="40"/>
              </a:spcBef>
            </a:pPr>
            <a:r>
              <a:rPr sz="3600" spc="-20" dirty="0">
                <a:solidFill>
                  <a:prstClr val="black"/>
                </a:solidFill>
                <a:latin typeface="Times New Roman"/>
                <a:cs typeface="Times New Roman"/>
              </a:rPr>
              <a:t>t</a:t>
            </a:r>
            <a:r>
              <a:rPr sz="3600" spc="-15" dirty="0">
                <a:solidFill>
                  <a:prstClr val="black"/>
                </a:solidFill>
                <a:latin typeface="Times New Roman"/>
                <a:cs typeface="Times New Roman"/>
              </a:rPr>
              <a:t>ran</a:t>
            </a:r>
            <a:r>
              <a:rPr sz="3600" dirty="0">
                <a:solidFill>
                  <a:prstClr val="black"/>
                </a:solidFill>
                <a:latin typeface="Times New Roman"/>
                <a:cs typeface="Times New Roman"/>
              </a:rPr>
              <a:t>s</a:t>
            </a:r>
            <a:r>
              <a:rPr sz="3600" spc="-25" dirty="0">
                <a:solidFill>
                  <a:prstClr val="black"/>
                </a:solidFill>
                <a:latin typeface="Times New Roman"/>
                <a:cs typeface="Times New Roman"/>
              </a:rPr>
              <a:t>f</a:t>
            </a:r>
            <a:r>
              <a:rPr sz="3600" spc="-15" dirty="0">
                <a:solidFill>
                  <a:prstClr val="black"/>
                </a:solidFill>
                <a:latin typeface="Times New Roman"/>
                <a:cs typeface="Times New Roman"/>
              </a:rPr>
              <a:t>or</a:t>
            </a:r>
            <a:r>
              <a:rPr sz="3600" spc="-20" dirty="0">
                <a:solidFill>
                  <a:prstClr val="black"/>
                </a:solidFill>
                <a:latin typeface="Times New Roman"/>
                <a:cs typeface="Times New Roman"/>
              </a:rPr>
              <a:t>mi</a:t>
            </a:r>
            <a:r>
              <a:rPr sz="3600" spc="-15" dirty="0">
                <a:solidFill>
                  <a:prstClr val="black"/>
                </a:solidFill>
                <a:latin typeface="Times New Roman"/>
                <a:cs typeface="Times New Roman"/>
              </a:rPr>
              <a:t>n</a:t>
            </a:r>
            <a:r>
              <a:rPr sz="3600" dirty="0">
                <a:solidFill>
                  <a:prstClr val="black"/>
                </a:solidFill>
                <a:latin typeface="Times New Roman"/>
                <a:cs typeface="Times New Roman"/>
              </a:rPr>
              <a:t>g raw</a:t>
            </a:r>
            <a:r>
              <a:rPr sz="3600" spc="-10" dirty="0">
                <a:solidFill>
                  <a:prstClr val="black"/>
                </a:solidFill>
                <a:latin typeface="Times New Roman"/>
                <a:cs typeface="Times New Roman"/>
              </a:rPr>
              <a:t> </a:t>
            </a:r>
            <a:r>
              <a:rPr sz="3600" dirty="0">
                <a:solidFill>
                  <a:prstClr val="black"/>
                </a:solidFill>
                <a:latin typeface="Times New Roman"/>
                <a:cs typeface="Times New Roman"/>
              </a:rPr>
              <a:t>data</a:t>
            </a:r>
            <a:r>
              <a:rPr sz="3600" spc="-5" dirty="0">
                <a:solidFill>
                  <a:prstClr val="black"/>
                </a:solidFill>
                <a:latin typeface="Times New Roman"/>
                <a:cs typeface="Times New Roman"/>
              </a:rPr>
              <a:t> </a:t>
            </a:r>
            <a:r>
              <a:rPr sz="3600" spc="-20" dirty="0">
                <a:solidFill>
                  <a:prstClr val="black"/>
                </a:solidFill>
                <a:latin typeface="Times New Roman"/>
                <a:cs typeface="Times New Roman"/>
              </a:rPr>
              <a:t>i</a:t>
            </a:r>
            <a:r>
              <a:rPr sz="3600" spc="-15" dirty="0">
                <a:solidFill>
                  <a:prstClr val="black"/>
                </a:solidFill>
                <a:latin typeface="Times New Roman"/>
                <a:cs typeface="Times New Roman"/>
              </a:rPr>
              <a:t>n</a:t>
            </a:r>
            <a:r>
              <a:rPr sz="3600" spc="-20" dirty="0">
                <a:solidFill>
                  <a:prstClr val="black"/>
                </a:solidFill>
                <a:latin typeface="Times New Roman"/>
                <a:cs typeface="Times New Roman"/>
              </a:rPr>
              <a:t>t</a:t>
            </a:r>
            <a:r>
              <a:rPr sz="3600" dirty="0">
                <a:solidFill>
                  <a:prstClr val="black"/>
                </a:solidFill>
                <a:latin typeface="Times New Roman"/>
                <a:cs typeface="Times New Roman"/>
              </a:rPr>
              <a:t>o</a:t>
            </a:r>
            <a:r>
              <a:rPr sz="3600" spc="-10" dirty="0">
                <a:solidFill>
                  <a:prstClr val="black"/>
                </a:solidFill>
                <a:latin typeface="Times New Roman"/>
                <a:cs typeface="Times New Roman"/>
              </a:rPr>
              <a:t> </a:t>
            </a:r>
            <a:r>
              <a:rPr sz="3600" dirty="0">
                <a:solidFill>
                  <a:prstClr val="black"/>
                </a:solidFill>
                <a:latin typeface="Times New Roman"/>
                <a:cs typeface="Times New Roman"/>
              </a:rPr>
              <a:t>fea</a:t>
            </a:r>
            <a:r>
              <a:rPr sz="3600" spc="-15" dirty="0">
                <a:solidFill>
                  <a:prstClr val="black"/>
                </a:solidFill>
                <a:latin typeface="Times New Roman"/>
                <a:cs typeface="Times New Roman"/>
              </a:rPr>
              <a:t>t</a:t>
            </a:r>
            <a:r>
              <a:rPr sz="3600" dirty="0">
                <a:solidFill>
                  <a:prstClr val="black"/>
                </a:solidFill>
                <a:latin typeface="Times New Roman"/>
                <a:cs typeface="Times New Roman"/>
              </a:rPr>
              <a:t>ures</a:t>
            </a:r>
            <a:r>
              <a:rPr sz="3600" spc="-40" dirty="0">
                <a:solidFill>
                  <a:prstClr val="black"/>
                </a:solidFill>
                <a:latin typeface="Times New Roman"/>
                <a:cs typeface="Times New Roman"/>
              </a:rPr>
              <a:t> </a:t>
            </a:r>
            <a:r>
              <a:rPr sz="3600" spc="-20" dirty="0">
                <a:solidFill>
                  <a:prstClr val="black"/>
                </a:solidFill>
                <a:latin typeface="Times New Roman"/>
                <a:cs typeface="Times New Roman"/>
              </a:rPr>
              <a:t>t</a:t>
            </a:r>
            <a:r>
              <a:rPr sz="3600" spc="-15" dirty="0">
                <a:solidFill>
                  <a:prstClr val="black"/>
                </a:solidFill>
                <a:latin typeface="Times New Roman"/>
                <a:cs typeface="Times New Roman"/>
              </a:rPr>
              <a:t>ha</a:t>
            </a:r>
            <a:r>
              <a:rPr sz="3600" dirty="0">
                <a:solidFill>
                  <a:prstClr val="black"/>
                </a:solidFill>
                <a:latin typeface="Times New Roman"/>
                <a:cs typeface="Times New Roman"/>
              </a:rPr>
              <a:t>t</a:t>
            </a:r>
            <a:r>
              <a:rPr sz="3600" spc="-5" dirty="0">
                <a:solidFill>
                  <a:prstClr val="black"/>
                </a:solidFill>
                <a:latin typeface="Times New Roman"/>
                <a:cs typeface="Times New Roman"/>
              </a:rPr>
              <a:t> </a:t>
            </a:r>
            <a:r>
              <a:rPr sz="3600" dirty="0">
                <a:solidFill>
                  <a:prstClr val="black"/>
                </a:solidFill>
                <a:latin typeface="Times New Roman"/>
                <a:cs typeface="Times New Roman"/>
              </a:rPr>
              <a:t>bet</a:t>
            </a:r>
            <a:r>
              <a:rPr sz="3600" spc="-15" dirty="0">
                <a:solidFill>
                  <a:prstClr val="black"/>
                </a:solidFill>
                <a:latin typeface="Times New Roman"/>
                <a:cs typeface="Times New Roman"/>
              </a:rPr>
              <a:t>t</a:t>
            </a:r>
            <a:r>
              <a:rPr sz="3600" dirty="0">
                <a:solidFill>
                  <a:prstClr val="black"/>
                </a:solidFill>
                <a:latin typeface="Times New Roman"/>
                <a:cs typeface="Times New Roman"/>
              </a:rPr>
              <a:t>er</a:t>
            </a:r>
            <a:endParaRPr sz="3600">
              <a:solidFill>
                <a:prstClr val="black"/>
              </a:solidFill>
              <a:latin typeface="Times New Roman"/>
              <a:cs typeface="Times New Roman"/>
            </a:endParaRPr>
          </a:p>
        </p:txBody>
      </p:sp>
      <p:sp>
        <p:nvSpPr>
          <p:cNvPr id="4" name="object 4"/>
          <p:cNvSpPr txBox="1"/>
          <p:nvPr/>
        </p:nvSpPr>
        <p:spPr>
          <a:xfrm>
            <a:off x="2425093" y="2961134"/>
            <a:ext cx="7424420" cy="2196627"/>
          </a:xfrm>
          <a:prstGeom prst="rect">
            <a:avLst/>
          </a:prstGeom>
        </p:spPr>
        <p:txBody>
          <a:bodyPr vert="horz" wrap="square" lIns="0" tIns="0" rIns="0" bIns="0" rtlCol="0">
            <a:spAutoFit/>
          </a:bodyPr>
          <a:lstStyle/>
          <a:p>
            <a:pPr marL="12700" marR="5080" indent="-1270" algn="ctr">
              <a:lnSpc>
                <a:spcPct val="101000"/>
              </a:lnSpc>
            </a:pPr>
            <a:r>
              <a:rPr sz="3600" dirty="0">
                <a:solidFill>
                  <a:prstClr val="black"/>
                </a:solidFill>
                <a:latin typeface="Times New Roman"/>
                <a:cs typeface="Times New Roman"/>
              </a:rPr>
              <a:t>represent</a:t>
            </a:r>
            <a:r>
              <a:rPr sz="3600" spc="-55" dirty="0">
                <a:solidFill>
                  <a:prstClr val="black"/>
                </a:solidFill>
                <a:latin typeface="Times New Roman"/>
                <a:cs typeface="Times New Roman"/>
              </a:rPr>
              <a:t> </a:t>
            </a:r>
            <a:r>
              <a:rPr sz="3600" spc="-20" dirty="0">
                <a:solidFill>
                  <a:prstClr val="black"/>
                </a:solidFill>
                <a:latin typeface="Times New Roman"/>
                <a:cs typeface="Times New Roman"/>
              </a:rPr>
              <a:t>t</a:t>
            </a:r>
            <a:r>
              <a:rPr sz="3600" spc="-15" dirty="0">
                <a:solidFill>
                  <a:prstClr val="black"/>
                </a:solidFill>
                <a:latin typeface="Times New Roman"/>
                <a:cs typeface="Times New Roman"/>
              </a:rPr>
              <a:t>h</a:t>
            </a:r>
            <a:r>
              <a:rPr sz="3600" dirty="0">
                <a:solidFill>
                  <a:prstClr val="black"/>
                </a:solidFill>
                <a:latin typeface="Times New Roman"/>
                <a:cs typeface="Times New Roman"/>
              </a:rPr>
              <a:t>e</a:t>
            </a:r>
            <a:r>
              <a:rPr sz="3600" spc="-15" dirty="0">
                <a:solidFill>
                  <a:prstClr val="black"/>
                </a:solidFill>
                <a:latin typeface="Times New Roman"/>
                <a:cs typeface="Times New Roman"/>
              </a:rPr>
              <a:t> </a:t>
            </a:r>
            <a:r>
              <a:rPr sz="3600" dirty="0">
                <a:solidFill>
                  <a:prstClr val="black"/>
                </a:solidFill>
                <a:latin typeface="Times New Roman"/>
                <a:cs typeface="Times New Roman"/>
              </a:rPr>
              <a:t>underlying problem</a:t>
            </a:r>
            <a:r>
              <a:rPr sz="3600" spc="5" dirty="0">
                <a:solidFill>
                  <a:prstClr val="black"/>
                </a:solidFill>
                <a:latin typeface="Times New Roman"/>
                <a:cs typeface="Times New Roman"/>
              </a:rPr>
              <a:t> </a:t>
            </a:r>
            <a:r>
              <a:rPr sz="3600" dirty="0">
                <a:solidFill>
                  <a:prstClr val="black"/>
                </a:solidFill>
                <a:latin typeface="Times New Roman"/>
                <a:cs typeface="Times New Roman"/>
              </a:rPr>
              <a:t>to</a:t>
            </a:r>
            <a:r>
              <a:rPr sz="3600" spc="-20" dirty="0">
                <a:solidFill>
                  <a:prstClr val="black"/>
                </a:solidFill>
                <a:latin typeface="Times New Roman"/>
                <a:cs typeface="Times New Roman"/>
              </a:rPr>
              <a:t> t</a:t>
            </a:r>
            <a:r>
              <a:rPr sz="3600" spc="-15" dirty="0">
                <a:solidFill>
                  <a:prstClr val="black"/>
                </a:solidFill>
                <a:latin typeface="Times New Roman"/>
                <a:cs typeface="Times New Roman"/>
              </a:rPr>
              <a:t>h</a:t>
            </a:r>
            <a:r>
              <a:rPr sz="3600" dirty="0">
                <a:solidFill>
                  <a:prstClr val="black"/>
                </a:solidFill>
                <a:latin typeface="Times New Roman"/>
                <a:cs typeface="Times New Roman"/>
              </a:rPr>
              <a:t>e predic</a:t>
            </a:r>
            <a:r>
              <a:rPr sz="3600" spc="-15" dirty="0">
                <a:solidFill>
                  <a:prstClr val="black"/>
                </a:solidFill>
                <a:latin typeface="Times New Roman"/>
                <a:cs typeface="Times New Roman"/>
              </a:rPr>
              <a:t>t</a:t>
            </a:r>
            <a:r>
              <a:rPr sz="3600" dirty="0">
                <a:solidFill>
                  <a:prstClr val="black"/>
                </a:solidFill>
                <a:latin typeface="Times New Roman"/>
                <a:cs typeface="Times New Roman"/>
              </a:rPr>
              <a:t>ive</a:t>
            </a:r>
            <a:r>
              <a:rPr sz="3600" spc="5" dirty="0">
                <a:solidFill>
                  <a:prstClr val="black"/>
                </a:solidFill>
                <a:latin typeface="Times New Roman"/>
                <a:cs typeface="Times New Roman"/>
              </a:rPr>
              <a:t> </a:t>
            </a:r>
            <a:r>
              <a:rPr sz="3600" spc="-20" dirty="0">
                <a:solidFill>
                  <a:prstClr val="black"/>
                </a:solidFill>
                <a:latin typeface="Times New Roman"/>
                <a:cs typeface="Times New Roman"/>
              </a:rPr>
              <a:t>m</a:t>
            </a:r>
            <a:r>
              <a:rPr sz="3600" spc="-15" dirty="0">
                <a:solidFill>
                  <a:prstClr val="black"/>
                </a:solidFill>
                <a:latin typeface="Times New Roman"/>
                <a:cs typeface="Times New Roman"/>
              </a:rPr>
              <a:t>ode</a:t>
            </a:r>
            <a:r>
              <a:rPr sz="3600" spc="-20" dirty="0">
                <a:solidFill>
                  <a:prstClr val="black"/>
                </a:solidFill>
                <a:latin typeface="Times New Roman"/>
                <a:cs typeface="Times New Roman"/>
              </a:rPr>
              <a:t>l</a:t>
            </a:r>
            <a:r>
              <a:rPr sz="3600" dirty="0">
                <a:solidFill>
                  <a:prstClr val="black"/>
                </a:solidFill>
                <a:latin typeface="Times New Roman"/>
                <a:cs typeface="Times New Roman"/>
              </a:rPr>
              <a:t>s,</a:t>
            </a:r>
            <a:r>
              <a:rPr sz="3600" spc="-10" dirty="0">
                <a:solidFill>
                  <a:prstClr val="black"/>
                </a:solidFill>
                <a:latin typeface="Times New Roman"/>
                <a:cs typeface="Times New Roman"/>
              </a:rPr>
              <a:t> </a:t>
            </a:r>
            <a:r>
              <a:rPr sz="3600" dirty="0">
                <a:solidFill>
                  <a:prstClr val="black"/>
                </a:solidFill>
                <a:latin typeface="Times New Roman"/>
                <a:cs typeface="Times New Roman"/>
              </a:rPr>
              <a:t>result</a:t>
            </a:r>
            <a:r>
              <a:rPr sz="3600" spc="-15" dirty="0">
                <a:solidFill>
                  <a:prstClr val="black"/>
                </a:solidFill>
                <a:latin typeface="Times New Roman"/>
                <a:cs typeface="Times New Roman"/>
              </a:rPr>
              <a:t>i</a:t>
            </a:r>
            <a:r>
              <a:rPr sz="3600" dirty="0">
                <a:solidFill>
                  <a:prstClr val="black"/>
                </a:solidFill>
                <a:latin typeface="Times New Roman"/>
                <a:cs typeface="Times New Roman"/>
              </a:rPr>
              <a:t>ng</a:t>
            </a:r>
            <a:r>
              <a:rPr sz="3600" spc="-40" dirty="0">
                <a:solidFill>
                  <a:prstClr val="black"/>
                </a:solidFill>
                <a:latin typeface="Times New Roman"/>
                <a:cs typeface="Times New Roman"/>
              </a:rPr>
              <a:t> </a:t>
            </a:r>
            <a:r>
              <a:rPr sz="3600" dirty="0">
                <a:solidFill>
                  <a:prstClr val="black"/>
                </a:solidFill>
                <a:latin typeface="Times New Roman"/>
                <a:cs typeface="Times New Roman"/>
              </a:rPr>
              <a:t>in</a:t>
            </a:r>
            <a:r>
              <a:rPr sz="3600" spc="-20" dirty="0">
                <a:solidFill>
                  <a:prstClr val="black"/>
                </a:solidFill>
                <a:latin typeface="Times New Roman"/>
                <a:cs typeface="Times New Roman"/>
              </a:rPr>
              <a:t> im</a:t>
            </a:r>
            <a:r>
              <a:rPr sz="3600" spc="-15" dirty="0">
                <a:solidFill>
                  <a:prstClr val="black"/>
                </a:solidFill>
                <a:latin typeface="Times New Roman"/>
                <a:cs typeface="Times New Roman"/>
              </a:rPr>
              <a:t>p</a:t>
            </a:r>
            <a:r>
              <a:rPr sz="3600" dirty="0">
                <a:solidFill>
                  <a:prstClr val="black"/>
                </a:solidFill>
                <a:latin typeface="Times New Roman"/>
                <a:cs typeface="Times New Roman"/>
              </a:rPr>
              <a:t>r</a:t>
            </a:r>
            <a:r>
              <a:rPr sz="3600" spc="-25" dirty="0">
                <a:solidFill>
                  <a:prstClr val="black"/>
                </a:solidFill>
                <a:latin typeface="Times New Roman"/>
                <a:cs typeface="Times New Roman"/>
              </a:rPr>
              <a:t>o</a:t>
            </a:r>
            <a:r>
              <a:rPr sz="3600" spc="-15" dirty="0">
                <a:solidFill>
                  <a:prstClr val="black"/>
                </a:solidFill>
                <a:latin typeface="Times New Roman"/>
                <a:cs typeface="Times New Roman"/>
              </a:rPr>
              <a:t>ve</a:t>
            </a:r>
            <a:r>
              <a:rPr sz="3600" dirty="0">
                <a:solidFill>
                  <a:prstClr val="black"/>
                </a:solidFill>
                <a:latin typeface="Times New Roman"/>
                <a:cs typeface="Times New Roman"/>
              </a:rPr>
              <a:t>d </a:t>
            </a:r>
            <a:r>
              <a:rPr sz="3600" spc="-20" dirty="0">
                <a:solidFill>
                  <a:prstClr val="black"/>
                </a:solidFill>
                <a:latin typeface="Times New Roman"/>
                <a:cs typeface="Times New Roman"/>
              </a:rPr>
              <a:t>m</a:t>
            </a:r>
            <a:r>
              <a:rPr sz="3600" spc="-15" dirty="0">
                <a:solidFill>
                  <a:prstClr val="black"/>
                </a:solidFill>
                <a:latin typeface="Times New Roman"/>
                <a:cs typeface="Times New Roman"/>
              </a:rPr>
              <a:t>ode</a:t>
            </a:r>
            <a:r>
              <a:rPr sz="3600" dirty="0">
                <a:solidFill>
                  <a:prstClr val="black"/>
                </a:solidFill>
                <a:latin typeface="Times New Roman"/>
                <a:cs typeface="Times New Roman"/>
              </a:rPr>
              <a:t>l</a:t>
            </a:r>
            <a:r>
              <a:rPr sz="3600" spc="-20" dirty="0">
                <a:solidFill>
                  <a:prstClr val="black"/>
                </a:solidFill>
                <a:latin typeface="Times New Roman"/>
                <a:cs typeface="Times New Roman"/>
              </a:rPr>
              <a:t> </a:t>
            </a:r>
            <a:r>
              <a:rPr sz="3600" spc="-15" dirty="0">
                <a:solidFill>
                  <a:prstClr val="black"/>
                </a:solidFill>
                <a:latin typeface="Times New Roman"/>
                <a:cs typeface="Times New Roman"/>
              </a:rPr>
              <a:t>accu</a:t>
            </a:r>
            <a:r>
              <a:rPr sz="3600" dirty="0">
                <a:solidFill>
                  <a:prstClr val="black"/>
                </a:solidFill>
                <a:latin typeface="Times New Roman"/>
                <a:cs typeface="Times New Roman"/>
              </a:rPr>
              <a:t>r</a:t>
            </a:r>
            <a:r>
              <a:rPr sz="3600" spc="-30" dirty="0">
                <a:solidFill>
                  <a:prstClr val="black"/>
                </a:solidFill>
                <a:latin typeface="Times New Roman"/>
                <a:cs typeface="Times New Roman"/>
              </a:rPr>
              <a:t>a</a:t>
            </a:r>
            <a:r>
              <a:rPr sz="3600" spc="-15" dirty="0">
                <a:solidFill>
                  <a:prstClr val="black"/>
                </a:solidFill>
                <a:latin typeface="Times New Roman"/>
                <a:cs typeface="Times New Roman"/>
              </a:rPr>
              <a:t>c</a:t>
            </a:r>
            <a:r>
              <a:rPr sz="3600" dirty="0">
                <a:solidFill>
                  <a:prstClr val="black"/>
                </a:solidFill>
                <a:latin typeface="Times New Roman"/>
                <a:cs typeface="Times New Roman"/>
              </a:rPr>
              <a:t>y</a:t>
            </a:r>
            <a:r>
              <a:rPr sz="3600" spc="10" dirty="0">
                <a:solidFill>
                  <a:prstClr val="black"/>
                </a:solidFill>
                <a:latin typeface="Times New Roman"/>
                <a:cs typeface="Times New Roman"/>
              </a:rPr>
              <a:t> </a:t>
            </a:r>
            <a:r>
              <a:rPr sz="3600" dirty="0">
                <a:solidFill>
                  <a:prstClr val="black"/>
                </a:solidFill>
                <a:latin typeface="Times New Roman"/>
                <a:cs typeface="Times New Roman"/>
              </a:rPr>
              <a:t>on unseen</a:t>
            </a:r>
            <a:r>
              <a:rPr sz="3600" spc="-25" dirty="0">
                <a:solidFill>
                  <a:prstClr val="black"/>
                </a:solidFill>
                <a:latin typeface="Times New Roman"/>
                <a:cs typeface="Times New Roman"/>
              </a:rPr>
              <a:t> </a:t>
            </a:r>
            <a:r>
              <a:rPr sz="3600" dirty="0">
                <a:solidFill>
                  <a:prstClr val="black"/>
                </a:solidFill>
                <a:latin typeface="Times New Roman"/>
                <a:cs typeface="Times New Roman"/>
              </a:rPr>
              <a:t>data."</a:t>
            </a:r>
            <a:endParaRPr sz="3600">
              <a:solidFill>
                <a:prstClr val="black"/>
              </a:solidFill>
              <a:latin typeface="Times New Roman"/>
              <a:cs typeface="Times New Roman"/>
            </a:endParaRPr>
          </a:p>
          <a:p>
            <a:pPr algn="ctr">
              <a:spcBef>
                <a:spcPts val="245"/>
              </a:spcBef>
            </a:pPr>
            <a:r>
              <a:rPr sz="3200" dirty="0">
                <a:solidFill>
                  <a:prstClr val="black"/>
                </a:solidFill>
                <a:latin typeface="Trebuchet MS"/>
                <a:cs typeface="Trebuchet MS"/>
              </a:rPr>
              <a:t>–</a:t>
            </a:r>
            <a:r>
              <a:rPr sz="3200" spc="475" dirty="0">
                <a:solidFill>
                  <a:prstClr val="black"/>
                </a:solidFill>
                <a:latin typeface="Trebuchet MS"/>
                <a:cs typeface="Trebuchet MS"/>
              </a:rPr>
              <a:t> </a:t>
            </a:r>
            <a:r>
              <a:rPr sz="3200" u="heavy" dirty="0">
                <a:solidFill>
                  <a:srgbClr val="0000FF"/>
                </a:solidFill>
                <a:latin typeface="Times New Roman"/>
                <a:cs typeface="Times New Roman"/>
              </a:rPr>
              <a:t>Jas</a:t>
            </a:r>
            <a:r>
              <a:rPr sz="3200" u="heavy" spc="10" dirty="0">
                <a:solidFill>
                  <a:srgbClr val="0000FF"/>
                </a:solidFill>
                <a:latin typeface="Times New Roman"/>
                <a:cs typeface="Times New Roman"/>
              </a:rPr>
              <a:t>o</a:t>
            </a:r>
            <a:r>
              <a:rPr sz="3200" u="heavy" dirty="0">
                <a:solidFill>
                  <a:srgbClr val="0000FF"/>
                </a:solidFill>
                <a:latin typeface="Times New Roman"/>
                <a:cs typeface="Times New Roman"/>
              </a:rPr>
              <a:t>n</a:t>
            </a:r>
            <a:r>
              <a:rPr sz="3200" u="heavy" spc="-40" dirty="0">
                <a:solidFill>
                  <a:srgbClr val="0000FF"/>
                </a:solidFill>
                <a:latin typeface="Times New Roman"/>
                <a:cs typeface="Times New Roman"/>
              </a:rPr>
              <a:t> </a:t>
            </a:r>
            <a:r>
              <a:rPr sz="3200" u="heavy" dirty="0">
                <a:solidFill>
                  <a:srgbClr val="0000FF"/>
                </a:solidFill>
                <a:latin typeface="Times New Roman"/>
                <a:cs typeface="Times New Roman"/>
              </a:rPr>
              <a:t>Brow</a:t>
            </a:r>
            <a:r>
              <a:rPr sz="3200" u="heavy" spc="10" dirty="0">
                <a:solidFill>
                  <a:srgbClr val="0000FF"/>
                </a:solidFill>
                <a:latin typeface="Times New Roman"/>
                <a:cs typeface="Times New Roman"/>
              </a:rPr>
              <a:t>n</a:t>
            </a:r>
            <a:r>
              <a:rPr sz="3200" u="heavy" spc="-20" dirty="0">
                <a:solidFill>
                  <a:srgbClr val="0000FF"/>
                </a:solidFill>
                <a:latin typeface="Times New Roman"/>
                <a:cs typeface="Times New Roman"/>
              </a:rPr>
              <a:t>l</a:t>
            </a:r>
            <a:r>
              <a:rPr sz="3200" u="heavy" dirty="0">
                <a:solidFill>
                  <a:srgbClr val="0000FF"/>
                </a:solidFill>
                <a:latin typeface="Times New Roman"/>
                <a:cs typeface="Times New Roman"/>
              </a:rPr>
              <a:t>ee</a:t>
            </a:r>
            <a:endParaRPr sz="3200">
              <a:solidFill>
                <a:prstClr val="black"/>
              </a:solidFill>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857237"/>
            <a:ext cx="9144000" cy="5143500"/>
          </a:xfrm>
          <a:custGeom>
            <a:avLst/>
            <a:gdLst/>
            <a:ahLst/>
            <a:cxnLst/>
            <a:rect l="l" t="t" r="r" b="b"/>
            <a:pathLst>
              <a:path w="9144000" h="5143500">
                <a:moveTo>
                  <a:pt x="0" y="5143499"/>
                </a:moveTo>
                <a:lnTo>
                  <a:pt x="9143999" y="5143499"/>
                </a:lnTo>
                <a:lnTo>
                  <a:pt x="9143999" y="0"/>
                </a:lnTo>
                <a:lnTo>
                  <a:pt x="0" y="0"/>
                </a:lnTo>
                <a:lnTo>
                  <a:pt x="0" y="5143499"/>
                </a:lnTo>
                <a:close/>
              </a:path>
            </a:pathLst>
          </a:custGeom>
          <a:solidFill>
            <a:srgbClr val="A2C1F4"/>
          </a:solidFill>
        </p:spPr>
        <p:txBody>
          <a:bodyPr wrap="square" lIns="0" tIns="0" rIns="0" bIns="0" rtlCol="0"/>
          <a:lstStyle/>
          <a:p>
            <a:endParaRPr>
              <a:solidFill>
                <a:prstClr val="black"/>
              </a:solidFill>
              <a:latin typeface="Calibri"/>
            </a:endParaRPr>
          </a:p>
        </p:txBody>
      </p:sp>
      <p:sp>
        <p:nvSpPr>
          <p:cNvPr id="3" name="object 3"/>
          <p:cNvSpPr txBox="1"/>
          <p:nvPr/>
        </p:nvSpPr>
        <p:spPr>
          <a:xfrm>
            <a:off x="2545787" y="2154274"/>
            <a:ext cx="7192009" cy="1670457"/>
          </a:xfrm>
          <a:prstGeom prst="rect">
            <a:avLst/>
          </a:prstGeom>
        </p:spPr>
        <p:txBody>
          <a:bodyPr vert="horz" wrap="square" lIns="0" tIns="0" rIns="0" bIns="0" rtlCol="0">
            <a:spAutoFit/>
          </a:bodyPr>
          <a:lstStyle/>
          <a:p>
            <a:pPr marL="12700" marR="5080" algn="ctr">
              <a:lnSpc>
                <a:spcPct val="100899"/>
              </a:lnSpc>
            </a:pPr>
            <a:r>
              <a:rPr sz="3600" spc="-15" dirty="0">
                <a:solidFill>
                  <a:srgbClr val="1F2528"/>
                </a:solidFill>
                <a:latin typeface="Trebuchet MS"/>
                <a:cs typeface="Trebuchet MS"/>
              </a:rPr>
              <a:t>“</a:t>
            </a:r>
            <a:r>
              <a:rPr sz="3600" spc="-20" dirty="0">
                <a:solidFill>
                  <a:srgbClr val="1F2528"/>
                </a:solidFill>
                <a:latin typeface="Trebuchet MS"/>
                <a:cs typeface="Trebuchet MS"/>
              </a:rPr>
              <a:t>C</a:t>
            </a:r>
            <a:r>
              <a:rPr sz="3600" spc="-15" dirty="0">
                <a:solidFill>
                  <a:srgbClr val="1F2528"/>
                </a:solidFill>
                <a:latin typeface="Trebuchet MS"/>
                <a:cs typeface="Trebuchet MS"/>
              </a:rPr>
              <a:t>om</a:t>
            </a:r>
            <a:r>
              <a:rPr sz="3600" dirty="0">
                <a:solidFill>
                  <a:srgbClr val="1F2528"/>
                </a:solidFill>
                <a:latin typeface="Trebuchet MS"/>
                <a:cs typeface="Trebuchet MS"/>
              </a:rPr>
              <a:t>i</a:t>
            </a:r>
            <a:r>
              <a:rPr sz="3600" spc="-15" dirty="0">
                <a:solidFill>
                  <a:srgbClr val="1F2528"/>
                </a:solidFill>
                <a:latin typeface="Trebuchet MS"/>
                <a:cs typeface="Trebuchet MS"/>
              </a:rPr>
              <a:t>n</a:t>
            </a:r>
            <a:r>
              <a:rPr sz="3600" dirty="0">
                <a:solidFill>
                  <a:srgbClr val="1F2528"/>
                </a:solidFill>
                <a:latin typeface="Trebuchet MS"/>
                <a:cs typeface="Trebuchet MS"/>
              </a:rPr>
              <a:t>g</a:t>
            </a:r>
            <a:r>
              <a:rPr sz="3600" spc="-45" dirty="0">
                <a:solidFill>
                  <a:srgbClr val="1F2528"/>
                </a:solidFill>
                <a:latin typeface="Trebuchet MS"/>
                <a:cs typeface="Trebuchet MS"/>
              </a:rPr>
              <a:t> </a:t>
            </a:r>
            <a:r>
              <a:rPr sz="3600" spc="30" dirty="0">
                <a:solidFill>
                  <a:srgbClr val="1F2528"/>
                </a:solidFill>
                <a:latin typeface="Trebuchet MS"/>
                <a:cs typeface="Trebuchet MS"/>
              </a:rPr>
              <a:t>u</a:t>
            </a:r>
            <a:r>
              <a:rPr sz="3600" dirty="0">
                <a:solidFill>
                  <a:srgbClr val="1F2528"/>
                </a:solidFill>
                <a:latin typeface="Trebuchet MS"/>
                <a:cs typeface="Trebuchet MS"/>
              </a:rPr>
              <a:t>p</a:t>
            </a:r>
            <a:r>
              <a:rPr sz="3600" spc="240" dirty="0">
                <a:solidFill>
                  <a:srgbClr val="1F2528"/>
                </a:solidFill>
                <a:latin typeface="Times New Roman"/>
                <a:cs typeface="Times New Roman"/>
              </a:rPr>
              <a:t> </a:t>
            </a:r>
            <a:r>
              <a:rPr sz="3600" spc="-160" dirty="0">
                <a:solidFill>
                  <a:srgbClr val="1F2528"/>
                </a:solidFill>
                <a:latin typeface="Trebuchet MS"/>
                <a:cs typeface="Trebuchet MS"/>
              </a:rPr>
              <a:t>w</a:t>
            </a:r>
            <a:r>
              <a:rPr sz="3600" spc="-155" dirty="0">
                <a:solidFill>
                  <a:srgbClr val="1F2528"/>
                </a:solidFill>
                <a:latin typeface="Trebuchet MS"/>
                <a:cs typeface="Trebuchet MS"/>
              </a:rPr>
              <a:t>i</a:t>
            </a:r>
            <a:r>
              <a:rPr sz="3600" spc="-160" dirty="0">
                <a:solidFill>
                  <a:srgbClr val="1F2528"/>
                </a:solidFill>
                <a:latin typeface="Trebuchet MS"/>
                <a:cs typeface="Trebuchet MS"/>
              </a:rPr>
              <a:t>t</a:t>
            </a:r>
            <a:r>
              <a:rPr sz="3600" dirty="0">
                <a:solidFill>
                  <a:srgbClr val="1F2528"/>
                </a:solidFill>
                <a:latin typeface="Trebuchet MS"/>
                <a:cs typeface="Trebuchet MS"/>
              </a:rPr>
              <a:t>h</a:t>
            </a:r>
            <a:r>
              <a:rPr sz="3600" spc="-130" dirty="0">
                <a:solidFill>
                  <a:srgbClr val="1F2528"/>
                </a:solidFill>
                <a:latin typeface="Times New Roman"/>
                <a:cs typeface="Times New Roman"/>
              </a:rPr>
              <a:t> </a:t>
            </a:r>
            <a:r>
              <a:rPr sz="3600" spc="-90" dirty="0">
                <a:solidFill>
                  <a:srgbClr val="1F2528"/>
                </a:solidFill>
                <a:latin typeface="Trebuchet MS"/>
                <a:cs typeface="Trebuchet MS"/>
              </a:rPr>
              <a:t>f</a:t>
            </a:r>
            <a:r>
              <a:rPr sz="3600" spc="-70" dirty="0">
                <a:solidFill>
                  <a:srgbClr val="1F2528"/>
                </a:solidFill>
                <a:latin typeface="Trebuchet MS"/>
                <a:cs typeface="Trebuchet MS"/>
              </a:rPr>
              <a:t>ea</a:t>
            </a:r>
            <a:r>
              <a:rPr sz="3600" spc="-75" dirty="0">
                <a:solidFill>
                  <a:srgbClr val="1F2528"/>
                </a:solidFill>
                <a:latin typeface="Trebuchet MS"/>
                <a:cs typeface="Trebuchet MS"/>
              </a:rPr>
              <a:t>t</a:t>
            </a:r>
            <a:r>
              <a:rPr sz="3600" spc="-70" dirty="0">
                <a:solidFill>
                  <a:srgbClr val="1F2528"/>
                </a:solidFill>
                <a:latin typeface="Trebuchet MS"/>
                <a:cs typeface="Trebuchet MS"/>
              </a:rPr>
              <a:t>u</a:t>
            </a:r>
            <a:r>
              <a:rPr sz="3600" spc="-85" dirty="0">
                <a:solidFill>
                  <a:srgbClr val="1F2528"/>
                </a:solidFill>
                <a:latin typeface="Trebuchet MS"/>
                <a:cs typeface="Trebuchet MS"/>
              </a:rPr>
              <a:t>r</a:t>
            </a:r>
            <a:r>
              <a:rPr sz="3600" spc="-70" dirty="0">
                <a:solidFill>
                  <a:srgbClr val="1F2528"/>
                </a:solidFill>
                <a:latin typeface="Trebuchet MS"/>
                <a:cs typeface="Trebuchet MS"/>
              </a:rPr>
              <a:t>e</a:t>
            </a:r>
            <a:r>
              <a:rPr sz="3600" spc="-15" dirty="0">
                <a:solidFill>
                  <a:srgbClr val="1F2528"/>
                </a:solidFill>
                <a:latin typeface="Trebuchet MS"/>
                <a:cs typeface="Trebuchet MS"/>
              </a:rPr>
              <a:t>s</a:t>
            </a:r>
            <a:r>
              <a:rPr sz="3600" spc="20" dirty="0">
                <a:solidFill>
                  <a:srgbClr val="1F2528"/>
                </a:solidFill>
                <a:latin typeface="Times New Roman"/>
                <a:cs typeface="Times New Roman"/>
              </a:rPr>
              <a:t> </a:t>
            </a:r>
            <a:r>
              <a:rPr sz="3600" spc="-10" dirty="0">
                <a:solidFill>
                  <a:srgbClr val="1F2528"/>
                </a:solidFill>
                <a:latin typeface="Trebuchet MS"/>
                <a:cs typeface="Trebuchet MS"/>
              </a:rPr>
              <a:t>i</a:t>
            </a:r>
            <a:r>
              <a:rPr sz="3600" spc="-15" dirty="0">
                <a:solidFill>
                  <a:srgbClr val="1F2528"/>
                </a:solidFill>
                <a:latin typeface="Trebuchet MS"/>
                <a:cs typeface="Trebuchet MS"/>
              </a:rPr>
              <a:t>s</a:t>
            </a:r>
            <a:r>
              <a:rPr sz="3600" spc="-450" dirty="0">
                <a:solidFill>
                  <a:srgbClr val="1F2528"/>
                </a:solidFill>
                <a:latin typeface="Times New Roman"/>
                <a:cs typeface="Times New Roman"/>
              </a:rPr>
              <a:t> </a:t>
            </a:r>
            <a:r>
              <a:rPr sz="3600" spc="-220" dirty="0">
                <a:solidFill>
                  <a:srgbClr val="1F2528"/>
                </a:solidFill>
                <a:latin typeface="Trebuchet MS"/>
                <a:cs typeface="Trebuchet MS"/>
              </a:rPr>
              <a:t>d</a:t>
            </a:r>
            <a:r>
              <a:rPr sz="3600" spc="-210" dirty="0">
                <a:solidFill>
                  <a:srgbClr val="1F2528"/>
                </a:solidFill>
                <a:latin typeface="Trebuchet MS"/>
                <a:cs typeface="Trebuchet MS"/>
              </a:rPr>
              <a:t>i</a:t>
            </a:r>
            <a:r>
              <a:rPr sz="3600" spc="-229" dirty="0">
                <a:solidFill>
                  <a:srgbClr val="1F2528"/>
                </a:solidFill>
                <a:latin typeface="Trebuchet MS"/>
                <a:cs typeface="Trebuchet MS"/>
              </a:rPr>
              <a:t>ff</a:t>
            </a:r>
            <a:r>
              <a:rPr sz="3600" spc="-210" dirty="0">
                <a:solidFill>
                  <a:srgbClr val="1F2528"/>
                </a:solidFill>
                <a:latin typeface="Trebuchet MS"/>
                <a:cs typeface="Trebuchet MS"/>
              </a:rPr>
              <a:t>ic</a:t>
            </a:r>
            <a:r>
              <a:rPr sz="3600" spc="-215" dirty="0">
                <a:solidFill>
                  <a:srgbClr val="1F2528"/>
                </a:solidFill>
                <a:latin typeface="Trebuchet MS"/>
                <a:cs typeface="Trebuchet MS"/>
              </a:rPr>
              <a:t>u</a:t>
            </a:r>
            <a:r>
              <a:rPr sz="3600" spc="-240" dirty="0">
                <a:solidFill>
                  <a:srgbClr val="1F2528"/>
                </a:solidFill>
                <a:latin typeface="Trebuchet MS"/>
                <a:cs typeface="Trebuchet MS"/>
              </a:rPr>
              <a:t>l</a:t>
            </a:r>
            <a:r>
              <a:rPr sz="3600" spc="-215" dirty="0">
                <a:solidFill>
                  <a:srgbClr val="1F2528"/>
                </a:solidFill>
                <a:latin typeface="Trebuchet MS"/>
                <a:cs typeface="Trebuchet MS"/>
              </a:rPr>
              <a:t>t</a:t>
            </a:r>
            <a:r>
              <a:rPr sz="3600" dirty="0">
                <a:solidFill>
                  <a:srgbClr val="1F2528"/>
                </a:solidFill>
                <a:latin typeface="Trebuchet MS"/>
                <a:cs typeface="Trebuchet MS"/>
              </a:rPr>
              <a:t>,</a:t>
            </a:r>
            <a:r>
              <a:rPr sz="3600" dirty="0">
                <a:solidFill>
                  <a:srgbClr val="1F2528"/>
                </a:solidFill>
                <a:latin typeface="Times New Roman"/>
                <a:cs typeface="Times New Roman"/>
              </a:rPr>
              <a:t> </a:t>
            </a:r>
            <a:r>
              <a:rPr sz="3600" spc="-75" dirty="0">
                <a:solidFill>
                  <a:srgbClr val="1F2528"/>
                </a:solidFill>
                <a:latin typeface="Trebuchet MS"/>
                <a:cs typeface="Trebuchet MS"/>
              </a:rPr>
              <a:t>t</a:t>
            </a:r>
            <a:r>
              <a:rPr sz="3600" spc="-70" dirty="0">
                <a:solidFill>
                  <a:srgbClr val="1F2528"/>
                </a:solidFill>
                <a:latin typeface="Trebuchet MS"/>
                <a:cs typeface="Trebuchet MS"/>
              </a:rPr>
              <a:t>i</a:t>
            </a:r>
            <a:r>
              <a:rPr sz="3600" spc="-75" dirty="0">
                <a:solidFill>
                  <a:srgbClr val="1F2528"/>
                </a:solidFill>
                <a:latin typeface="Trebuchet MS"/>
                <a:cs typeface="Trebuchet MS"/>
              </a:rPr>
              <a:t>m</a:t>
            </a:r>
            <a:r>
              <a:rPr sz="3600" spc="-70" dirty="0">
                <a:solidFill>
                  <a:srgbClr val="1F2528"/>
                </a:solidFill>
                <a:latin typeface="Trebuchet MS"/>
                <a:cs typeface="Trebuchet MS"/>
              </a:rPr>
              <a:t>e</a:t>
            </a:r>
            <a:r>
              <a:rPr sz="3600" spc="-75" dirty="0">
                <a:solidFill>
                  <a:srgbClr val="1F2528"/>
                </a:solidFill>
                <a:latin typeface="Trebuchet MS"/>
                <a:cs typeface="Trebuchet MS"/>
              </a:rPr>
              <a:t>-</a:t>
            </a:r>
            <a:r>
              <a:rPr sz="3600" spc="-70" dirty="0">
                <a:solidFill>
                  <a:srgbClr val="1F2528"/>
                </a:solidFill>
                <a:latin typeface="Trebuchet MS"/>
                <a:cs typeface="Trebuchet MS"/>
              </a:rPr>
              <a:t>c</a:t>
            </a:r>
            <a:r>
              <a:rPr sz="3600" spc="-95" dirty="0">
                <a:solidFill>
                  <a:srgbClr val="1F2528"/>
                </a:solidFill>
                <a:latin typeface="Trebuchet MS"/>
                <a:cs typeface="Trebuchet MS"/>
              </a:rPr>
              <a:t>o</a:t>
            </a:r>
            <a:r>
              <a:rPr sz="3600" spc="-70" dirty="0">
                <a:solidFill>
                  <a:srgbClr val="1F2528"/>
                </a:solidFill>
                <a:latin typeface="Trebuchet MS"/>
                <a:cs typeface="Trebuchet MS"/>
              </a:rPr>
              <a:t>n</a:t>
            </a:r>
            <a:r>
              <a:rPr sz="3600" spc="-95" dirty="0">
                <a:solidFill>
                  <a:srgbClr val="1F2528"/>
                </a:solidFill>
                <a:latin typeface="Trebuchet MS"/>
                <a:cs typeface="Trebuchet MS"/>
              </a:rPr>
              <a:t>s</a:t>
            </a:r>
            <a:r>
              <a:rPr sz="3600" spc="-70" dirty="0">
                <a:solidFill>
                  <a:srgbClr val="1F2528"/>
                </a:solidFill>
                <a:latin typeface="Trebuchet MS"/>
                <a:cs typeface="Trebuchet MS"/>
              </a:rPr>
              <a:t>u</a:t>
            </a:r>
            <a:r>
              <a:rPr sz="3600" spc="-75" dirty="0">
                <a:solidFill>
                  <a:srgbClr val="1F2528"/>
                </a:solidFill>
                <a:latin typeface="Trebuchet MS"/>
                <a:cs typeface="Trebuchet MS"/>
              </a:rPr>
              <a:t>m</a:t>
            </a:r>
            <a:r>
              <a:rPr sz="3600" spc="-70" dirty="0">
                <a:solidFill>
                  <a:srgbClr val="1F2528"/>
                </a:solidFill>
                <a:latin typeface="Trebuchet MS"/>
                <a:cs typeface="Trebuchet MS"/>
              </a:rPr>
              <a:t>in</a:t>
            </a:r>
            <a:r>
              <a:rPr sz="3600" spc="-90" dirty="0">
                <a:solidFill>
                  <a:srgbClr val="1F2528"/>
                </a:solidFill>
                <a:latin typeface="Trebuchet MS"/>
                <a:cs typeface="Trebuchet MS"/>
              </a:rPr>
              <a:t>g</a:t>
            </a:r>
            <a:r>
              <a:rPr sz="3600" dirty="0">
                <a:solidFill>
                  <a:srgbClr val="1F2528"/>
                </a:solidFill>
                <a:latin typeface="Trebuchet MS"/>
                <a:cs typeface="Trebuchet MS"/>
              </a:rPr>
              <a:t>,</a:t>
            </a:r>
            <a:endParaRPr sz="3600">
              <a:solidFill>
                <a:prstClr val="black"/>
              </a:solidFill>
              <a:latin typeface="Trebuchet MS"/>
              <a:cs typeface="Trebuchet MS"/>
            </a:endParaRPr>
          </a:p>
          <a:p>
            <a:pPr marL="5080" algn="ctr">
              <a:lnSpc>
                <a:spcPts val="4290"/>
              </a:lnSpc>
              <a:spcBef>
                <a:spcPts val="45"/>
              </a:spcBef>
            </a:pPr>
            <a:r>
              <a:rPr sz="3600" spc="-50" dirty="0">
                <a:solidFill>
                  <a:srgbClr val="1F2528"/>
                </a:solidFill>
                <a:latin typeface="Trebuchet MS"/>
                <a:cs typeface="Trebuchet MS"/>
              </a:rPr>
              <a:t>r</a:t>
            </a:r>
            <a:r>
              <a:rPr sz="3600" spc="-35" dirty="0">
                <a:solidFill>
                  <a:srgbClr val="1F2528"/>
                </a:solidFill>
                <a:latin typeface="Trebuchet MS"/>
                <a:cs typeface="Trebuchet MS"/>
              </a:rPr>
              <a:t>e</a:t>
            </a:r>
            <a:r>
              <a:rPr sz="3600" spc="-40" dirty="0">
                <a:solidFill>
                  <a:srgbClr val="1F2528"/>
                </a:solidFill>
                <a:latin typeface="Trebuchet MS"/>
                <a:cs typeface="Trebuchet MS"/>
              </a:rPr>
              <a:t>q</a:t>
            </a:r>
            <a:r>
              <a:rPr sz="3600" spc="-35" dirty="0">
                <a:solidFill>
                  <a:srgbClr val="1F2528"/>
                </a:solidFill>
                <a:latin typeface="Trebuchet MS"/>
                <a:cs typeface="Trebuchet MS"/>
              </a:rPr>
              <a:t>u</a:t>
            </a:r>
            <a:r>
              <a:rPr sz="3600" spc="-30" dirty="0">
                <a:solidFill>
                  <a:srgbClr val="1F2528"/>
                </a:solidFill>
                <a:latin typeface="Trebuchet MS"/>
                <a:cs typeface="Trebuchet MS"/>
              </a:rPr>
              <a:t>i</a:t>
            </a:r>
            <a:r>
              <a:rPr sz="3600" spc="-50" dirty="0">
                <a:solidFill>
                  <a:srgbClr val="1F2528"/>
                </a:solidFill>
                <a:latin typeface="Trebuchet MS"/>
                <a:cs typeface="Trebuchet MS"/>
              </a:rPr>
              <a:t>r</a:t>
            </a:r>
            <a:r>
              <a:rPr sz="3600" spc="-35" dirty="0">
                <a:solidFill>
                  <a:srgbClr val="1F2528"/>
                </a:solidFill>
                <a:latin typeface="Trebuchet MS"/>
                <a:cs typeface="Trebuchet MS"/>
              </a:rPr>
              <a:t>e</a:t>
            </a:r>
            <a:r>
              <a:rPr sz="3600" spc="-15" dirty="0">
                <a:solidFill>
                  <a:srgbClr val="1F2528"/>
                </a:solidFill>
                <a:latin typeface="Trebuchet MS"/>
                <a:cs typeface="Trebuchet MS"/>
              </a:rPr>
              <a:t>s</a:t>
            </a:r>
            <a:r>
              <a:rPr sz="3600" spc="120" dirty="0">
                <a:solidFill>
                  <a:srgbClr val="1F2528"/>
                </a:solidFill>
                <a:latin typeface="Times New Roman"/>
                <a:cs typeface="Times New Roman"/>
              </a:rPr>
              <a:t> </a:t>
            </a:r>
            <a:r>
              <a:rPr sz="3600" spc="-85" dirty="0">
                <a:solidFill>
                  <a:srgbClr val="1F2528"/>
                </a:solidFill>
                <a:latin typeface="Trebuchet MS"/>
                <a:cs typeface="Trebuchet MS"/>
              </a:rPr>
              <a:t>e</a:t>
            </a:r>
            <a:r>
              <a:rPr sz="3600" spc="-110" dirty="0">
                <a:solidFill>
                  <a:srgbClr val="1F2528"/>
                </a:solidFill>
                <a:latin typeface="Trebuchet MS"/>
                <a:cs typeface="Trebuchet MS"/>
              </a:rPr>
              <a:t>x</a:t>
            </a:r>
            <a:r>
              <a:rPr sz="3600" spc="-90" dirty="0">
                <a:solidFill>
                  <a:srgbClr val="1F2528"/>
                </a:solidFill>
                <a:latin typeface="Trebuchet MS"/>
                <a:cs typeface="Trebuchet MS"/>
              </a:rPr>
              <a:t>p</a:t>
            </a:r>
            <a:r>
              <a:rPr sz="3600" spc="-85" dirty="0">
                <a:solidFill>
                  <a:srgbClr val="1F2528"/>
                </a:solidFill>
                <a:latin typeface="Trebuchet MS"/>
                <a:cs typeface="Trebuchet MS"/>
              </a:rPr>
              <a:t>e</a:t>
            </a:r>
            <a:r>
              <a:rPr sz="3600" spc="-95" dirty="0">
                <a:solidFill>
                  <a:srgbClr val="1F2528"/>
                </a:solidFill>
                <a:latin typeface="Trebuchet MS"/>
                <a:cs typeface="Trebuchet MS"/>
              </a:rPr>
              <a:t>r</a:t>
            </a:r>
            <a:r>
              <a:rPr sz="3600" dirty="0">
                <a:solidFill>
                  <a:srgbClr val="1F2528"/>
                </a:solidFill>
                <a:latin typeface="Trebuchet MS"/>
                <a:cs typeface="Trebuchet MS"/>
              </a:rPr>
              <a:t>t</a:t>
            </a:r>
            <a:r>
              <a:rPr sz="3600" spc="25" dirty="0">
                <a:solidFill>
                  <a:srgbClr val="1F2528"/>
                </a:solidFill>
                <a:latin typeface="Times New Roman"/>
                <a:cs typeface="Times New Roman"/>
              </a:rPr>
              <a:t> </a:t>
            </a:r>
            <a:r>
              <a:rPr sz="3600" spc="-30" dirty="0">
                <a:solidFill>
                  <a:srgbClr val="1F2528"/>
                </a:solidFill>
                <a:latin typeface="Trebuchet MS"/>
                <a:cs typeface="Trebuchet MS"/>
              </a:rPr>
              <a:t>k</a:t>
            </a:r>
            <a:r>
              <a:rPr sz="3600" spc="-25" dirty="0">
                <a:solidFill>
                  <a:srgbClr val="1F2528"/>
                </a:solidFill>
                <a:latin typeface="Trebuchet MS"/>
                <a:cs typeface="Trebuchet MS"/>
              </a:rPr>
              <a:t>n</a:t>
            </a:r>
            <a:r>
              <a:rPr sz="3600" spc="-45" dirty="0">
                <a:solidFill>
                  <a:srgbClr val="1F2528"/>
                </a:solidFill>
                <a:latin typeface="Trebuchet MS"/>
                <a:cs typeface="Trebuchet MS"/>
              </a:rPr>
              <a:t>o</a:t>
            </a:r>
            <a:r>
              <a:rPr sz="3600" spc="-30" dirty="0">
                <a:solidFill>
                  <a:srgbClr val="1F2528"/>
                </a:solidFill>
                <a:latin typeface="Trebuchet MS"/>
                <a:cs typeface="Trebuchet MS"/>
              </a:rPr>
              <a:t>w</a:t>
            </a:r>
            <a:r>
              <a:rPr sz="3600" spc="-45" dirty="0">
                <a:solidFill>
                  <a:srgbClr val="1F2528"/>
                </a:solidFill>
                <a:latin typeface="Trebuchet MS"/>
                <a:cs typeface="Trebuchet MS"/>
              </a:rPr>
              <a:t>l</a:t>
            </a:r>
            <a:r>
              <a:rPr sz="3600" spc="-20" dirty="0">
                <a:solidFill>
                  <a:srgbClr val="1F2528"/>
                </a:solidFill>
                <a:latin typeface="Trebuchet MS"/>
                <a:cs typeface="Trebuchet MS"/>
              </a:rPr>
              <a:t>e</a:t>
            </a:r>
            <a:r>
              <a:rPr sz="3600" spc="-30" dirty="0">
                <a:solidFill>
                  <a:srgbClr val="1F2528"/>
                </a:solidFill>
                <a:latin typeface="Trebuchet MS"/>
                <a:cs typeface="Trebuchet MS"/>
              </a:rPr>
              <a:t>d</a:t>
            </a:r>
            <a:r>
              <a:rPr sz="3600" spc="-40" dirty="0">
                <a:solidFill>
                  <a:srgbClr val="1F2528"/>
                </a:solidFill>
                <a:latin typeface="Trebuchet MS"/>
                <a:cs typeface="Trebuchet MS"/>
              </a:rPr>
              <a:t>g</a:t>
            </a:r>
            <a:r>
              <a:rPr sz="3600" spc="-20" dirty="0">
                <a:solidFill>
                  <a:srgbClr val="1F2528"/>
                </a:solidFill>
                <a:latin typeface="Trebuchet MS"/>
                <a:cs typeface="Trebuchet MS"/>
              </a:rPr>
              <a:t>e</a:t>
            </a:r>
            <a:r>
              <a:rPr sz="3600" dirty="0">
                <a:solidFill>
                  <a:srgbClr val="1F2528"/>
                </a:solidFill>
                <a:latin typeface="Trebuchet MS"/>
                <a:cs typeface="Trebuchet MS"/>
              </a:rPr>
              <a:t>.</a:t>
            </a:r>
            <a:endParaRPr sz="3600">
              <a:solidFill>
                <a:prstClr val="black"/>
              </a:solidFill>
              <a:latin typeface="Trebuchet MS"/>
              <a:cs typeface="Trebuchet MS"/>
            </a:endParaRPr>
          </a:p>
        </p:txBody>
      </p:sp>
      <p:sp>
        <p:nvSpPr>
          <p:cNvPr id="4" name="object 4"/>
          <p:cNvSpPr txBox="1"/>
          <p:nvPr/>
        </p:nvSpPr>
        <p:spPr>
          <a:xfrm>
            <a:off x="2347661" y="3816078"/>
            <a:ext cx="8037830" cy="1800493"/>
          </a:xfrm>
          <a:prstGeom prst="rect">
            <a:avLst/>
          </a:prstGeom>
        </p:spPr>
        <p:txBody>
          <a:bodyPr vert="horz" wrap="square" lIns="0" tIns="0" rIns="0" bIns="0" rtlCol="0">
            <a:spAutoFit/>
          </a:bodyPr>
          <a:lstStyle/>
          <a:p>
            <a:pPr marR="457834" algn="ctr"/>
            <a:r>
              <a:rPr sz="3600" spc="-10" dirty="0">
                <a:solidFill>
                  <a:srgbClr val="1F2528"/>
                </a:solidFill>
                <a:latin typeface="Trebuchet MS"/>
                <a:cs typeface="Trebuchet MS"/>
              </a:rPr>
              <a:t>'A</a:t>
            </a:r>
            <a:r>
              <a:rPr sz="3600" spc="5" dirty="0">
                <a:solidFill>
                  <a:srgbClr val="1F2528"/>
                </a:solidFill>
                <a:latin typeface="Trebuchet MS"/>
                <a:cs typeface="Trebuchet MS"/>
              </a:rPr>
              <a:t>pp</a:t>
            </a:r>
            <a:r>
              <a:rPr sz="3600" dirty="0">
                <a:solidFill>
                  <a:srgbClr val="1F2528"/>
                </a:solidFill>
                <a:latin typeface="Trebuchet MS"/>
                <a:cs typeface="Trebuchet MS"/>
              </a:rPr>
              <a:t>l</a:t>
            </a:r>
            <a:r>
              <a:rPr sz="3600" spc="20" dirty="0">
                <a:solidFill>
                  <a:srgbClr val="1F2528"/>
                </a:solidFill>
                <a:latin typeface="Trebuchet MS"/>
                <a:cs typeface="Trebuchet MS"/>
              </a:rPr>
              <a:t>i</a:t>
            </a:r>
            <a:r>
              <a:rPr sz="3600" spc="10" dirty="0">
                <a:solidFill>
                  <a:srgbClr val="1F2528"/>
                </a:solidFill>
                <a:latin typeface="Trebuchet MS"/>
                <a:cs typeface="Trebuchet MS"/>
              </a:rPr>
              <a:t>e</a:t>
            </a:r>
            <a:r>
              <a:rPr sz="3600" dirty="0">
                <a:solidFill>
                  <a:srgbClr val="1F2528"/>
                </a:solidFill>
                <a:latin typeface="Trebuchet MS"/>
                <a:cs typeface="Trebuchet MS"/>
              </a:rPr>
              <a:t>d</a:t>
            </a:r>
            <a:r>
              <a:rPr sz="3600" spc="225" dirty="0">
                <a:solidFill>
                  <a:srgbClr val="1F2528"/>
                </a:solidFill>
                <a:latin typeface="Times New Roman"/>
                <a:cs typeface="Times New Roman"/>
              </a:rPr>
              <a:t> </a:t>
            </a:r>
            <a:r>
              <a:rPr sz="3600" spc="-40" dirty="0">
                <a:solidFill>
                  <a:srgbClr val="1F2528"/>
                </a:solidFill>
                <a:latin typeface="Trebuchet MS"/>
                <a:cs typeface="Trebuchet MS"/>
              </a:rPr>
              <a:t>m</a:t>
            </a:r>
            <a:r>
              <a:rPr sz="3600" spc="-35" dirty="0">
                <a:solidFill>
                  <a:srgbClr val="1F2528"/>
                </a:solidFill>
                <a:latin typeface="Trebuchet MS"/>
                <a:cs typeface="Trebuchet MS"/>
              </a:rPr>
              <a:t>a</a:t>
            </a:r>
            <a:r>
              <a:rPr sz="3600" spc="-30" dirty="0">
                <a:solidFill>
                  <a:srgbClr val="1F2528"/>
                </a:solidFill>
                <a:latin typeface="Trebuchet MS"/>
                <a:cs typeface="Trebuchet MS"/>
              </a:rPr>
              <a:t>c</a:t>
            </a:r>
            <a:r>
              <a:rPr sz="3600" spc="-35" dirty="0">
                <a:solidFill>
                  <a:srgbClr val="1F2528"/>
                </a:solidFill>
                <a:latin typeface="Trebuchet MS"/>
                <a:cs typeface="Trebuchet MS"/>
              </a:rPr>
              <a:t>h</a:t>
            </a:r>
            <a:r>
              <a:rPr sz="3600" spc="-30" dirty="0">
                <a:solidFill>
                  <a:srgbClr val="1F2528"/>
                </a:solidFill>
                <a:latin typeface="Trebuchet MS"/>
                <a:cs typeface="Trebuchet MS"/>
              </a:rPr>
              <a:t>i</a:t>
            </a:r>
            <a:r>
              <a:rPr sz="3600" spc="-35" dirty="0">
                <a:solidFill>
                  <a:srgbClr val="1F2528"/>
                </a:solidFill>
                <a:latin typeface="Trebuchet MS"/>
                <a:cs typeface="Trebuchet MS"/>
              </a:rPr>
              <a:t>n</a:t>
            </a:r>
            <a:r>
              <a:rPr sz="3600" dirty="0">
                <a:solidFill>
                  <a:srgbClr val="1F2528"/>
                </a:solidFill>
                <a:latin typeface="Trebuchet MS"/>
                <a:cs typeface="Trebuchet MS"/>
              </a:rPr>
              <a:t>e</a:t>
            </a:r>
            <a:r>
              <a:rPr sz="3600" spc="130" dirty="0">
                <a:solidFill>
                  <a:srgbClr val="1F2528"/>
                </a:solidFill>
                <a:latin typeface="Times New Roman"/>
                <a:cs typeface="Times New Roman"/>
              </a:rPr>
              <a:t> </a:t>
            </a:r>
            <a:r>
              <a:rPr sz="3600" spc="-45" dirty="0">
                <a:solidFill>
                  <a:srgbClr val="1F2528"/>
                </a:solidFill>
                <a:latin typeface="Trebuchet MS"/>
                <a:cs typeface="Trebuchet MS"/>
              </a:rPr>
              <a:t>l</a:t>
            </a:r>
            <a:r>
              <a:rPr sz="3600" spc="-20" dirty="0">
                <a:solidFill>
                  <a:srgbClr val="1F2528"/>
                </a:solidFill>
                <a:latin typeface="Trebuchet MS"/>
                <a:cs typeface="Trebuchet MS"/>
              </a:rPr>
              <a:t>ea</a:t>
            </a:r>
            <a:r>
              <a:rPr sz="3600" spc="-40" dirty="0">
                <a:solidFill>
                  <a:srgbClr val="1F2528"/>
                </a:solidFill>
                <a:latin typeface="Trebuchet MS"/>
                <a:cs typeface="Trebuchet MS"/>
              </a:rPr>
              <a:t>r</a:t>
            </a:r>
            <a:r>
              <a:rPr sz="3600" spc="-25" dirty="0">
                <a:solidFill>
                  <a:srgbClr val="1F2528"/>
                </a:solidFill>
                <a:latin typeface="Trebuchet MS"/>
                <a:cs typeface="Trebuchet MS"/>
              </a:rPr>
              <a:t>n</a:t>
            </a:r>
            <a:r>
              <a:rPr sz="3600" spc="-20" dirty="0">
                <a:solidFill>
                  <a:srgbClr val="1F2528"/>
                </a:solidFill>
                <a:latin typeface="Trebuchet MS"/>
                <a:cs typeface="Trebuchet MS"/>
              </a:rPr>
              <a:t>i</a:t>
            </a:r>
            <a:r>
              <a:rPr sz="3600" spc="-25" dirty="0">
                <a:solidFill>
                  <a:srgbClr val="1F2528"/>
                </a:solidFill>
                <a:latin typeface="Trebuchet MS"/>
                <a:cs typeface="Trebuchet MS"/>
              </a:rPr>
              <a:t>n</a:t>
            </a:r>
            <a:r>
              <a:rPr sz="3600" spc="-40" dirty="0">
                <a:solidFill>
                  <a:srgbClr val="1F2528"/>
                </a:solidFill>
                <a:latin typeface="Trebuchet MS"/>
                <a:cs typeface="Trebuchet MS"/>
              </a:rPr>
              <a:t>g</a:t>
            </a:r>
            <a:r>
              <a:rPr sz="3600" spc="-10" dirty="0">
                <a:solidFill>
                  <a:srgbClr val="1F2528"/>
                </a:solidFill>
                <a:latin typeface="Trebuchet MS"/>
                <a:cs typeface="Trebuchet MS"/>
              </a:rPr>
              <a:t>'</a:t>
            </a:r>
            <a:r>
              <a:rPr sz="3600" spc="155" dirty="0">
                <a:solidFill>
                  <a:srgbClr val="1F2528"/>
                </a:solidFill>
                <a:latin typeface="Times New Roman"/>
                <a:cs typeface="Times New Roman"/>
              </a:rPr>
              <a:t> </a:t>
            </a:r>
            <a:r>
              <a:rPr sz="3600" spc="-10" dirty="0">
                <a:solidFill>
                  <a:srgbClr val="1F2528"/>
                </a:solidFill>
                <a:latin typeface="Trebuchet MS"/>
                <a:cs typeface="Trebuchet MS"/>
              </a:rPr>
              <a:t>i</a:t>
            </a:r>
            <a:r>
              <a:rPr sz="3600" spc="420" dirty="0">
                <a:solidFill>
                  <a:srgbClr val="1F2528"/>
                </a:solidFill>
                <a:latin typeface="Trebuchet MS"/>
                <a:cs typeface="Trebuchet MS"/>
              </a:rPr>
              <a:t>s</a:t>
            </a:r>
            <a:r>
              <a:rPr sz="3600" spc="-55" dirty="0">
                <a:solidFill>
                  <a:srgbClr val="1F2528"/>
                </a:solidFill>
                <a:latin typeface="Trebuchet MS"/>
                <a:cs typeface="Trebuchet MS"/>
              </a:rPr>
              <a:t>b</a:t>
            </a:r>
            <a:r>
              <a:rPr sz="3600" spc="-45" dirty="0">
                <a:solidFill>
                  <a:srgbClr val="1F2528"/>
                </a:solidFill>
                <a:latin typeface="Trebuchet MS"/>
                <a:cs typeface="Trebuchet MS"/>
              </a:rPr>
              <a:t>a</a:t>
            </a:r>
            <a:r>
              <a:rPr sz="3600" spc="-70" dirty="0">
                <a:solidFill>
                  <a:srgbClr val="1F2528"/>
                </a:solidFill>
                <a:latin typeface="Trebuchet MS"/>
                <a:cs typeface="Trebuchet MS"/>
              </a:rPr>
              <a:t>s</a:t>
            </a:r>
            <a:r>
              <a:rPr sz="3600" spc="-45" dirty="0">
                <a:solidFill>
                  <a:srgbClr val="1F2528"/>
                </a:solidFill>
                <a:latin typeface="Trebuchet MS"/>
                <a:cs typeface="Trebuchet MS"/>
              </a:rPr>
              <a:t>ica</a:t>
            </a:r>
            <a:r>
              <a:rPr sz="3600" spc="-70" dirty="0">
                <a:solidFill>
                  <a:srgbClr val="1F2528"/>
                </a:solidFill>
                <a:latin typeface="Trebuchet MS"/>
                <a:cs typeface="Trebuchet MS"/>
              </a:rPr>
              <a:t>ll</a:t>
            </a:r>
            <a:r>
              <a:rPr sz="3600" dirty="0">
                <a:solidFill>
                  <a:srgbClr val="1F2528"/>
                </a:solidFill>
                <a:latin typeface="Trebuchet MS"/>
                <a:cs typeface="Trebuchet MS"/>
              </a:rPr>
              <a:t>y</a:t>
            </a:r>
            <a:endParaRPr sz="3600">
              <a:solidFill>
                <a:prstClr val="black"/>
              </a:solidFill>
              <a:latin typeface="Trebuchet MS"/>
              <a:cs typeface="Trebuchet MS"/>
            </a:endParaRPr>
          </a:p>
          <a:p>
            <a:pPr marR="391795" algn="ctr">
              <a:spcBef>
                <a:spcPts val="1720"/>
              </a:spcBef>
            </a:pPr>
            <a:r>
              <a:rPr sz="3600" spc="-125" dirty="0">
                <a:solidFill>
                  <a:srgbClr val="1F2528"/>
                </a:solidFill>
                <a:latin typeface="Trebuchet MS"/>
                <a:cs typeface="Trebuchet MS"/>
              </a:rPr>
              <a:t>f</a:t>
            </a:r>
            <a:r>
              <a:rPr sz="3600" spc="-105" dirty="0">
                <a:solidFill>
                  <a:srgbClr val="1F2528"/>
                </a:solidFill>
                <a:latin typeface="Trebuchet MS"/>
                <a:cs typeface="Trebuchet MS"/>
              </a:rPr>
              <a:t>e</a:t>
            </a:r>
            <a:r>
              <a:rPr sz="3600" spc="-110" dirty="0">
                <a:solidFill>
                  <a:srgbClr val="1F2528"/>
                </a:solidFill>
                <a:latin typeface="Trebuchet MS"/>
                <a:cs typeface="Trebuchet MS"/>
              </a:rPr>
              <a:t>atu</a:t>
            </a:r>
            <a:r>
              <a:rPr sz="3600" spc="-135" dirty="0">
                <a:solidFill>
                  <a:srgbClr val="1F2528"/>
                </a:solidFill>
                <a:latin typeface="Trebuchet MS"/>
                <a:cs typeface="Trebuchet MS"/>
              </a:rPr>
              <a:t>r</a:t>
            </a:r>
            <a:r>
              <a:rPr sz="3600" dirty="0">
                <a:solidFill>
                  <a:srgbClr val="1F2528"/>
                </a:solidFill>
                <a:latin typeface="Trebuchet MS"/>
                <a:cs typeface="Trebuchet MS"/>
              </a:rPr>
              <a:t>e</a:t>
            </a:r>
            <a:r>
              <a:rPr sz="3600" spc="-140" dirty="0">
                <a:solidFill>
                  <a:srgbClr val="1F2528"/>
                </a:solidFill>
                <a:latin typeface="Times New Roman"/>
                <a:cs typeface="Times New Roman"/>
              </a:rPr>
              <a:t> </a:t>
            </a:r>
            <a:r>
              <a:rPr sz="3600" spc="-65" dirty="0">
                <a:solidFill>
                  <a:srgbClr val="1F2528"/>
                </a:solidFill>
                <a:latin typeface="Trebuchet MS"/>
                <a:cs typeface="Trebuchet MS"/>
              </a:rPr>
              <a:t>e</a:t>
            </a:r>
            <a:r>
              <a:rPr sz="3600" spc="-70" dirty="0">
                <a:solidFill>
                  <a:srgbClr val="1F2528"/>
                </a:solidFill>
                <a:latin typeface="Trebuchet MS"/>
                <a:cs typeface="Trebuchet MS"/>
              </a:rPr>
              <a:t>ngin</a:t>
            </a:r>
            <a:r>
              <a:rPr sz="3600" spc="-65" dirty="0">
                <a:solidFill>
                  <a:srgbClr val="1F2528"/>
                </a:solidFill>
                <a:latin typeface="Trebuchet MS"/>
                <a:cs typeface="Trebuchet MS"/>
              </a:rPr>
              <a:t>ee</a:t>
            </a:r>
            <a:r>
              <a:rPr sz="3600" spc="-70" dirty="0">
                <a:solidFill>
                  <a:srgbClr val="1F2528"/>
                </a:solidFill>
                <a:latin typeface="Trebuchet MS"/>
                <a:cs typeface="Trebuchet MS"/>
              </a:rPr>
              <a:t>ring</a:t>
            </a:r>
            <a:r>
              <a:rPr sz="3600" spc="-80" dirty="0">
                <a:solidFill>
                  <a:srgbClr val="1F2528"/>
                </a:solidFill>
                <a:latin typeface="Trebuchet MS"/>
                <a:cs typeface="Trebuchet MS"/>
              </a:rPr>
              <a:t>.</a:t>
            </a:r>
            <a:r>
              <a:rPr sz="3600" dirty="0">
                <a:solidFill>
                  <a:srgbClr val="1F2528"/>
                </a:solidFill>
                <a:latin typeface="Trebuchet MS"/>
                <a:cs typeface="Trebuchet MS"/>
              </a:rPr>
              <a:t>”</a:t>
            </a:r>
            <a:endParaRPr sz="3600">
              <a:solidFill>
                <a:prstClr val="black"/>
              </a:solidFill>
              <a:latin typeface="Trebuchet MS"/>
              <a:cs typeface="Trebuchet MS"/>
            </a:endParaRPr>
          </a:p>
          <a:p>
            <a:pPr marR="5080" algn="r">
              <a:lnSpc>
                <a:spcPts val="3575"/>
              </a:lnSpc>
              <a:spcBef>
                <a:spcPts val="120"/>
              </a:spcBef>
            </a:pPr>
            <a:r>
              <a:rPr sz="3000" dirty="0">
                <a:solidFill>
                  <a:srgbClr val="1F2528"/>
                </a:solidFill>
                <a:latin typeface="Trebuchet MS"/>
                <a:cs typeface="Trebuchet MS"/>
              </a:rPr>
              <a:t>–</a:t>
            </a:r>
            <a:r>
              <a:rPr sz="3000" spc="320" dirty="0">
                <a:solidFill>
                  <a:srgbClr val="1F2528"/>
                </a:solidFill>
                <a:latin typeface="Trebuchet MS"/>
                <a:cs typeface="Trebuchet MS"/>
              </a:rPr>
              <a:t> </a:t>
            </a:r>
            <a:r>
              <a:rPr sz="3000" dirty="0">
                <a:solidFill>
                  <a:srgbClr val="1F2528"/>
                </a:solidFill>
                <a:latin typeface="Trebuchet MS"/>
                <a:cs typeface="Trebuchet MS"/>
              </a:rPr>
              <a:t>A</a:t>
            </a:r>
            <a:r>
              <a:rPr sz="3000" spc="15" dirty="0">
                <a:solidFill>
                  <a:srgbClr val="1F2528"/>
                </a:solidFill>
                <a:latin typeface="Trebuchet MS"/>
                <a:cs typeface="Trebuchet MS"/>
              </a:rPr>
              <a:t>n</a:t>
            </a:r>
            <a:r>
              <a:rPr sz="3000" spc="5" dirty="0">
                <a:solidFill>
                  <a:srgbClr val="1F2528"/>
                </a:solidFill>
                <a:latin typeface="Trebuchet MS"/>
                <a:cs typeface="Trebuchet MS"/>
              </a:rPr>
              <a:t>d</a:t>
            </a:r>
            <a:r>
              <a:rPr sz="3000" spc="-10" dirty="0">
                <a:solidFill>
                  <a:srgbClr val="1F2528"/>
                </a:solidFill>
                <a:latin typeface="Trebuchet MS"/>
                <a:cs typeface="Trebuchet MS"/>
              </a:rPr>
              <a:t>r</a:t>
            </a:r>
            <a:r>
              <a:rPr sz="3000" dirty="0">
                <a:solidFill>
                  <a:srgbClr val="1F2528"/>
                </a:solidFill>
                <a:latin typeface="Trebuchet MS"/>
                <a:cs typeface="Trebuchet MS"/>
              </a:rPr>
              <a:t>ew</a:t>
            </a:r>
            <a:r>
              <a:rPr sz="3000" spc="235" dirty="0">
                <a:solidFill>
                  <a:srgbClr val="1F2528"/>
                </a:solidFill>
                <a:latin typeface="Times New Roman"/>
                <a:cs typeface="Times New Roman"/>
              </a:rPr>
              <a:t> </a:t>
            </a:r>
            <a:r>
              <a:rPr sz="3000" spc="220" dirty="0">
                <a:solidFill>
                  <a:srgbClr val="1F2528"/>
                </a:solidFill>
                <a:latin typeface="Trebuchet MS"/>
                <a:cs typeface="Trebuchet MS"/>
              </a:rPr>
              <a:t>Ng</a:t>
            </a:r>
            <a:endParaRPr sz="3000">
              <a:solidFill>
                <a:prstClr val="black"/>
              </a:solidFill>
              <a:latin typeface="Trebuchet MS"/>
              <a:cs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p:nvPr/>
        </p:nvSpPr>
        <p:spPr>
          <a:xfrm>
            <a:off x="1837437" y="1108707"/>
            <a:ext cx="2224405" cy="461665"/>
          </a:xfrm>
          <a:prstGeom prst="rect">
            <a:avLst/>
          </a:prstGeom>
        </p:spPr>
        <p:txBody>
          <a:bodyPr vert="horz" wrap="square" lIns="0" tIns="0" rIns="0" bIns="0" rtlCol="0">
            <a:spAutoFit/>
          </a:bodyPr>
          <a:lstStyle/>
          <a:p>
            <a:pPr marL="12700"/>
            <a:r>
              <a:rPr sz="3000" b="1" spc="-80" dirty="0">
                <a:solidFill>
                  <a:srgbClr val="1F2528"/>
                </a:solidFill>
                <a:latin typeface="Trebuchet MS"/>
                <a:cs typeface="Trebuchet MS"/>
              </a:rPr>
              <a:t>T</a:t>
            </a:r>
            <a:r>
              <a:rPr sz="3000" b="1" spc="-85" dirty="0">
                <a:solidFill>
                  <a:srgbClr val="1F2528"/>
                </a:solidFill>
                <a:latin typeface="Trebuchet MS"/>
                <a:cs typeface="Trebuchet MS"/>
              </a:rPr>
              <a:t>h</a:t>
            </a:r>
            <a:r>
              <a:rPr sz="3000" b="1" spc="-20" dirty="0">
                <a:solidFill>
                  <a:srgbClr val="1F2528"/>
                </a:solidFill>
                <a:latin typeface="Trebuchet MS"/>
                <a:cs typeface="Trebuchet MS"/>
              </a:rPr>
              <a:t>e</a:t>
            </a:r>
            <a:r>
              <a:rPr sz="3000" b="1" spc="-160" dirty="0">
                <a:solidFill>
                  <a:srgbClr val="1F2528"/>
                </a:solidFill>
                <a:latin typeface="Times New Roman"/>
                <a:cs typeface="Times New Roman"/>
              </a:rPr>
              <a:t> </a:t>
            </a:r>
            <a:r>
              <a:rPr sz="3000" b="1" spc="-150" dirty="0">
                <a:solidFill>
                  <a:srgbClr val="1F2528"/>
                </a:solidFill>
                <a:latin typeface="Trebuchet MS"/>
                <a:cs typeface="Trebuchet MS"/>
              </a:rPr>
              <a:t>D</a:t>
            </a:r>
            <a:r>
              <a:rPr sz="3000" b="1" spc="-130" dirty="0">
                <a:solidFill>
                  <a:srgbClr val="1F2528"/>
                </a:solidFill>
                <a:latin typeface="Trebuchet MS"/>
                <a:cs typeface="Trebuchet MS"/>
              </a:rPr>
              <a:t>r</a:t>
            </a:r>
            <a:r>
              <a:rPr sz="3000" b="1" spc="-150" dirty="0">
                <a:solidFill>
                  <a:srgbClr val="1F2528"/>
                </a:solidFill>
                <a:latin typeface="Trebuchet MS"/>
                <a:cs typeface="Trebuchet MS"/>
              </a:rPr>
              <a:t>e</a:t>
            </a:r>
            <a:r>
              <a:rPr sz="3000" b="1" spc="-155" dirty="0">
                <a:solidFill>
                  <a:srgbClr val="1F2528"/>
                </a:solidFill>
                <a:latin typeface="Trebuchet MS"/>
                <a:cs typeface="Trebuchet MS"/>
              </a:rPr>
              <a:t>a</a:t>
            </a:r>
            <a:r>
              <a:rPr sz="3000" b="1" spc="-135" dirty="0">
                <a:solidFill>
                  <a:srgbClr val="1F2528"/>
                </a:solidFill>
                <a:latin typeface="Trebuchet MS"/>
                <a:cs typeface="Trebuchet MS"/>
              </a:rPr>
              <a:t>m</a:t>
            </a:r>
            <a:r>
              <a:rPr sz="3000" b="1" spc="-130" dirty="0">
                <a:solidFill>
                  <a:srgbClr val="1F2528"/>
                </a:solidFill>
                <a:latin typeface="Trebuchet MS"/>
                <a:cs typeface="Trebuchet MS"/>
              </a:rPr>
              <a:t>..</a:t>
            </a:r>
            <a:r>
              <a:rPr sz="3000" b="1" dirty="0">
                <a:solidFill>
                  <a:srgbClr val="1F2528"/>
                </a:solidFill>
                <a:latin typeface="Trebuchet MS"/>
                <a:cs typeface="Trebuchet MS"/>
              </a:rPr>
              <a:t>.</a:t>
            </a:r>
            <a:endParaRPr sz="3000">
              <a:solidFill>
                <a:prstClr val="black"/>
              </a:solidFill>
              <a:latin typeface="Trebuchet MS"/>
              <a:cs typeface="Trebuchet MS"/>
            </a:endParaRPr>
          </a:p>
        </p:txBody>
      </p:sp>
      <p:sp>
        <p:nvSpPr>
          <p:cNvPr id="4" name="object 4"/>
          <p:cNvSpPr/>
          <p:nvPr/>
        </p:nvSpPr>
        <p:spPr>
          <a:xfrm>
            <a:off x="1709497" y="2501646"/>
            <a:ext cx="1701417" cy="1701417"/>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4332860" y="2609345"/>
            <a:ext cx="1451609" cy="1608453"/>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6672194" y="2548128"/>
            <a:ext cx="1608453" cy="160845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 name="object 7"/>
          <p:cNvSpPr txBox="1"/>
          <p:nvPr/>
        </p:nvSpPr>
        <p:spPr>
          <a:xfrm>
            <a:off x="2092861" y="4241473"/>
            <a:ext cx="975360" cy="276999"/>
          </a:xfrm>
          <a:prstGeom prst="rect">
            <a:avLst/>
          </a:prstGeom>
        </p:spPr>
        <p:txBody>
          <a:bodyPr vert="horz" wrap="square" lIns="0" tIns="0" rIns="0" bIns="0" rtlCol="0">
            <a:spAutoFit/>
          </a:bodyPr>
          <a:lstStyle/>
          <a:p>
            <a:pPr marL="12700"/>
            <a:r>
              <a:rPr spc="-5" dirty="0">
                <a:solidFill>
                  <a:prstClr val="black"/>
                </a:solidFill>
                <a:latin typeface="Arial"/>
                <a:cs typeface="Arial"/>
              </a:rPr>
              <a:t>R</a:t>
            </a:r>
            <a:r>
              <a:rPr spc="-10" dirty="0">
                <a:solidFill>
                  <a:prstClr val="black"/>
                </a:solidFill>
                <a:latin typeface="Arial"/>
                <a:cs typeface="Arial"/>
              </a:rPr>
              <a:t>a</a:t>
            </a:r>
            <a:r>
              <a:rPr dirty="0">
                <a:solidFill>
                  <a:prstClr val="black"/>
                </a:solidFill>
                <a:latin typeface="Arial"/>
                <a:cs typeface="Arial"/>
              </a:rPr>
              <a:t>w</a:t>
            </a:r>
            <a:r>
              <a:rPr spc="-60" dirty="0">
                <a:solidFill>
                  <a:prstClr val="black"/>
                </a:solidFill>
                <a:latin typeface="Times New Roman"/>
                <a:cs typeface="Times New Roman"/>
              </a:rPr>
              <a:t> </a:t>
            </a:r>
            <a:r>
              <a:rPr spc="-5" dirty="0">
                <a:solidFill>
                  <a:prstClr val="black"/>
                </a:solidFill>
                <a:latin typeface="Arial"/>
                <a:cs typeface="Arial"/>
              </a:rPr>
              <a:t>d</a:t>
            </a:r>
            <a:r>
              <a:rPr spc="-10" dirty="0">
                <a:solidFill>
                  <a:prstClr val="black"/>
                </a:solidFill>
                <a:latin typeface="Arial"/>
                <a:cs typeface="Arial"/>
              </a:rPr>
              <a:t>ata</a:t>
            </a:r>
            <a:endParaRPr>
              <a:solidFill>
                <a:prstClr val="black"/>
              </a:solidFill>
              <a:latin typeface="Arial"/>
              <a:cs typeface="Arial"/>
            </a:endParaRPr>
          </a:p>
        </p:txBody>
      </p:sp>
      <p:sp>
        <p:nvSpPr>
          <p:cNvPr id="8" name="object 8"/>
          <p:cNvSpPr txBox="1"/>
          <p:nvPr/>
        </p:nvSpPr>
        <p:spPr>
          <a:xfrm>
            <a:off x="4652269" y="4235130"/>
            <a:ext cx="811530" cy="276999"/>
          </a:xfrm>
          <a:prstGeom prst="rect">
            <a:avLst/>
          </a:prstGeom>
        </p:spPr>
        <p:txBody>
          <a:bodyPr vert="horz" wrap="square" lIns="0" tIns="0" rIns="0" bIns="0" rtlCol="0">
            <a:spAutoFit/>
          </a:bodyPr>
          <a:lstStyle/>
          <a:p>
            <a:pPr marL="12700"/>
            <a:r>
              <a:rPr spc="-5" dirty="0">
                <a:solidFill>
                  <a:prstClr val="black"/>
                </a:solidFill>
                <a:latin typeface="Arial"/>
                <a:cs typeface="Arial"/>
              </a:rPr>
              <a:t>D</a:t>
            </a:r>
            <a:r>
              <a:rPr spc="-15" dirty="0">
                <a:solidFill>
                  <a:prstClr val="black"/>
                </a:solidFill>
                <a:latin typeface="Arial"/>
                <a:cs typeface="Arial"/>
              </a:rPr>
              <a:t>a</a:t>
            </a:r>
            <a:r>
              <a:rPr dirty="0">
                <a:solidFill>
                  <a:prstClr val="black"/>
                </a:solidFill>
                <a:latin typeface="Arial"/>
                <a:cs typeface="Arial"/>
              </a:rPr>
              <a:t>tas</a:t>
            </a:r>
            <a:r>
              <a:rPr spc="-15" dirty="0">
                <a:solidFill>
                  <a:prstClr val="black"/>
                </a:solidFill>
                <a:latin typeface="Arial"/>
                <a:cs typeface="Arial"/>
              </a:rPr>
              <a:t>e</a:t>
            </a:r>
            <a:r>
              <a:rPr dirty="0">
                <a:solidFill>
                  <a:prstClr val="black"/>
                </a:solidFill>
                <a:latin typeface="Arial"/>
                <a:cs typeface="Arial"/>
              </a:rPr>
              <a:t>t</a:t>
            </a:r>
            <a:endParaRPr>
              <a:solidFill>
                <a:prstClr val="black"/>
              </a:solidFill>
              <a:latin typeface="Arial"/>
              <a:cs typeface="Arial"/>
            </a:endParaRPr>
          </a:p>
        </p:txBody>
      </p:sp>
      <p:sp>
        <p:nvSpPr>
          <p:cNvPr id="9" name="object 9"/>
          <p:cNvSpPr txBox="1"/>
          <p:nvPr/>
        </p:nvSpPr>
        <p:spPr>
          <a:xfrm>
            <a:off x="7152905" y="4235130"/>
            <a:ext cx="647065" cy="276999"/>
          </a:xfrm>
          <a:prstGeom prst="rect">
            <a:avLst/>
          </a:prstGeom>
        </p:spPr>
        <p:txBody>
          <a:bodyPr vert="horz" wrap="square" lIns="0" tIns="0" rIns="0" bIns="0" rtlCol="0">
            <a:spAutoFit/>
          </a:bodyPr>
          <a:lstStyle/>
          <a:p>
            <a:pPr marL="12700"/>
            <a:r>
              <a:rPr dirty="0">
                <a:solidFill>
                  <a:prstClr val="black"/>
                </a:solidFill>
                <a:latin typeface="Arial"/>
                <a:cs typeface="Arial"/>
              </a:rPr>
              <a:t>M</a:t>
            </a:r>
            <a:r>
              <a:rPr spc="-10" dirty="0">
                <a:solidFill>
                  <a:prstClr val="black"/>
                </a:solidFill>
                <a:latin typeface="Arial"/>
                <a:cs typeface="Arial"/>
              </a:rPr>
              <a:t>ode</a:t>
            </a:r>
            <a:r>
              <a:rPr dirty="0">
                <a:solidFill>
                  <a:prstClr val="black"/>
                </a:solidFill>
                <a:latin typeface="Arial"/>
                <a:cs typeface="Arial"/>
              </a:rPr>
              <a:t>l</a:t>
            </a:r>
            <a:endParaRPr>
              <a:solidFill>
                <a:prstClr val="black"/>
              </a:solidFill>
              <a:latin typeface="Arial"/>
              <a:cs typeface="Arial"/>
            </a:endParaRPr>
          </a:p>
        </p:txBody>
      </p:sp>
      <p:sp>
        <p:nvSpPr>
          <p:cNvPr id="10" name="object 10"/>
          <p:cNvSpPr txBox="1"/>
          <p:nvPr/>
        </p:nvSpPr>
        <p:spPr>
          <a:xfrm>
            <a:off x="9588509" y="4235130"/>
            <a:ext cx="497205" cy="276999"/>
          </a:xfrm>
          <a:prstGeom prst="rect">
            <a:avLst/>
          </a:prstGeom>
        </p:spPr>
        <p:txBody>
          <a:bodyPr vert="horz" wrap="square" lIns="0" tIns="0" rIns="0" bIns="0" rtlCol="0">
            <a:spAutoFit/>
          </a:bodyPr>
          <a:lstStyle/>
          <a:p>
            <a:pPr marL="12700"/>
            <a:r>
              <a:rPr spc="-190" dirty="0">
                <a:solidFill>
                  <a:prstClr val="black"/>
                </a:solidFill>
                <a:latin typeface="Arial"/>
                <a:cs typeface="Arial"/>
              </a:rPr>
              <a:t>T</a:t>
            </a:r>
            <a:r>
              <a:rPr spc="-10" dirty="0">
                <a:solidFill>
                  <a:prstClr val="black"/>
                </a:solidFill>
                <a:latin typeface="Arial"/>
                <a:cs typeface="Arial"/>
              </a:rPr>
              <a:t>a</a:t>
            </a:r>
            <a:r>
              <a:rPr dirty="0">
                <a:solidFill>
                  <a:prstClr val="black"/>
                </a:solidFill>
                <a:latin typeface="Arial"/>
                <a:cs typeface="Arial"/>
              </a:rPr>
              <a:t>sk</a:t>
            </a:r>
            <a:endParaRPr>
              <a:solidFill>
                <a:prstClr val="black"/>
              </a:solidFill>
              <a:latin typeface="Arial"/>
              <a:cs typeface="Arial"/>
            </a:endParaRPr>
          </a:p>
        </p:txBody>
      </p:sp>
      <p:sp>
        <p:nvSpPr>
          <p:cNvPr id="11" name="object 11"/>
          <p:cNvSpPr/>
          <p:nvPr/>
        </p:nvSpPr>
        <p:spPr>
          <a:xfrm>
            <a:off x="3459729" y="3213354"/>
            <a:ext cx="778510" cy="290830"/>
          </a:xfrm>
          <a:custGeom>
            <a:avLst/>
            <a:gdLst/>
            <a:ahLst/>
            <a:cxnLst/>
            <a:rect l="l" t="t" r="r" b="b"/>
            <a:pathLst>
              <a:path w="778510" h="290829">
                <a:moveTo>
                  <a:pt x="633221" y="0"/>
                </a:moveTo>
                <a:lnTo>
                  <a:pt x="633221" y="72511"/>
                </a:lnTo>
                <a:lnTo>
                  <a:pt x="0" y="72511"/>
                </a:lnTo>
                <a:lnTo>
                  <a:pt x="0" y="217688"/>
                </a:lnTo>
                <a:lnTo>
                  <a:pt x="633221" y="217688"/>
                </a:lnTo>
                <a:lnTo>
                  <a:pt x="633221" y="290321"/>
                </a:lnTo>
                <a:lnTo>
                  <a:pt x="778514" y="145145"/>
                </a:lnTo>
                <a:lnTo>
                  <a:pt x="633221"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12" name="object 12"/>
          <p:cNvSpPr/>
          <p:nvPr/>
        </p:nvSpPr>
        <p:spPr>
          <a:xfrm>
            <a:off x="3459729" y="3213354"/>
            <a:ext cx="778510" cy="290830"/>
          </a:xfrm>
          <a:custGeom>
            <a:avLst/>
            <a:gdLst/>
            <a:ahLst/>
            <a:cxnLst/>
            <a:rect l="l" t="t" r="r" b="b"/>
            <a:pathLst>
              <a:path w="778510" h="290829">
                <a:moveTo>
                  <a:pt x="0" y="72511"/>
                </a:moveTo>
                <a:lnTo>
                  <a:pt x="633221" y="72511"/>
                </a:lnTo>
                <a:lnTo>
                  <a:pt x="633221" y="0"/>
                </a:lnTo>
                <a:lnTo>
                  <a:pt x="778514" y="145145"/>
                </a:lnTo>
                <a:lnTo>
                  <a:pt x="633221" y="290321"/>
                </a:lnTo>
                <a:lnTo>
                  <a:pt x="633221" y="217688"/>
                </a:lnTo>
                <a:lnTo>
                  <a:pt x="0" y="217688"/>
                </a:lnTo>
                <a:lnTo>
                  <a:pt x="0" y="72511"/>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13" name="object 13"/>
          <p:cNvSpPr/>
          <p:nvPr/>
        </p:nvSpPr>
        <p:spPr>
          <a:xfrm>
            <a:off x="5839083" y="3207623"/>
            <a:ext cx="778510" cy="290830"/>
          </a:xfrm>
          <a:custGeom>
            <a:avLst/>
            <a:gdLst/>
            <a:ahLst/>
            <a:cxnLst/>
            <a:rect l="l" t="t" r="r" b="b"/>
            <a:pathLst>
              <a:path w="778510" h="290829">
                <a:moveTo>
                  <a:pt x="633343" y="0"/>
                </a:moveTo>
                <a:lnTo>
                  <a:pt x="633343" y="72542"/>
                </a:lnTo>
                <a:lnTo>
                  <a:pt x="0" y="72542"/>
                </a:lnTo>
                <a:lnTo>
                  <a:pt x="0" y="217810"/>
                </a:lnTo>
                <a:lnTo>
                  <a:pt x="633343" y="217810"/>
                </a:lnTo>
                <a:lnTo>
                  <a:pt x="633343" y="290321"/>
                </a:lnTo>
                <a:lnTo>
                  <a:pt x="778520" y="145176"/>
                </a:lnTo>
                <a:lnTo>
                  <a:pt x="633343"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14" name="object 14"/>
          <p:cNvSpPr/>
          <p:nvPr/>
        </p:nvSpPr>
        <p:spPr>
          <a:xfrm>
            <a:off x="5839083" y="3207623"/>
            <a:ext cx="778510" cy="290830"/>
          </a:xfrm>
          <a:custGeom>
            <a:avLst/>
            <a:gdLst/>
            <a:ahLst/>
            <a:cxnLst/>
            <a:rect l="l" t="t" r="r" b="b"/>
            <a:pathLst>
              <a:path w="778510" h="290829">
                <a:moveTo>
                  <a:pt x="0" y="72542"/>
                </a:moveTo>
                <a:lnTo>
                  <a:pt x="633343" y="72542"/>
                </a:lnTo>
                <a:lnTo>
                  <a:pt x="633343" y="0"/>
                </a:lnTo>
                <a:lnTo>
                  <a:pt x="778520" y="145176"/>
                </a:lnTo>
                <a:lnTo>
                  <a:pt x="633343" y="290321"/>
                </a:lnTo>
                <a:lnTo>
                  <a:pt x="633343" y="217810"/>
                </a:lnTo>
                <a:lnTo>
                  <a:pt x="0" y="217810"/>
                </a:lnTo>
                <a:lnTo>
                  <a:pt x="0" y="72542"/>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15" name="object 15"/>
          <p:cNvSpPr/>
          <p:nvPr/>
        </p:nvSpPr>
        <p:spPr>
          <a:xfrm>
            <a:off x="8322441" y="3207136"/>
            <a:ext cx="778510" cy="290830"/>
          </a:xfrm>
          <a:custGeom>
            <a:avLst/>
            <a:gdLst/>
            <a:ahLst/>
            <a:cxnLst/>
            <a:rect l="l" t="t" r="r" b="b"/>
            <a:pathLst>
              <a:path w="778509" h="290829">
                <a:moveTo>
                  <a:pt x="633343" y="0"/>
                </a:moveTo>
                <a:lnTo>
                  <a:pt x="633343" y="72511"/>
                </a:lnTo>
                <a:lnTo>
                  <a:pt x="0" y="72511"/>
                </a:lnTo>
                <a:lnTo>
                  <a:pt x="0" y="217810"/>
                </a:lnTo>
                <a:lnTo>
                  <a:pt x="633343" y="217810"/>
                </a:lnTo>
                <a:lnTo>
                  <a:pt x="633343" y="290321"/>
                </a:lnTo>
                <a:lnTo>
                  <a:pt x="778520" y="145145"/>
                </a:lnTo>
                <a:lnTo>
                  <a:pt x="633343"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16" name="object 16"/>
          <p:cNvSpPr/>
          <p:nvPr/>
        </p:nvSpPr>
        <p:spPr>
          <a:xfrm>
            <a:off x="8322441" y="3207136"/>
            <a:ext cx="778510" cy="290830"/>
          </a:xfrm>
          <a:custGeom>
            <a:avLst/>
            <a:gdLst/>
            <a:ahLst/>
            <a:cxnLst/>
            <a:rect l="l" t="t" r="r" b="b"/>
            <a:pathLst>
              <a:path w="778509" h="290829">
                <a:moveTo>
                  <a:pt x="0" y="72511"/>
                </a:moveTo>
                <a:lnTo>
                  <a:pt x="633343" y="72511"/>
                </a:lnTo>
                <a:lnTo>
                  <a:pt x="633343" y="0"/>
                </a:lnTo>
                <a:lnTo>
                  <a:pt x="778520" y="145145"/>
                </a:lnTo>
                <a:lnTo>
                  <a:pt x="633343" y="290321"/>
                </a:lnTo>
                <a:lnTo>
                  <a:pt x="633343" y="217810"/>
                </a:lnTo>
                <a:lnTo>
                  <a:pt x="0" y="217810"/>
                </a:lnTo>
                <a:lnTo>
                  <a:pt x="0" y="72511"/>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17" name="object 17"/>
          <p:cNvSpPr/>
          <p:nvPr/>
        </p:nvSpPr>
        <p:spPr>
          <a:xfrm>
            <a:off x="9218919" y="2723628"/>
            <a:ext cx="1258202" cy="125820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p:nvPr/>
        </p:nvSpPr>
        <p:spPr>
          <a:xfrm>
            <a:off x="7867020" y="1108707"/>
            <a:ext cx="2344420" cy="461665"/>
          </a:xfrm>
          <a:prstGeom prst="rect">
            <a:avLst/>
          </a:prstGeom>
        </p:spPr>
        <p:txBody>
          <a:bodyPr vert="horz" wrap="square" lIns="0" tIns="0" rIns="0" bIns="0" rtlCol="0">
            <a:spAutoFit/>
          </a:bodyPr>
          <a:lstStyle/>
          <a:p>
            <a:pPr marL="12700"/>
            <a:r>
              <a:rPr sz="3000" b="1" dirty="0">
                <a:solidFill>
                  <a:srgbClr val="1F2528"/>
                </a:solidFill>
                <a:latin typeface="Trebuchet MS"/>
                <a:cs typeface="Trebuchet MS"/>
              </a:rPr>
              <a:t>…</a:t>
            </a:r>
            <a:r>
              <a:rPr sz="3000" b="1" spc="180" dirty="0">
                <a:solidFill>
                  <a:srgbClr val="1F2528"/>
                </a:solidFill>
                <a:latin typeface="Trebuchet MS"/>
                <a:cs typeface="Trebuchet MS"/>
              </a:rPr>
              <a:t> </a:t>
            </a:r>
            <a:r>
              <a:rPr sz="3000" b="1" spc="-80" dirty="0">
                <a:solidFill>
                  <a:srgbClr val="1F2528"/>
                </a:solidFill>
                <a:latin typeface="Trebuchet MS"/>
                <a:cs typeface="Trebuchet MS"/>
              </a:rPr>
              <a:t>T</a:t>
            </a:r>
            <a:r>
              <a:rPr sz="3000" b="1" spc="-85" dirty="0">
                <a:solidFill>
                  <a:srgbClr val="1F2528"/>
                </a:solidFill>
                <a:latin typeface="Trebuchet MS"/>
                <a:cs typeface="Trebuchet MS"/>
              </a:rPr>
              <a:t>h</a:t>
            </a:r>
            <a:r>
              <a:rPr sz="3000" b="1" spc="-20" dirty="0">
                <a:solidFill>
                  <a:srgbClr val="1F2528"/>
                </a:solidFill>
                <a:latin typeface="Trebuchet MS"/>
                <a:cs typeface="Trebuchet MS"/>
              </a:rPr>
              <a:t>e</a:t>
            </a:r>
            <a:r>
              <a:rPr sz="3000" b="1" spc="-375" dirty="0">
                <a:solidFill>
                  <a:srgbClr val="1F2528"/>
                </a:solidFill>
                <a:latin typeface="Times New Roman"/>
                <a:cs typeface="Times New Roman"/>
              </a:rPr>
              <a:t> </a:t>
            </a:r>
            <a:r>
              <a:rPr sz="3000" b="1" spc="-80" dirty="0">
                <a:solidFill>
                  <a:srgbClr val="1F2528"/>
                </a:solidFill>
                <a:latin typeface="Trebuchet MS"/>
                <a:cs typeface="Trebuchet MS"/>
              </a:rPr>
              <a:t>Re</a:t>
            </a:r>
            <a:r>
              <a:rPr sz="3000" b="1" spc="-85" dirty="0">
                <a:solidFill>
                  <a:srgbClr val="1F2528"/>
                </a:solidFill>
                <a:latin typeface="Trebuchet MS"/>
                <a:cs typeface="Trebuchet MS"/>
              </a:rPr>
              <a:t>a</a:t>
            </a:r>
            <a:r>
              <a:rPr sz="3000" b="1" spc="-70" dirty="0">
                <a:solidFill>
                  <a:srgbClr val="1F2528"/>
                </a:solidFill>
                <a:latin typeface="Trebuchet MS"/>
                <a:cs typeface="Trebuchet MS"/>
              </a:rPr>
              <a:t>l</a:t>
            </a:r>
            <a:r>
              <a:rPr sz="3000" b="1" spc="-55" dirty="0">
                <a:solidFill>
                  <a:srgbClr val="1F2528"/>
                </a:solidFill>
                <a:latin typeface="Trebuchet MS"/>
                <a:cs typeface="Trebuchet MS"/>
              </a:rPr>
              <a:t>i</a:t>
            </a:r>
            <a:r>
              <a:rPr sz="3000" b="1" spc="-65" dirty="0">
                <a:solidFill>
                  <a:srgbClr val="1F2528"/>
                </a:solidFill>
                <a:latin typeface="Trebuchet MS"/>
                <a:cs typeface="Trebuchet MS"/>
              </a:rPr>
              <a:t>t</a:t>
            </a:r>
            <a:r>
              <a:rPr sz="3000" b="1" spc="-20" dirty="0">
                <a:solidFill>
                  <a:srgbClr val="1F2528"/>
                </a:solidFill>
                <a:latin typeface="Trebuchet MS"/>
                <a:cs typeface="Trebuchet MS"/>
              </a:rPr>
              <a:t>y</a:t>
            </a:r>
            <a:endParaRPr sz="3000">
              <a:solidFill>
                <a:prstClr val="black"/>
              </a:solidFill>
              <a:latin typeface="Trebuchet MS"/>
              <a:cs typeface="Trebuchet MS"/>
            </a:endParaRPr>
          </a:p>
        </p:txBody>
      </p:sp>
      <p:sp>
        <p:nvSpPr>
          <p:cNvPr id="4" name="object 4"/>
          <p:cNvSpPr/>
          <p:nvPr/>
        </p:nvSpPr>
        <p:spPr>
          <a:xfrm>
            <a:off x="1764830" y="1027694"/>
            <a:ext cx="2262630" cy="135178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1681849" y="2676553"/>
            <a:ext cx="1155649" cy="1155673"/>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2981577" y="3275356"/>
            <a:ext cx="698092" cy="698092"/>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2856485" y="2535393"/>
            <a:ext cx="823176" cy="823136"/>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3188970" y="2735693"/>
            <a:ext cx="823176" cy="805077"/>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2856486" y="4067797"/>
            <a:ext cx="1170953" cy="1170953"/>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0" name="object 10"/>
          <p:cNvSpPr/>
          <p:nvPr/>
        </p:nvSpPr>
        <p:spPr>
          <a:xfrm>
            <a:off x="6222857" y="2761146"/>
            <a:ext cx="1053044" cy="1053044"/>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11" name="object 11"/>
          <p:cNvSpPr txBox="1"/>
          <p:nvPr/>
        </p:nvSpPr>
        <p:spPr>
          <a:xfrm>
            <a:off x="6198874" y="3954070"/>
            <a:ext cx="1042035" cy="542136"/>
          </a:xfrm>
          <a:prstGeom prst="rect">
            <a:avLst/>
          </a:prstGeom>
        </p:spPr>
        <p:txBody>
          <a:bodyPr vert="horz" wrap="square" lIns="0" tIns="0" rIns="0" bIns="0" rtlCol="0">
            <a:spAutoFit/>
          </a:bodyPr>
          <a:lstStyle/>
          <a:p>
            <a:pPr marL="158750" marR="5080" indent="-146685">
              <a:lnSpc>
                <a:spcPct val="101099"/>
              </a:lnSpc>
            </a:pPr>
            <a:r>
              <a:rPr dirty="0">
                <a:solidFill>
                  <a:prstClr val="black"/>
                </a:solidFill>
                <a:latin typeface="Arial"/>
                <a:cs typeface="Arial"/>
              </a:rPr>
              <a:t>ML</a:t>
            </a:r>
            <a:r>
              <a:rPr spc="-135" dirty="0">
                <a:solidFill>
                  <a:prstClr val="black"/>
                </a:solidFill>
                <a:latin typeface="Times New Roman"/>
                <a:cs typeface="Times New Roman"/>
              </a:rPr>
              <a:t> </a:t>
            </a:r>
            <a:r>
              <a:rPr spc="-5" dirty="0">
                <a:solidFill>
                  <a:prstClr val="black"/>
                </a:solidFill>
                <a:latin typeface="Arial"/>
                <a:cs typeface="Arial"/>
              </a:rPr>
              <a:t>R</a:t>
            </a:r>
            <a:r>
              <a:rPr spc="-10" dirty="0">
                <a:solidFill>
                  <a:prstClr val="black"/>
                </a:solidFill>
                <a:latin typeface="Arial"/>
                <a:cs typeface="Arial"/>
              </a:rPr>
              <a:t>e</a:t>
            </a:r>
            <a:r>
              <a:rPr spc="-5" dirty="0">
                <a:solidFill>
                  <a:prstClr val="black"/>
                </a:solidFill>
                <a:latin typeface="Arial"/>
                <a:cs typeface="Arial"/>
              </a:rPr>
              <a:t>a</a:t>
            </a:r>
            <a:r>
              <a:rPr spc="-10" dirty="0">
                <a:solidFill>
                  <a:prstClr val="black"/>
                </a:solidFill>
                <a:latin typeface="Arial"/>
                <a:cs typeface="Arial"/>
              </a:rPr>
              <a:t>d</a:t>
            </a:r>
            <a:r>
              <a:rPr dirty="0">
                <a:solidFill>
                  <a:prstClr val="black"/>
                </a:solidFill>
                <a:latin typeface="Arial"/>
                <a:cs typeface="Arial"/>
              </a:rPr>
              <a:t>y</a:t>
            </a:r>
            <a:r>
              <a:rPr dirty="0">
                <a:solidFill>
                  <a:prstClr val="black"/>
                </a:solidFill>
                <a:latin typeface="Times New Roman"/>
                <a:cs typeface="Times New Roman"/>
              </a:rPr>
              <a:t> </a:t>
            </a:r>
            <a:r>
              <a:rPr spc="-5" dirty="0">
                <a:solidFill>
                  <a:prstClr val="black"/>
                </a:solidFill>
                <a:latin typeface="Arial"/>
                <a:cs typeface="Arial"/>
              </a:rPr>
              <a:t>d</a:t>
            </a:r>
            <a:r>
              <a:rPr spc="-10" dirty="0">
                <a:solidFill>
                  <a:prstClr val="black"/>
                </a:solidFill>
                <a:latin typeface="Arial"/>
                <a:cs typeface="Arial"/>
              </a:rPr>
              <a:t>a</a:t>
            </a:r>
            <a:r>
              <a:rPr dirty="0">
                <a:solidFill>
                  <a:prstClr val="black"/>
                </a:solidFill>
                <a:latin typeface="Arial"/>
                <a:cs typeface="Arial"/>
              </a:rPr>
              <a:t>tas</a:t>
            </a:r>
            <a:r>
              <a:rPr spc="-10" dirty="0">
                <a:solidFill>
                  <a:prstClr val="black"/>
                </a:solidFill>
                <a:latin typeface="Arial"/>
                <a:cs typeface="Arial"/>
              </a:rPr>
              <a:t>e</a:t>
            </a:r>
            <a:r>
              <a:rPr spc="-5" dirty="0">
                <a:solidFill>
                  <a:prstClr val="black"/>
                </a:solidFill>
                <a:latin typeface="Arial"/>
                <a:cs typeface="Arial"/>
              </a:rPr>
              <a:t>t</a:t>
            </a:r>
            <a:endParaRPr>
              <a:solidFill>
                <a:prstClr val="black"/>
              </a:solidFill>
              <a:latin typeface="Arial"/>
              <a:cs typeface="Arial"/>
            </a:endParaRPr>
          </a:p>
        </p:txBody>
      </p:sp>
      <p:sp>
        <p:nvSpPr>
          <p:cNvPr id="12" name="object 12"/>
          <p:cNvSpPr txBox="1"/>
          <p:nvPr/>
        </p:nvSpPr>
        <p:spPr>
          <a:xfrm>
            <a:off x="4479666" y="2414646"/>
            <a:ext cx="1330960" cy="1949252"/>
          </a:xfrm>
          <a:prstGeom prst="rect">
            <a:avLst/>
          </a:prstGeom>
        </p:spPr>
        <p:txBody>
          <a:bodyPr vert="horz" wrap="square" lIns="0" tIns="0" rIns="0" bIns="0" rtlCol="0">
            <a:spAutoFit/>
          </a:bodyPr>
          <a:lstStyle/>
          <a:p>
            <a:pPr marL="219075">
              <a:lnSpc>
                <a:spcPts val="13100"/>
              </a:lnSpc>
            </a:pPr>
            <a:r>
              <a:rPr sz="11000" b="1" dirty="0">
                <a:solidFill>
                  <a:srgbClr val="E69038"/>
                </a:solidFill>
                <a:latin typeface="Arial"/>
                <a:cs typeface="Arial"/>
              </a:rPr>
              <a:t>?</a:t>
            </a:r>
            <a:endParaRPr sz="11000">
              <a:solidFill>
                <a:prstClr val="black"/>
              </a:solidFill>
              <a:latin typeface="Arial"/>
              <a:cs typeface="Arial"/>
            </a:endParaRPr>
          </a:p>
          <a:p>
            <a:pPr marL="194945">
              <a:lnSpc>
                <a:spcPts val="2060"/>
              </a:lnSpc>
            </a:pPr>
            <a:r>
              <a:rPr dirty="0">
                <a:solidFill>
                  <a:prstClr val="black"/>
                </a:solidFill>
                <a:latin typeface="Arial"/>
                <a:cs typeface="Arial"/>
              </a:rPr>
              <a:t>Fe</a:t>
            </a:r>
            <a:r>
              <a:rPr spc="-10" dirty="0">
                <a:solidFill>
                  <a:prstClr val="black"/>
                </a:solidFill>
                <a:latin typeface="Arial"/>
                <a:cs typeface="Arial"/>
              </a:rPr>
              <a:t>a</a:t>
            </a:r>
            <a:r>
              <a:rPr dirty="0">
                <a:solidFill>
                  <a:prstClr val="black"/>
                </a:solidFill>
                <a:latin typeface="Arial"/>
                <a:cs typeface="Arial"/>
              </a:rPr>
              <a:t>tur</a:t>
            </a:r>
            <a:r>
              <a:rPr spc="-10" dirty="0">
                <a:solidFill>
                  <a:prstClr val="black"/>
                </a:solidFill>
                <a:latin typeface="Arial"/>
                <a:cs typeface="Arial"/>
              </a:rPr>
              <a:t>e</a:t>
            </a:r>
            <a:r>
              <a:rPr dirty="0">
                <a:solidFill>
                  <a:prstClr val="black"/>
                </a:solidFill>
                <a:latin typeface="Arial"/>
                <a:cs typeface="Arial"/>
              </a:rPr>
              <a:t>s</a:t>
            </a:r>
            <a:endParaRPr>
              <a:solidFill>
                <a:prstClr val="black"/>
              </a:solidFill>
              <a:latin typeface="Arial"/>
              <a:cs typeface="Arial"/>
            </a:endParaRPr>
          </a:p>
        </p:txBody>
      </p:sp>
      <p:sp>
        <p:nvSpPr>
          <p:cNvPr id="13" name="object 13"/>
          <p:cNvSpPr/>
          <p:nvPr/>
        </p:nvSpPr>
        <p:spPr>
          <a:xfrm>
            <a:off x="4259829" y="3198479"/>
            <a:ext cx="520700" cy="290830"/>
          </a:xfrm>
          <a:custGeom>
            <a:avLst/>
            <a:gdLst/>
            <a:ahLst/>
            <a:cxnLst/>
            <a:rect l="l" t="t" r="r" b="b"/>
            <a:pathLst>
              <a:path w="520700" h="290829">
                <a:moveTo>
                  <a:pt x="374897" y="0"/>
                </a:moveTo>
                <a:lnTo>
                  <a:pt x="374897" y="72664"/>
                </a:lnTo>
                <a:lnTo>
                  <a:pt x="0" y="72664"/>
                </a:lnTo>
                <a:lnTo>
                  <a:pt x="0" y="217810"/>
                </a:lnTo>
                <a:lnTo>
                  <a:pt x="374897" y="217810"/>
                </a:lnTo>
                <a:lnTo>
                  <a:pt x="374897" y="290474"/>
                </a:lnTo>
                <a:lnTo>
                  <a:pt x="520196" y="145298"/>
                </a:lnTo>
                <a:lnTo>
                  <a:pt x="374897"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14" name="object 14"/>
          <p:cNvSpPr/>
          <p:nvPr/>
        </p:nvSpPr>
        <p:spPr>
          <a:xfrm>
            <a:off x="4259829" y="3198479"/>
            <a:ext cx="520700" cy="290830"/>
          </a:xfrm>
          <a:custGeom>
            <a:avLst/>
            <a:gdLst/>
            <a:ahLst/>
            <a:cxnLst/>
            <a:rect l="l" t="t" r="r" b="b"/>
            <a:pathLst>
              <a:path w="520700" h="290829">
                <a:moveTo>
                  <a:pt x="0" y="72664"/>
                </a:moveTo>
                <a:lnTo>
                  <a:pt x="374897" y="72664"/>
                </a:lnTo>
                <a:lnTo>
                  <a:pt x="374897" y="0"/>
                </a:lnTo>
                <a:lnTo>
                  <a:pt x="520196" y="145298"/>
                </a:lnTo>
                <a:lnTo>
                  <a:pt x="374897" y="290474"/>
                </a:lnTo>
                <a:lnTo>
                  <a:pt x="374897" y="217810"/>
                </a:lnTo>
                <a:lnTo>
                  <a:pt x="0" y="217810"/>
                </a:lnTo>
                <a:lnTo>
                  <a:pt x="0" y="72664"/>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15" name="object 15"/>
          <p:cNvSpPr/>
          <p:nvPr/>
        </p:nvSpPr>
        <p:spPr>
          <a:xfrm>
            <a:off x="5624565" y="3198479"/>
            <a:ext cx="520700" cy="290830"/>
          </a:xfrm>
          <a:custGeom>
            <a:avLst/>
            <a:gdLst/>
            <a:ahLst/>
            <a:cxnLst/>
            <a:rect l="l" t="t" r="r" b="b"/>
            <a:pathLst>
              <a:path w="520700" h="290829">
                <a:moveTo>
                  <a:pt x="375056" y="0"/>
                </a:moveTo>
                <a:lnTo>
                  <a:pt x="375056" y="72664"/>
                </a:lnTo>
                <a:lnTo>
                  <a:pt x="0" y="72664"/>
                </a:lnTo>
                <a:lnTo>
                  <a:pt x="0" y="217810"/>
                </a:lnTo>
                <a:lnTo>
                  <a:pt x="375056" y="217810"/>
                </a:lnTo>
                <a:lnTo>
                  <a:pt x="375056" y="290474"/>
                </a:lnTo>
                <a:lnTo>
                  <a:pt x="520202" y="145298"/>
                </a:lnTo>
                <a:lnTo>
                  <a:pt x="375056"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16" name="object 16"/>
          <p:cNvSpPr/>
          <p:nvPr/>
        </p:nvSpPr>
        <p:spPr>
          <a:xfrm>
            <a:off x="5624565" y="3198479"/>
            <a:ext cx="520700" cy="290830"/>
          </a:xfrm>
          <a:custGeom>
            <a:avLst/>
            <a:gdLst/>
            <a:ahLst/>
            <a:cxnLst/>
            <a:rect l="l" t="t" r="r" b="b"/>
            <a:pathLst>
              <a:path w="520700" h="290829">
                <a:moveTo>
                  <a:pt x="0" y="72664"/>
                </a:moveTo>
                <a:lnTo>
                  <a:pt x="375056" y="72664"/>
                </a:lnTo>
                <a:lnTo>
                  <a:pt x="375056" y="0"/>
                </a:lnTo>
                <a:lnTo>
                  <a:pt x="520202" y="145298"/>
                </a:lnTo>
                <a:lnTo>
                  <a:pt x="375056" y="290474"/>
                </a:lnTo>
                <a:lnTo>
                  <a:pt x="375056" y="217810"/>
                </a:lnTo>
                <a:lnTo>
                  <a:pt x="0" y="217810"/>
                </a:lnTo>
                <a:lnTo>
                  <a:pt x="0" y="72664"/>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17" name="object 17"/>
          <p:cNvSpPr/>
          <p:nvPr/>
        </p:nvSpPr>
        <p:spPr>
          <a:xfrm>
            <a:off x="7376159" y="3198479"/>
            <a:ext cx="520700" cy="290830"/>
          </a:xfrm>
          <a:custGeom>
            <a:avLst/>
            <a:gdLst/>
            <a:ahLst/>
            <a:cxnLst/>
            <a:rect l="l" t="t" r="r" b="b"/>
            <a:pathLst>
              <a:path w="520700" h="290829">
                <a:moveTo>
                  <a:pt x="375025" y="0"/>
                </a:moveTo>
                <a:lnTo>
                  <a:pt x="375025" y="72664"/>
                </a:lnTo>
                <a:lnTo>
                  <a:pt x="0" y="72664"/>
                </a:lnTo>
                <a:lnTo>
                  <a:pt x="0" y="217810"/>
                </a:lnTo>
                <a:lnTo>
                  <a:pt x="375025" y="217810"/>
                </a:lnTo>
                <a:lnTo>
                  <a:pt x="375025" y="290474"/>
                </a:lnTo>
                <a:lnTo>
                  <a:pt x="520202" y="145298"/>
                </a:lnTo>
                <a:lnTo>
                  <a:pt x="375025"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18" name="object 18"/>
          <p:cNvSpPr/>
          <p:nvPr/>
        </p:nvSpPr>
        <p:spPr>
          <a:xfrm>
            <a:off x="7376159" y="3198479"/>
            <a:ext cx="520700" cy="290830"/>
          </a:xfrm>
          <a:custGeom>
            <a:avLst/>
            <a:gdLst/>
            <a:ahLst/>
            <a:cxnLst/>
            <a:rect l="l" t="t" r="r" b="b"/>
            <a:pathLst>
              <a:path w="520700" h="290829">
                <a:moveTo>
                  <a:pt x="0" y="72664"/>
                </a:moveTo>
                <a:lnTo>
                  <a:pt x="375025" y="72664"/>
                </a:lnTo>
                <a:lnTo>
                  <a:pt x="375025" y="0"/>
                </a:lnTo>
                <a:lnTo>
                  <a:pt x="520202" y="145298"/>
                </a:lnTo>
                <a:lnTo>
                  <a:pt x="375025" y="290474"/>
                </a:lnTo>
                <a:lnTo>
                  <a:pt x="375025" y="217810"/>
                </a:lnTo>
                <a:lnTo>
                  <a:pt x="0" y="217810"/>
                </a:lnTo>
                <a:lnTo>
                  <a:pt x="0" y="72664"/>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19" name="object 19"/>
          <p:cNvSpPr/>
          <p:nvPr/>
        </p:nvSpPr>
        <p:spPr>
          <a:xfrm>
            <a:off x="9431671" y="2870485"/>
            <a:ext cx="920319" cy="920343"/>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20" name="object 20"/>
          <p:cNvSpPr/>
          <p:nvPr/>
        </p:nvSpPr>
        <p:spPr>
          <a:xfrm>
            <a:off x="8717676" y="3185404"/>
            <a:ext cx="520700" cy="290830"/>
          </a:xfrm>
          <a:custGeom>
            <a:avLst/>
            <a:gdLst/>
            <a:ahLst/>
            <a:cxnLst/>
            <a:rect l="l" t="t" r="r" b="b"/>
            <a:pathLst>
              <a:path w="520700" h="290829">
                <a:moveTo>
                  <a:pt x="375025" y="0"/>
                </a:moveTo>
                <a:lnTo>
                  <a:pt x="375025" y="72664"/>
                </a:lnTo>
                <a:lnTo>
                  <a:pt x="0" y="72664"/>
                </a:lnTo>
                <a:lnTo>
                  <a:pt x="0" y="217810"/>
                </a:lnTo>
                <a:lnTo>
                  <a:pt x="375025" y="217810"/>
                </a:lnTo>
                <a:lnTo>
                  <a:pt x="375025" y="290443"/>
                </a:lnTo>
                <a:lnTo>
                  <a:pt x="520171" y="145176"/>
                </a:lnTo>
                <a:lnTo>
                  <a:pt x="375025"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21" name="object 21"/>
          <p:cNvSpPr/>
          <p:nvPr/>
        </p:nvSpPr>
        <p:spPr>
          <a:xfrm>
            <a:off x="8717676" y="3185404"/>
            <a:ext cx="520700" cy="290830"/>
          </a:xfrm>
          <a:custGeom>
            <a:avLst/>
            <a:gdLst/>
            <a:ahLst/>
            <a:cxnLst/>
            <a:rect l="l" t="t" r="r" b="b"/>
            <a:pathLst>
              <a:path w="520700" h="290829">
                <a:moveTo>
                  <a:pt x="0" y="72664"/>
                </a:moveTo>
                <a:lnTo>
                  <a:pt x="375025" y="72664"/>
                </a:lnTo>
                <a:lnTo>
                  <a:pt x="375025" y="0"/>
                </a:lnTo>
                <a:lnTo>
                  <a:pt x="520171" y="145176"/>
                </a:lnTo>
                <a:lnTo>
                  <a:pt x="375025" y="290443"/>
                </a:lnTo>
                <a:lnTo>
                  <a:pt x="375025" y="217810"/>
                </a:lnTo>
                <a:lnTo>
                  <a:pt x="0" y="217810"/>
                </a:lnTo>
                <a:lnTo>
                  <a:pt x="0" y="72664"/>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22" name="object 22"/>
          <p:cNvSpPr txBox="1"/>
          <p:nvPr/>
        </p:nvSpPr>
        <p:spPr>
          <a:xfrm>
            <a:off x="7863084" y="2573483"/>
            <a:ext cx="879475" cy="1982594"/>
          </a:xfrm>
          <a:prstGeom prst="rect">
            <a:avLst/>
          </a:prstGeom>
        </p:spPr>
        <p:txBody>
          <a:bodyPr vert="horz" wrap="square" lIns="0" tIns="0" rIns="0" bIns="0" rtlCol="0">
            <a:spAutoFit/>
          </a:bodyPr>
          <a:lstStyle/>
          <a:p>
            <a:pPr algn="ctr"/>
            <a:r>
              <a:rPr sz="11000" b="1" dirty="0">
                <a:solidFill>
                  <a:srgbClr val="E69038"/>
                </a:solidFill>
                <a:latin typeface="Arial"/>
                <a:cs typeface="Arial"/>
              </a:rPr>
              <a:t>?</a:t>
            </a:r>
            <a:endParaRPr sz="11000">
              <a:solidFill>
                <a:prstClr val="black"/>
              </a:solidFill>
              <a:latin typeface="Arial"/>
              <a:cs typeface="Arial"/>
            </a:endParaRPr>
          </a:p>
          <a:p>
            <a:pPr marL="74930" algn="ctr">
              <a:spcBef>
                <a:spcPts val="95"/>
              </a:spcBef>
            </a:pPr>
            <a:r>
              <a:rPr dirty="0">
                <a:solidFill>
                  <a:prstClr val="black"/>
                </a:solidFill>
                <a:latin typeface="Arial"/>
                <a:cs typeface="Arial"/>
              </a:rPr>
              <a:t>M</a:t>
            </a:r>
            <a:r>
              <a:rPr spc="-10" dirty="0">
                <a:solidFill>
                  <a:prstClr val="black"/>
                </a:solidFill>
                <a:latin typeface="Arial"/>
                <a:cs typeface="Arial"/>
              </a:rPr>
              <a:t>ode</a:t>
            </a:r>
            <a:r>
              <a:rPr dirty="0">
                <a:solidFill>
                  <a:prstClr val="black"/>
                </a:solidFill>
                <a:latin typeface="Arial"/>
                <a:cs typeface="Arial"/>
              </a:rPr>
              <a:t>l</a:t>
            </a:r>
            <a:endParaRPr>
              <a:solidFill>
                <a:prstClr val="black"/>
              </a:solidFill>
              <a:latin typeface="Arial"/>
              <a:cs typeface="Arial"/>
            </a:endParaRPr>
          </a:p>
        </p:txBody>
      </p:sp>
      <p:sp>
        <p:nvSpPr>
          <p:cNvPr id="23" name="object 23"/>
          <p:cNvSpPr txBox="1"/>
          <p:nvPr/>
        </p:nvSpPr>
        <p:spPr>
          <a:xfrm>
            <a:off x="9632453" y="4010721"/>
            <a:ext cx="497205" cy="276999"/>
          </a:xfrm>
          <a:prstGeom prst="rect">
            <a:avLst/>
          </a:prstGeom>
        </p:spPr>
        <p:txBody>
          <a:bodyPr vert="horz" wrap="square" lIns="0" tIns="0" rIns="0" bIns="0" rtlCol="0">
            <a:spAutoFit/>
          </a:bodyPr>
          <a:lstStyle/>
          <a:p>
            <a:pPr marL="12700"/>
            <a:r>
              <a:rPr spc="-204" dirty="0">
                <a:solidFill>
                  <a:prstClr val="black"/>
                </a:solidFill>
                <a:latin typeface="Arial"/>
                <a:cs typeface="Arial"/>
              </a:rPr>
              <a:t>T</a:t>
            </a:r>
            <a:r>
              <a:rPr spc="-5" dirty="0">
                <a:solidFill>
                  <a:prstClr val="black"/>
                </a:solidFill>
                <a:latin typeface="Arial"/>
                <a:cs typeface="Arial"/>
              </a:rPr>
              <a:t>ask</a:t>
            </a:r>
            <a:endParaRPr>
              <a:solidFill>
                <a:prstClr val="black"/>
              </a:solidFill>
              <a:latin typeface="Arial"/>
              <a:cs typeface="Arial"/>
            </a:endParaRPr>
          </a:p>
        </p:txBody>
      </p:sp>
      <p:sp>
        <p:nvSpPr>
          <p:cNvPr id="24" name="object 24"/>
          <p:cNvSpPr/>
          <p:nvPr/>
        </p:nvSpPr>
        <p:spPr>
          <a:xfrm>
            <a:off x="1681849" y="4048430"/>
            <a:ext cx="1155649" cy="1155649"/>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sp>
        <p:nvSpPr>
          <p:cNvPr id="25" name="object 25"/>
          <p:cNvSpPr txBox="1"/>
          <p:nvPr/>
        </p:nvSpPr>
        <p:spPr>
          <a:xfrm>
            <a:off x="2400102" y="5522601"/>
            <a:ext cx="975994" cy="276999"/>
          </a:xfrm>
          <a:prstGeom prst="rect">
            <a:avLst/>
          </a:prstGeom>
        </p:spPr>
        <p:txBody>
          <a:bodyPr vert="horz" wrap="square" lIns="0" tIns="0" rIns="0" bIns="0" rtlCol="0">
            <a:spAutoFit/>
          </a:bodyPr>
          <a:lstStyle/>
          <a:p>
            <a:pPr marL="12700"/>
            <a:r>
              <a:rPr spc="-10" dirty="0">
                <a:solidFill>
                  <a:prstClr val="black"/>
                </a:solidFill>
                <a:latin typeface="Arial"/>
                <a:cs typeface="Arial"/>
              </a:rPr>
              <a:t>Ra</a:t>
            </a:r>
            <a:r>
              <a:rPr dirty="0">
                <a:solidFill>
                  <a:prstClr val="black"/>
                </a:solidFill>
                <a:latin typeface="Arial"/>
                <a:cs typeface="Arial"/>
              </a:rPr>
              <a:t>w</a:t>
            </a:r>
            <a:r>
              <a:rPr spc="-60" dirty="0">
                <a:solidFill>
                  <a:prstClr val="black"/>
                </a:solidFill>
                <a:latin typeface="Times New Roman"/>
                <a:cs typeface="Times New Roman"/>
              </a:rPr>
              <a:t> </a:t>
            </a:r>
            <a:r>
              <a:rPr spc="-10" dirty="0">
                <a:solidFill>
                  <a:prstClr val="black"/>
                </a:solidFill>
                <a:latin typeface="Arial"/>
                <a:cs typeface="Arial"/>
              </a:rPr>
              <a:t>da</a:t>
            </a:r>
            <a:r>
              <a:rPr dirty="0">
                <a:solidFill>
                  <a:prstClr val="black"/>
                </a:solidFill>
                <a:latin typeface="Arial"/>
                <a:cs typeface="Arial"/>
              </a:rPr>
              <a:t>ta</a:t>
            </a:r>
            <a:endParaRPr>
              <a:solidFill>
                <a:prstClr val="black"/>
              </a:solidFill>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1"/>
            <a:ext cx="9144000" cy="685798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107860"/>
          </a:xfrm>
          <a:prstGeom prst="rect">
            <a:avLst/>
          </a:prstGeom>
        </p:spPr>
        <p:txBody>
          <a:bodyPr vert="horz" wrap="square" lIns="0" tIns="548506" rIns="0" bIns="0" rtlCol="0">
            <a:spAutoFit/>
          </a:bodyPr>
          <a:lstStyle/>
          <a:p>
            <a:pPr marL="85090"/>
            <a:r>
              <a:rPr sz="3600" spc="-15" dirty="0">
                <a:solidFill>
                  <a:srgbClr val="000000"/>
                </a:solidFill>
              </a:rPr>
              <a:t>M</a:t>
            </a:r>
            <a:r>
              <a:rPr sz="3600" spc="-40" dirty="0">
                <a:solidFill>
                  <a:srgbClr val="000000"/>
                </a:solidFill>
              </a:rPr>
              <a:t>o</a:t>
            </a:r>
            <a:r>
              <a:rPr sz="3600" spc="-5" dirty="0">
                <a:solidFill>
                  <a:srgbClr val="000000"/>
                </a:solidFill>
              </a:rPr>
              <a:t>r</a:t>
            </a:r>
            <a:r>
              <a:rPr sz="3600" dirty="0">
                <a:solidFill>
                  <a:srgbClr val="000000"/>
                </a:solidFill>
              </a:rPr>
              <a:t>e</a:t>
            </a:r>
            <a:r>
              <a:rPr sz="3600" spc="60" dirty="0">
                <a:solidFill>
                  <a:srgbClr val="000000"/>
                </a:solidFill>
                <a:latin typeface="Times New Roman"/>
                <a:cs typeface="Times New Roman"/>
              </a:rPr>
              <a:t> </a:t>
            </a:r>
            <a:r>
              <a:rPr sz="3600" spc="-40" dirty="0">
                <a:solidFill>
                  <a:srgbClr val="000000"/>
                </a:solidFill>
              </a:rPr>
              <a:t>o</a:t>
            </a:r>
            <a:r>
              <a:rPr sz="3600" spc="-25" dirty="0">
                <a:solidFill>
                  <a:srgbClr val="000000"/>
                </a:solidFill>
              </a:rPr>
              <a:t>n</a:t>
            </a:r>
            <a:r>
              <a:rPr sz="3600" spc="80" dirty="0">
                <a:solidFill>
                  <a:srgbClr val="000000"/>
                </a:solidFill>
                <a:latin typeface="Times New Roman"/>
                <a:cs typeface="Times New Roman"/>
              </a:rPr>
              <a:t> </a:t>
            </a:r>
            <a:r>
              <a:rPr sz="3600" spc="-5" dirty="0">
                <a:solidFill>
                  <a:srgbClr val="000000"/>
                </a:solidFill>
              </a:rPr>
              <a:t>s</a:t>
            </a:r>
            <a:r>
              <a:rPr sz="3600" spc="-20" dirty="0">
                <a:solidFill>
                  <a:srgbClr val="000000"/>
                </a:solidFill>
              </a:rPr>
              <a:t>c</a:t>
            </a:r>
            <a:r>
              <a:rPr sz="3600" spc="-30" dirty="0">
                <a:solidFill>
                  <a:srgbClr val="000000"/>
                </a:solidFill>
              </a:rPr>
              <a:t>i</a:t>
            </a:r>
            <a:r>
              <a:rPr sz="3600" spc="-25" dirty="0">
                <a:solidFill>
                  <a:srgbClr val="000000"/>
                </a:solidFill>
              </a:rPr>
              <a:t>k</a:t>
            </a:r>
            <a:r>
              <a:rPr sz="3600" spc="-35" dirty="0">
                <a:solidFill>
                  <a:srgbClr val="000000"/>
                </a:solidFill>
              </a:rPr>
              <a:t>i</a:t>
            </a:r>
            <a:r>
              <a:rPr sz="3600" spc="-10" dirty="0">
                <a:solidFill>
                  <a:srgbClr val="000000"/>
                </a:solidFill>
              </a:rPr>
              <a:t>t</a:t>
            </a:r>
            <a:r>
              <a:rPr sz="3600" spc="-15" dirty="0">
                <a:solidFill>
                  <a:srgbClr val="000000"/>
                </a:solidFill>
              </a:rPr>
              <a:t>-</a:t>
            </a:r>
            <a:r>
              <a:rPr sz="3600" spc="-30" dirty="0">
                <a:solidFill>
                  <a:srgbClr val="000000"/>
                </a:solidFill>
              </a:rPr>
              <a:t>l</a:t>
            </a:r>
            <a:r>
              <a:rPr sz="3600" spc="-5" dirty="0">
                <a:solidFill>
                  <a:srgbClr val="000000"/>
                </a:solidFill>
              </a:rPr>
              <a:t>e</a:t>
            </a:r>
            <a:r>
              <a:rPr sz="3600" spc="-20" dirty="0">
                <a:solidFill>
                  <a:srgbClr val="000000"/>
                </a:solidFill>
              </a:rPr>
              <a:t>a</a:t>
            </a:r>
            <a:r>
              <a:rPr sz="3600" spc="-5" dirty="0">
                <a:solidFill>
                  <a:srgbClr val="000000"/>
                </a:solidFill>
              </a:rPr>
              <a:t>rn</a:t>
            </a:r>
            <a:endParaRPr sz="3600"/>
          </a:p>
        </p:txBody>
      </p:sp>
      <p:sp>
        <p:nvSpPr>
          <p:cNvPr id="4" name="object 4"/>
          <p:cNvSpPr txBox="1"/>
          <p:nvPr/>
        </p:nvSpPr>
        <p:spPr>
          <a:xfrm>
            <a:off x="2163877" y="1793782"/>
            <a:ext cx="7485380" cy="3152145"/>
          </a:xfrm>
          <a:prstGeom prst="rect">
            <a:avLst/>
          </a:prstGeom>
        </p:spPr>
        <p:txBody>
          <a:bodyPr vert="horz" wrap="square" lIns="0" tIns="0" rIns="0" bIns="0" rtlCol="0">
            <a:spAutoFit/>
          </a:bodyPr>
          <a:lstStyle/>
          <a:p>
            <a:pPr marL="360045" indent="-347345">
              <a:buFont typeface="Arial"/>
              <a:buChar char="-"/>
              <a:tabLst>
                <a:tab pos="360680" algn="l"/>
              </a:tabLst>
            </a:pPr>
            <a:r>
              <a:rPr sz="2800" spc="-25" dirty="0">
                <a:solidFill>
                  <a:prstClr val="black"/>
                </a:solidFill>
                <a:latin typeface="Arial"/>
                <a:cs typeface="Arial"/>
              </a:rPr>
              <a:t>Da</a:t>
            </a:r>
            <a:r>
              <a:rPr sz="2800" spc="-5" dirty="0">
                <a:solidFill>
                  <a:prstClr val="black"/>
                </a:solidFill>
                <a:latin typeface="Arial"/>
                <a:cs typeface="Arial"/>
              </a:rPr>
              <a:t>t</a:t>
            </a:r>
            <a:r>
              <a:rPr sz="2800" spc="-20" dirty="0">
                <a:solidFill>
                  <a:prstClr val="black"/>
                </a:solidFill>
                <a:latin typeface="Arial"/>
                <a:cs typeface="Arial"/>
              </a:rPr>
              <a:t>a</a:t>
            </a:r>
            <a:r>
              <a:rPr sz="2800" spc="45" dirty="0">
                <a:solidFill>
                  <a:prstClr val="black"/>
                </a:solidFill>
                <a:latin typeface="Times New Roman"/>
                <a:cs typeface="Times New Roman"/>
              </a:rPr>
              <a:t> </a:t>
            </a:r>
            <a:r>
              <a:rPr sz="2800" spc="-15" dirty="0">
                <a:solidFill>
                  <a:prstClr val="black"/>
                </a:solidFill>
                <a:latin typeface="Arial"/>
                <a:cs typeface="Arial"/>
              </a:rPr>
              <a:t>lo</a:t>
            </a:r>
            <a:r>
              <a:rPr sz="2800" spc="-25" dirty="0">
                <a:solidFill>
                  <a:prstClr val="black"/>
                </a:solidFill>
                <a:latin typeface="Arial"/>
                <a:cs typeface="Arial"/>
              </a:rPr>
              <a:t>a</a:t>
            </a:r>
            <a:r>
              <a:rPr sz="2800" spc="-10" dirty="0">
                <a:solidFill>
                  <a:prstClr val="black"/>
                </a:solidFill>
                <a:latin typeface="Arial"/>
                <a:cs typeface="Arial"/>
              </a:rPr>
              <a:t>d</a:t>
            </a:r>
            <a:r>
              <a:rPr sz="2800" spc="-15" dirty="0">
                <a:solidFill>
                  <a:prstClr val="black"/>
                </a:solidFill>
                <a:latin typeface="Arial"/>
                <a:cs typeface="Arial"/>
              </a:rPr>
              <a:t>in</a:t>
            </a:r>
            <a:r>
              <a:rPr sz="2800" spc="-20" dirty="0">
                <a:solidFill>
                  <a:prstClr val="black"/>
                </a:solidFill>
                <a:latin typeface="Arial"/>
                <a:cs typeface="Arial"/>
              </a:rPr>
              <a:t>g</a:t>
            </a:r>
            <a:r>
              <a:rPr sz="2800" spc="60" dirty="0">
                <a:solidFill>
                  <a:prstClr val="black"/>
                </a:solidFill>
                <a:latin typeface="Times New Roman"/>
                <a:cs typeface="Times New Roman"/>
              </a:rPr>
              <a:t> </a:t>
            </a:r>
            <a:r>
              <a:rPr sz="2800" spc="-15" dirty="0">
                <a:solidFill>
                  <a:prstClr val="black"/>
                </a:solidFill>
                <a:latin typeface="Arial"/>
                <a:cs typeface="Arial"/>
              </a:rPr>
              <a:t>an</a:t>
            </a:r>
            <a:r>
              <a:rPr sz="2800" spc="-20" dirty="0">
                <a:solidFill>
                  <a:prstClr val="black"/>
                </a:solidFill>
                <a:latin typeface="Arial"/>
                <a:cs typeface="Arial"/>
              </a:rPr>
              <a:t>d</a:t>
            </a:r>
            <a:r>
              <a:rPr sz="2800" spc="55" dirty="0">
                <a:solidFill>
                  <a:prstClr val="black"/>
                </a:solidFill>
                <a:latin typeface="Times New Roman"/>
                <a:cs typeface="Times New Roman"/>
              </a:rPr>
              <a:t> </a:t>
            </a:r>
            <a:r>
              <a:rPr sz="2800" spc="-10" dirty="0">
                <a:solidFill>
                  <a:prstClr val="black"/>
                </a:solidFill>
                <a:latin typeface="Arial"/>
                <a:cs typeface="Arial"/>
              </a:rPr>
              <a:t>pr</a:t>
            </a:r>
            <a:r>
              <a:rPr sz="2800" spc="-20" dirty="0">
                <a:solidFill>
                  <a:prstClr val="black"/>
                </a:solidFill>
                <a:latin typeface="Arial"/>
                <a:cs typeface="Arial"/>
              </a:rPr>
              <a:t>e</a:t>
            </a:r>
            <a:r>
              <a:rPr sz="2800" spc="-10" dirty="0">
                <a:solidFill>
                  <a:prstClr val="black"/>
                </a:solidFill>
                <a:latin typeface="Arial"/>
                <a:cs typeface="Arial"/>
              </a:rPr>
              <a:t>-processing</a:t>
            </a:r>
            <a:endParaRPr sz="2800" dirty="0">
              <a:solidFill>
                <a:prstClr val="black"/>
              </a:solidFill>
              <a:latin typeface="Arial"/>
              <a:cs typeface="Arial"/>
            </a:endParaRPr>
          </a:p>
          <a:p>
            <a:pPr>
              <a:spcBef>
                <a:spcPts val="2"/>
              </a:spcBef>
              <a:buFont typeface="Arial"/>
              <a:buChar char="-"/>
            </a:pPr>
            <a:endParaRPr sz="3100" dirty="0">
              <a:solidFill>
                <a:prstClr val="black"/>
              </a:solidFill>
              <a:latin typeface="Times New Roman"/>
              <a:cs typeface="Times New Roman"/>
            </a:endParaRPr>
          </a:p>
          <a:p>
            <a:pPr marL="360045" indent="-347345">
              <a:buFont typeface="Arial"/>
              <a:buChar char="-"/>
              <a:tabLst>
                <a:tab pos="360680" algn="l"/>
              </a:tabLst>
            </a:pPr>
            <a:r>
              <a:rPr sz="2800" spc="-20" dirty="0">
                <a:solidFill>
                  <a:prstClr val="black"/>
                </a:solidFill>
                <a:latin typeface="Arial"/>
                <a:cs typeface="Arial"/>
              </a:rPr>
              <a:t>Fe</a:t>
            </a:r>
            <a:r>
              <a:rPr sz="2800" spc="-15" dirty="0">
                <a:solidFill>
                  <a:prstClr val="black"/>
                </a:solidFill>
                <a:latin typeface="Arial"/>
                <a:cs typeface="Arial"/>
              </a:rPr>
              <a:t>a</a:t>
            </a:r>
            <a:r>
              <a:rPr sz="2800" spc="-10" dirty="0">
                <a:solidFill>
                  <a:prstClr val="black"/>
                </a:solidFill>
                <a:latin typeface="Arial"/>
                <a:cs typeface="Arial"/>
              </a:rPr>
              <a:t>t</a:t>
            </a:r>
            <a:r>
              <a:rPr sz="2800" spc="-15" dirty="0">
                <a:solidFill>
                  <a:prstClr val="black"/>
                </a:solidFill>
                <a:latin typeface="Arial"/>
                <a:cs typeface="Arial"/>
              </a:rPr>
              <a:t>ure</a:t>
            </a:r>
            <a:r>
              <a:rPr sz="2800" spc="35" dirty="0">
                <a:solidFill>
                  <a:prstClr val="black"/>
                </a:solidFill>
                <a:latin typeface="Times New Roman"/>
                <a:cs typeface="Times New Roman"/>
              </a:rPr>
              <a:t> </a:t>
            </a:r>
            <a:r>
              <a:rPr sz="2800" spc="-25" dirty="0">
                <a:solidFill>
                  <a:prstClr val="black"/>
                </a:solidFill>
                <a:latin typeface="Arial"/>
                <a:cs typeface="Arial"/>
              </a:rPr>
              <a:t>e</a:t>
            </a:r>
            <a:r>
              <a:rPr sz="2800" spc="-10" dirty="0">
                <a:solidFill>
                  <a:prstClr val="black"/>
                </a:solidFill>
                <a:latin typeface="Arial"/>
                <a:cs typeface="Arial"/>
              </a:rPr>
              <a:t>n</a:t>
            </a:r>
            <a:r>
              <a:rPr sz="2800" spc="-25" dirty="0">
                <a:solidFill>
                  <a:prstClr val="black"/>
                </a:solidFill>
                <a:latin typeface="Arial"/>
                <a:cs typeface="Arial"/>
              </a:rPr>
              <a:t>g</a:t>
            </a:r>
            <a:r>
              <a:rPr sz="2800" spc="-5" dirty="0">
                <a:solidFill>
                  <a:prstClr val="black"/>
                </a:solidFill>
                <a:latin typeface="Arial"/>
                <a:cs typeface="Arial"/>
              </a:rPr>
              <a:t>i</a:t>
            </a:r>
            <a:r>
              <a:rPr sz="2800" spc="-25" dirty="0">
                <a:solidFill>
                  <a:prstClr val="black"/>
                </a:solidFill>
                <a:latin typeface="Arial"/>
                <a:cs typeface="Arial"/>
              </a:rPr>
              <a:t>n</a:t>
            </a:r>
            <a:r>
              <a:rPr sz="2800" spc="-10" dirty="0">
                <a:solidFill>
                  <a:prstClr val="black"/>
                </a:solidFill>
                <a:latin typeface="Arial"/>
                <a:cs typeface="Arial"/>
              </a:rPr>
              <a:t>e</a:t>
            </a:r>
            <a:r>
              <a:rPr sz="2800" spc="-25" dirty="0">
                <a:solidFill>
                  <a:prstClr val="black"/>
                </a:solidFill>
                <a:latin typeface="Arial"/>
                <a:cs typeface="Arial"/>
              </a:rPr>
              <a:t>e</a:t>
            </a:r>
            <a:r>
              <a:rPr sz="2800" dirty="0">
                <a:solidFill>
                  <a:prstClr val="black"/>
                </a:solidFill>
                <a:latin typeface="Arial"/>
                <a:cs typeface="Arial"/>
              </a:rPr>
              <a:t>r</a:t>
            </a:r>
            <a:r>
              <a:rPr sz="2800" spc="-15" dirty="0">
                <a:solidFill>
                  <a:prstClr val="black"/>
                </a:solidFill>
                <a:latin typeface="Arial"/>
                <a:cs typeface="Arial"/>
              </a:rPr>
              <a:t>in</a:t>
            </a:r>
            <a:r>
              <a:rPr sz="2800" spc="-20" dirty="0">
                <a:solidFill>
                  <a:prstClr val="black"/>
                </a:solidFill>
                <a:latin typeface="Arial"/>
                <a:cs typeface="Arial"/>
              </a:rPr>
              <a:t>g</a:t>
            </a:r>
            <a:endParaRPr sz="2800" dirty="0">
              <a:solidFill>
                <a:prstClr val="black"/>
              </a:solidFill>
              <a:latin typeface="Arial"/>
              <a:cs typeface="Arial"/>
            </a:endParaRPr>
          </a:p>
          <a:p>
            <a:pPr>
              <a:spcBef>
                <a:spcPts val="46"/>
              </a:spcBef>
              <a:buFont typeface="Arial"/>
              <a:buChar char="-"/>
            </a:pPr>
            <a:endParaRPr sz="3050" dirty="0">
              <a:solidFill>
                <a:prstClr val="black"/>
              </a:solidFill>
              <a:latin typeface="Times New Roman"/>
              <a:cs typeface="Times New Roman"/>
            </a:endParaRPr>
          </a:p>
          <a:p>
            <a:pPr marL="360045" indent="-347345">
              <a:buFont typeface="Arial"/>
              <a:buChar char="-"/>
              <a:tabLst>
                <a:tab pos="360680" algn="l"/>
              </a:tabLst>
            </a:pPr>
            <a:r>
              <a:rPr sz="2800" spc="-25" dirty="0">
                <a:solidFill>
                  <a:prstClr val="black"/>
                </a:solidFill>
                <a:latin typeface="Arial"/>
                <a:cs typeface="Arial"/>
              </a:rPr>
              <a:t>Hy</a:t>
            </a:r>
            <a:r>
              <a:rPr sz="2800" spc="-15" dirty="0">
                <a:solidFill>
                  <a:prstClr val="black"/>
                </a:solidFill>
                <a:latin typeface="Arial"/>
                <a:cs typeface="Arial"/>
              </a:rPr>
              <a:t>p</a:t>
            </a:r>
            <a:r>
              <a:rPr sz="2800" spc="-25" dirty="0">
                <a:solidFill>
                  <a:prstClr val="black"/>
                </a:solidFill>
                <a:latin typeface="Arial"/>
                <a:cs typeface="Arial"/>
              </a:rPr>
              <a:t>e</a:t>
            </a:r>
            <a:r>
              <a:rPr sz="2800" dirty="0">
                <a:solidFill>
                  <a:prstClr val="black"/>
                </a:solidFill>
                <a:latin typeface="Arial"/>
                <a:cs typeface="Arial"/>
              </a:rPr>
              <a:t>r</a:t>
            </a:r>
            <a:r>
              <a:rPr sz="2800" spc="-25" dirty="0">
                <a:solidFill>
                  <a:prstClr val="black"/>
                </a:solidFill>
                <a:latin typeface="Arial"/>
                <a:cs typeface="Arial"/>
              </a:rPr>
              <a:t>p</a:t>
            </a:r>
            <a:r>
              <a:rPr sz="2800" spc="-10" dirty="0">
                <a:solidFill>
                  <a:prstClr val="black"/>
                </a:solidFill>
                <a:latin typeface="Arial"/>
                <a:cs typeface="Arial"/>
              </a:rPr>
              <a:t>ara</a:t>
            </a:r>
            <a:r>
              <a:rPr sz="2800" spc="-20" dirty="0">
                <a:solidFill>
                  <a:prstClr val="black"/>
                </a:solidFill>
                <a:latin typeface="Arial"/>
                <a:cs typeface="Arial"/>
              </a:rPr>
              <a:t>met</a:t>
            </a:r>
            <a:r>
              <a:rPr sz="2800" spc="-10" dirty="0">
                <a:solidFill>
                  <a:prstClr val="black"/>
                </a:solidFill>
                <a:latin typeface="Arial"/>
                <a:cs typeface="Arial"/>
              </a:rPr>
              <a:t>er</a:t>
            </a:r>
            <a:r>
              <a:rPr sz="2800" spc="5" dirty="0">
                <a:solidFill>
                  <a:prstClr val="black"/>
                </a:solidFill>
                <a:latin typeface="Times New Roman"/>
                <a:cs typeface="Times New Roman"/>
              </a:rPr>
              <a:t> </a:t>
            </a:r>
            <a:r>
              <a:rPr sz="2800" spc="-10" dirty="0">
                <a:solidFill>
                  <a:prstClr val="black"/>
                </a:solidFill>
                <a:latin typeface="Arial"/>
                <a:cs typeface="Arial"/>
              </a:rPr>
              <a:t>t</a:t>
            </a:r>
            <a:r>
              <a:rPr sz="2800" spc="-15" dirty="0">
                <a:solidFill>
                  <a:prstClr val="black"/>
                </a:solidFill>
                <a:latin typeface="Arial"/>
                <a:cs typeface="Arial"/>
              </a:rPr>
              <a:t>u</a:t>
            </a:r>
            <a:r>
              <a:rPr sz="2800" spc="-25" dirty="0">
                <a:solidFill>
                  <a:prstClr val="black"/>
                </a:solidFill>
                <a:latin typeface="Arial"/>
                <a:cs typeface="Arial"/>
              </a:rPr>
              <a:t>n</a:t>
            </a:r>
            <a:r>
              <a:rPr sz="2800" spc="-5" dirty="0">
                <a:solidFill>
                  <a:prstClr val="black"/>
                </a:solidFill>
                <a:latin typeface="Arial"/>
                <a:cs typeface="Arial"/>
              </a:rPr>
              <a:t>i</a:t>
            </a:r>
            <a:r>
              <a:rPr sz="2800" spc="-25" dirty="0">
                <a:solidFill>
                  <a:prstClr val="black"/>
                </a:solidFill>
                <a:latin typeface="Arial"/>
                <a:cs typeface="Arial"/>
              </a:rPr>
              <a:t>n</a:t>
            </a:r>
            <a:r>
              <a:rPr sz="2800" spc="-20" dirty="0">
                <a:solidFill>
                  <a:prstClr val="black"/>
                </a:solidFill>
                <a:latin typeface="Arial"/>
                <a:cs typeface="Arial"/>
              </a:rPr>
              <a:t>g</a:t>
            </a:r>
            <a:r>
              <a:rPr sz="2800" spc="55" dirty="0">
                <a:solidFill>
                  <a:prstClr val="black"/>
                </a:solidFill>
                <a:latin typeface="Times New Roman"/>
                <a:cs typeface="Times New Roman"/>
              </a:rPr>
              <a:t> </a:t>
            </a:r>
            <a:r>
              <a:rPr sz="2800" spc="-25" dirty="0">
                <a:solidFill>
                  <a:prstClr val="black"/>
                </a:solidFill>
                <a:latin typeface="Arial"/>
                <a:cs typeface="Arial"/>
              </a:rPr>
              <a:t>a</a:t>
            </a:r>
            <a:r>
              <a:rPr sz="2800" spc="-10" dirty="0">
                <a:solidFill>
                  <a:prstClr val="black"/>
                </a:solidFill>
                <a:latin typeface="Arial"/>
                <a:cs typeface="Arial"/>
              </a:rPr>
              <a:t>n</a:t>
            </a:r>
            <a:r>
              <a:rPr sz="2800" spc="-20" dirty="0">
                <a:solidFill>
                  <a:prstClr val="black"/>
                </a:solidFill>
                <a:latin typeface="Arial"/>
                <a:cs typeface="Arial"/>
              </a:rPr>
              <a:t>d</a:t>
            </a:r>
            <a:r>
              <a:rPr sz="2800" spc="75" dirty="0">
                <a:solidFill>
                  <a:prstClr val="black"/>
                </a:solidFill>
                <a:latin typeface="Times New Roman"/>
                <a:cs typeface="Times New Roman"/>
              </a:rPr>
              <a:t> </a:t>
            </a:r>
            <a:r>
              <a:rPr sz="2800" spc="-20" dirty="0">
                <a:solidFill>
                  <a:prstClr val="black"/>
                </a:solidFill>
                <a:latin typeface="Arial"/>
                <a:cs typeface="Arial"/>
              </a:rPr>
              <a:t>Mod</a:t>
            </a:r>
            <a:r>
              <a:rPr sz="2800" spc="-25" dirty="0">
                <a:solidFill>
                  <a:prstClr val="black"/>
                </a:solidFill>
                <a:latin typeface="Arial"/>
                <a:cs typeface="Arial"/>
              </a:rPr>
              <a:t>e</a:t>
            </a:r>
            <a:r>
              <a:rPr sz="2800" spc="-10" dirty="0">
                <a:solidFill>
                  <a:prstClr val="black"/>
                </a:solidFill>
                <a:latin typeface="Arial"/>
                <a:cs typeface="Arial"/>
              </a:rPr>
              <a:t>l</a:t>
            </a:r>
            <a:r>
              <a:rPr sz="2800" spc="55" dirty="0">
                <a:solidFill>
                  <a:prstClr val="black"/>
                </a:solidFill>
                <a:latin typeface="Times New Roman"/>
                <a:cs typeface="Times New Roman"/>
              </a:rPr>
              <a:t> </a:t>
            </a:r>
            <a:r>
              <a:rPr sz="2800" spc="-25" dirty="0">
                <a:solidFill>
                  <a:prstClr val="black"/>
                </a:solidFill>
                <a:latin typeface="Arial"/>
                <a:cs typeface="Arial"/>
              </a:rPr>
              <a:t>e</a:t>
            </a:r>
            <a:r>
              <a:rPr sz="2800" spc="-5" dirty="0">
                <a:solidFill>
                  <a:prstClr val="black"/>
                </a:solidFill>
                <a:latin typeface="Arial"/>
                <a:cs typeface="Arial"/>
              </a:rPr>
              <a:t>v</a:t>
            </a:r>
            <a:r>
              <a:rPr sz="2800" spc="-25" dirty="0">
                <a:solidFill>
                  <a:prstClr val="black"/>
                </a:solidFill>
                <a:latin typeface="Arial"/>
                <a:cs typeface="Arial"/>
              </a:rPr>
              <a:t>a</a:t>
            </a:r>
            <a:r>
              <a:rPr sz="2800" spc="-5" dirty="0">
                <a:solidFill>
                  <a:prstClr val="black"/>
                </a:solidFill>
                <a:latin typeface="Arial"/>
                <a:cs typeface="Arial"/>
              </a:rPr>
              <a:t>l</a:t>
            </a:r>
            <a:r>
              <a:rPr sz="2800" spc="-25" dirty="0">
                <a:solidFill>
                  <a:prstClr val="black"/>
                </a:solidFill>
                <a:latin typeface="Arial"/>
                <a:cs typeface="Arial"/>
              </a:rPr>
              <a:t>u</a:t>
            </a:r>
            <a:r>
              <a:rPr sz="2800" spc="-10" dirty="0">
                <a:solidFill>
                  <a:prstClr val="black"/>
                </a:solidFill>
                <a:latin typeface="Arial"/>
                <a:cs typeface="Arial"/>
              </a:rPr>
              <a:t>ati</a:t>
            </a:r>
            <a:r>
              <a:rPr sz="2800" spc="-15" dirty="0">
                <a:solidFill>
                  <a:prstClr val="black"/>
                </a:solidFill>
                <a:latin typeface="Arial"/>
                <a:cs typeface="Arial"/>
              </a:rPr>
              <a:t>o</a:t>
            </a:r>
            <a:r>
              <a:rPr sz="2800" spc="-20" dirty="0">
                <a:solidFill>
                  <a:prstClr val="black"/>
                </a:solidFill>
                <a:latin typeface="Arial"/>
                <a:cs typeface="Arial"/>
              </a:rPr>
              <a:t>n</a:t>
            </a:r>
            <a:endParaRPr sz="2800" dirty="0">
              <a:solidFill>
                <a:prstClr val="black"/>
              </a:solidFill>
              <a:latin typeface="Arial"/>
              <a:cs typeface="Arial"/>
            </a:endParaRPr>
          </a:p>
          <a:p>
            <a:pPr>
              <a:spcBef>
                <a:spcPts val="56"/>
              </a:spcBef>
              <a:buFont typeface="Arial"/>
              <a:buChar char="-"/>
            </a:pPr>
            <a:endParaRPr sz="3050" dirty="0">
              <a:solidFill>
                <a:prstClr val="black"/>
              </a:solidFill>
              <a:latin typeface="Times New Roman"/>
              <a:cs typeface="Times New Roman"/>
            </a:endParaRPr>
          </a:p>
          <a:p>
            <a:pPr marL="12700">
              <a:tabLst>
                <a:tab pos="360680" algn="l"/>
              </a:tabLst>
            </a:pPr>
            <a:endParaRPr sz="2800" dirty="0">
              <a:solidFill>
                <a:prstClr val="black"/>
              </a:solidFill>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60A06722-EDF2-4418-9797-499014F68A53}"/>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IN" dirty="0">
                <a:latin typeface="Abadi Extra Light" panose="020B0204020104020204" pitchFamily="34" charset="0"/>
              </a:rPr>
              <a:t>Linear regression is like fitting a line or (hyper)plane to a set of points</a:t>
            </a: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marL="0" indent="0">
              <a:buNone/>
            </a:pPr>
            <a:endParaRPr lang="en-IN" dirty="0">
              <a:latin typeface="Abadi Extra Light" panose="020B0204020104020204" pitchFamily="34" charset="0"/>
            </a:endParaRPr>
          </a:p>
          <a:p>
            <a:pPr marL="0" indent="0">
              <a:buNone/>
            </a:pPr>
            <a:endParaRPr lang="en-IN" dirty="0">
              <a:latin typeface="Abadi Extra Light" panose="020B0204020104020204" pitchFamily="34" charset="0"/>
            </a:endParaRPr>
          </a:p>
          <a:p>
            <a:pPr marL="0" indent="0">
              <a:buNone/>
            </a:pPr>
            <a:endParaRPr lang="en-IN" dirty="0">
              <a:latin typeface="Abadi Extra Light" panose="020B0204020104020204" pitchFamily="34" charset="0"/>
            </a:endParaRPr>
          </a:p>
          <a:p>
            <a:pPr marL="0" indent="0">
              <a:buNone/>
            </a:pPr>
            <a:endParaRPr lang="en-IN" sz="800" dirty="0">
              <a:latin typeface="Abadi Extra Light" panose="020B0204020104020204" pitchFamily="34" charset="0"/>
            </a:endParaRPr>
          </a:p>
          <a:p>
            <a:pPr>
              <a:buFont typeface="Wingdings" panose="05000000000000000000" pitchFamily="2" charset="2"/>
              <a:buChar char="§"/>
            </a:pPr>
            <a:r>
              <a:rPr lang="en-IN" dirty="0">
                <a:latin typeface="Abadi Extra Light" panose="020B0204020104020204" pitchFamily="34" charset="0"/>
              </a:rPr>
              <a:t>The line/plane must also predict outputs the unseen (test) inputs well</a:t>
            </a: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marL="0" indent="0">
              <a:buNone/>
            </a:pPr>
            <a:r>
              <a:rPr lang="en-GB" sz="2400" dirty="0">
                <a:latin typeface="Abadi Extra Light" panose="020B0204020104020204" pitchFamily="34" charset="0"/>
              </a:rPr>
              <a:t> </a:t>
            </a:r>
          </a:p>
          <a:p>
            <a:pPr marL="0" indent="0">
              <a:buNone/>
            </a:pPr>
            <a:endParaRPr lang="en-GB" sz="900" dirty="0">
              <a:latin typeface="Abadi Extra Light" panose="020B0204020104020204" pitchFamily="34" charset="0"/>
            </a:endParaRPr>
          </a:p>
        </p:txBody>
      </p:sp>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Linear Regression: Pictorially</a:t>
            </a:r>
          </a:p>
        </p:txBody>
      </p:sp>
      <p:sp>
        <p:nvSpPr>
          <p:cNvPr id="13" name="Slide Number Placeholder 11">
            <a:extLst>
              <a:ext uri="{FF2B5EF4-FFF2-40B4-BE49-F238E27FC236}">
                <a16:creationId xmlns:a16="http://schemas.microsoft.com/office/drawing/2014/main" id="{156971C2-6806-478D-AC45-3E46F3F201C7}"/>
              </a:ext>
            </a:extLst>
          </p:cNvPr>
          <p:cNvSpPr txBox="1">
            <a:spLocks/>
          </p:cNvSpPr>
          <p:nvPr/>
        </p:nvSpPr>
        <p:spPr>
          <a:xfrm>
            <a:off x="11323930" y="136939"/>
            <a:ext cx="6028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FED9D3-AF84-488D-8A6A-726D5349CDAB}" type="slidenum">
              <a:rPr lang="en-IN" sz="2800" smtClean="0">
                <a:solidFill>
                  <a:schemeClr val="accent2">
                    <a:lumMod val="40000"/>
                    <a:lumOff val="60000"/>
                  </a:schemeClr>
                </a:solidFill>
              </a:rPr>
              <a:pPr/>
              <a:t>2</a:t>
            </a:fld>
            <a:endParaRPr lang="en-IN" sz="2800" dirty="0">
              <a:solidFill>
                <a:schemeClr val="accent2">
                  <a:lumMod val="40000"/>
                  <a:lumOff val="60000"/>
                </a:schemeClr>
              </a:solidFill>
            </a:endParaRPr>
          </a:p>
        </p:txBody>
      </p:sp>
      <p:cxnSp>
        <p:nvCxnSpPr>
          <p:cNvPr id="9" name="Straight Connector 8">
            <a:extLst>
              <a:ext uri="{FF2B5EF4-FFF2-40B4-BE49-F238E27FC236}">
                <a16:creationId xmlns:a16="http://schemas.microsoft.com/office/drawing/2014/main" id="{17B10F3B-633E-4387-8AC6-060989D2CF7E}"/>
              </a:ext>
            </a:extLst>
          </p:cNvPr>
          <p:cNvCxnSpPr>
            <a:cxnSpLocks/>
          </p:cNvCxnSpPr>
          <p:nvPr/>
        </p:nvCxnSpPr>
        <p:spPr>
          <a:xfrm>
            <a:off x="3449163" y="2707257"/>
            <a:ext cx="0" cy="20057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829CC39-08C3-40F2-8252-913DA437375C}"/>
              </a:ext>
            </a:extLst>
          </p:cNvPr>
          <p:cNvCxnSpPr>
            <a:cxnSpLocks/>
          </p:cNvCxnSpPr>
          <p:nvPr/>
        </p:nvCxnSpPr>
        <p:spPr>
          <a:xfrm flipH="1">
            <a:off x="3449163" y="4713013"/>
            <a:ext cx="22119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78E5323-E68D-4E94-8F4B-C037C0F7582A}"/>
              </a:ext>
            </a:extLst>
          </p:cNvPr>
          <p:cNvSpPr/>
          <p:nvPr/>
        </p:nvSpPr>
        <p:spPr>
          <a:xfrm>
            <a:off x="3916603" y="4227131"/>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B2FA27ED-83DE-4747-AB54-54E7E156CDFE}"/>
              </a:ext>
            </a:extLst>
          </p:cNvPr>
          <p:cNvSpPr/>
          <p:nvPr/>
        </p:nvSpPr>
        <p:spPr>
          <a:xfrm>
            <a:off x="4059216" y="3992522"/>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F7A2BA7D-81B3-4BDA-9D4C-594153078AF6}"/>
              </a:ext>
            </a:extLst>
          </p:cNvPr>
          <p:cNvSpPr/>
          <p:nvPr/>
        </p:nvSpPr>
        <p:spPr>
          <a:xfrm>
            <a:off x="4278727" y="3992522"/>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3E7B1E2-D1A3-4C71-882E-DD48518B8672}"/>
              </a:ext>
            </a:extLst>
          </p:cNvPr>
          <p:cNvSpPr/>
          <p:nvPr/>
        </p:nvSpPr>
        <p:spPr>
          <a:xfrm>
            <a:off x="4350033" y="3722141"/>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7BE1706B-DD22-4FA0-BE14-4255EB3188A2}"/>
              </a:ext>
            </a:extLst>
          </p:cNvPr>
          <p:cNvSpPr/>
          <p:nvPr/>
        </p:nvSpPr>
        <p:spPr>
          <a:xfrm>
            <a:off x="4589120" y="3520619"/>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B24001-01B0-44BA-A5D8-EE6D9C13FD53}"/>
              </a:ext>
            </a:extLst>
          </p:cNvPr>
          <p:cNvSpPr/>
          <p:nvPr/>
        </p:nvSpPr>
        <p:spPr>
          <a:xfrm>
            <a:off x="4873939" y="3369617"/>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6B7B2E6A-BE90-4BC1-87FB-7EF81C190021}"/>
              </a:ext>
            </a:extLst>
          </p:cNvPr>
          <p:cNvSpPr/>
          <p:nvPr/>
        </p:nvSpPr>
        <p:spPr>
          <a:xfrm>
            <a:off x="5016552" y="3115872"/>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05703EB4-0E37-45D6-B8CF-8C9322AE338C}"/>
              </a:ext>
            </a:extLst>
          </p:cNvPr>
          <p:cNvSpPr/>
          <p:nvPr/>
        </p:nvSpPr>
        <p:spPr>
          <a:xfrm>
            <a:off x="5369296" y="2974493"/>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9D97E1D5-6FF9-4B9B-997F-9B5A6C865431}"/>
              </a:ext>
            </a:extLst>
          </p:cNvPr>
          <p:cNvSpPr/>
          <p:nvPr/>
        </p:nvSpPr>
        <p:spPr>
          <a:xfrm>
            <a:off x="5186029" y="3191373"/>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D9FC003F-735A-43C2-A357-6536498140F4}"/>
              </a:ext>
            </a:extLst>
          </p:cNvPr>
          <p:cNvCxnSpPr>
            <a:cxnSpLocks/>
            <a:stCxn id="26" idx="0"/>
          </p:cNvCxnSpPr>
          <p:nvPr/>
        </p:nvCxnSpPr>
        <p:spPr>
          <a:xfrm flipH="1">
            <a:off x="3703675" y="2974493"/>
            <a:ext cx="1736928" cy="1553854"/>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pic>
        <p:nvPicPr>
          <p:cNvPr id="1026" name="Picture 2" descr="Image for post">
            <a:extLst>
              <a:ext uri="{FF2B5EF4-FFF2-40B4-BE49-F238E27FC236}">
                <a16:creationId xmlns:a16="http://schemas.microsoft.com/office/drawing/2014/main" id="{B3CB683D-D303-4F69-9BE8-B897BF0590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2489" y="2428853"/>
            <a:ext cx="3066988" cy="230024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A232518-9E05-41EE-9496-B7BB97A3394D}"/>
              </a:ext>
            </a:extLst>
          </p:cNvPr>
          <p:cNvSpPr txBox="1"/>
          <p:nvPr/>
        </p:nvSpPr>
        <p:spPr>
          <a:xfrm>
            <a:off x="7828676" y="4614732"/>
            <a:ext cx="1250855" cy="369332"/>
          </a:xfrm>
          <a:prstGeom prst="rect">
            <a:avLst/>
          </a:prstGeom>
          <a:noFill/>
        </p:spPr>
        <p:txBody>
          <a:bodyPr wrap="none" rtlCol="0">
            <a:spAutoFit/>
          </a:bodyPr>
          <a:lstStyle/>
          <a:p>
            <a:r>
              <a:rPr lang="en-IN" dirty="0">
                <a:latin typeface="Abadi Extra Light" panose="020B0204020104020204" pitchFamily="34" charset="0"/>
              </a:rPr>
              <a:t>(Feature 1)</a:t>
            </a:r>
          </a:p>
        </p:txBody>
      </p:sp>
      <p:sp>
        <p:nvSpPr>
          <p:cNvPr id="40" name="TextBox 39">
            <a:extLst>
              <a:ext uri="{FF2B5EF4-FFF2-40B4-BE49-F238E27FC236}">
                <a16:creationId xmlns:a16="http://schemas.microsoft.com/office/drawing/2014/main" id="{45131461-526C-4F14-A4F3-E7AAAC5A6125}"/>
              </a:ext>
            </a:extLst>
          </p:cNvPr>
          <p:cNvSpPr txBox="1"/>
          <p:nvPr/>
        </p:nvSpPr>
        <p:spPr>
          <a:xfrm>
            <a:off x="6331024" y="4614732"/>
            <a:ext cx="1250855" cy="369332"/>
          </a:xfrm>
          <a:prstGeom prst="rect">
            <a:avLst/>
          </a:prstGeom>
          <a:noFill/>
        </p:spPr>
        <p:txBody>
          <a:bodyPr wrap="none" rtlCol="0">
            <a:spAutoFit/>
          </a:bodyPr>
          <a:lstStyle/>
          <a:p>
            <a:r>
              <a:rPr lang="en-IN" dirty="0">
                <a:latin typeface="Abadi Extra Light" panose="020B0204020104020204" pitchFamily="34" charset="0"/>
              </a:rPr>
              <a:t>(Feature 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811AEEC-ABCE-4BEF-AF75-58B01010AEB7}"/>
                  </a:ext>
                </a:extLst>
              </p:cNvPr>
              <p:cNvSpPr txBox="1"/>
              <p:nvPr/>
            </p:nvSpPr>
            <p:spPr>
              <a:xfrm rot="16200000">
                <a:off x="5491632" y="3284143"/>
                <a:ext cx="1281866" cy="369332"/>
              </a:xfrm>
              <a:prstGeom prst="rect">
                <a:avLst/>
              </a:prstGeom>
              <a:noFill/>
            </p:spPr>
            <p:txBody>
              <a:bodyPr wrap="square" rtlCol="0">
                <a:spAutoFit/>
              </a:bodyPr>
              <a:lstStyle/>
              <a:p>
                <a:r>
                  <a:rPr lang="en-IN" dirty="0">
                    <a:latin typeface="Abadi Extra Light" panose="020B0204020104020204" pitchFamily="34" charset="0"/>
                  </a:rPr>
                  <a:t>(Output </a:t>
                </a:r>
                <a14:m>
                  <m:oMath xmlns:m="http://schemas.openxmlformats.org/officeDocument/2006/math">
                    <m:r>
                      <a:rPr lang="en-IN" b="0" i="1" smtClean="0">
                        <a:latin typeface="Cambria Math" panose="02040503050406030204" pitchFamily="18" charset="0"/>
                      </a:rPr>
                      <m:t>𝑦</m:t>
                    </m:r>
                  </m:oMath>
                </a14:m>
                <a:r>
                  <a:rPr lang="en-IN" dirty="0">
                    <a:latin typeface="Abadi Extra Light" panose="020B0204020104020204" pitchFamily="34" charset="0"/>
                  </a:rPr>
                  <a:t>)</a:t>
                </a:r>
              </a:p>
            </p:txBody>
          </p:sp>
        </mc:Choice>
        <mc:Fallback xmlns="">
          <p:sp>
            <p:nvSpPr>
              <p:cNvPr id="41" name="TextBox 40">
                <a:extLst>
                  <a:ext uri="{FF2B5EF4-FFF2-40B4-BE49-F238E27FC236}">
                    <a16:creationId xmlns:a16="http://schemas.microsoft.com/office/drawing/2014/main" xmlns="" id="{E811AEEC-ABCE-4BEF-AF75-58B01010AEB7}"/>
                  </a:ext>
                </a:extLst>
              </p:cNvPr>
              <p:cNvSpPr txBox="1">
                <a:spLocks noRot="1" noChangeAspect="1" noMove="1" noResize="1" noEditPoints="1" noAdjustHandles="1" noChangeArrowheads="1" noChangeShapeType="1" noTextEdit="1"/>
              </p:cNvSpPr>
              <p:nvPr/>
            </p:nvSpPr>
            <p:spPr>
              <a:xfrm rot="16200000">
                <a:off x="5491632" y="3284143"/>
                <a:ext cx="1281866" cy="369332"/>
              </a:xfrm>
              <a:prstGeom prst="rect">
                <a:avLst/>
              </a:prstGeom>
              <a:blipFill>
                <a:blip r:embed="rId4" cstate="print"/>
                <a:stretch>
                  <a:fillRect l="-10000" r="-26667" b="-4286"/>
                </a:stretch>
              </a:blipFill>
            </p:spPr>
            <p:txBody>
              <a:bodyPr/>
              <a:lstStyle/>
              <a:p>
                <a:r>
                  <a:rPr lang="en-IN">
                    <a:noFill/>
                  </a:rPr>
                  <a:t> </a:t>
                </a:r>
              </a:p>
            </p:txBody>
          </p:sp>
        </mc:Fallback>
      </mc:AlternateContent>
      <p:sp>
        <p:nvSpPr>
          <p:cNvPr id="38" name="TextBox 37">
            <a:extLst>
              <a:ext uri="{FF2B5EF4-FFF2-40B4-BE49-F238E27FC236}">
                <a16:creationId xmlns:a16="http://schemas.microsoft.com/office/drawing/2014/main" id="{22320EC2-1FCE-46A1-8EBB-7C38256A5789}"/>
              </a:ext>
            </a:extLst>
          </p:cNvPr>
          <p:cNvSpPr txBox="1"/>
          <p:nvPr/>
        </p:nvSpPr>
        <p:spPr>
          <a:xfrm>
            <a:off x="142613" y="6688318"/>
            <a:ext cx="184731" cy="369332"/>
          </a:xfrm>
          <a:prstGeom prst="rect">
            <a:avLst/>
          </a:prstGeom>
          <a:noFill/>
        </p:spPr>
        <p:txBody>
          <a:bodyPr wrap="none" rtlCol="0">
            <a:spAutoFit/>
          </a:bodyPr>
          <a:lstStyle/>
          <a:p>
            <a:endParaRPr lang="en-IN"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D8E0C9-48C9-4421-A95B-8B6174966E23}"/>
                  </a:ext>
                </a:extLst>
              </p:cNvPr>
              <p:cNvSpPr txBox="1"/>
              <p:nvPr/>
            </p:nvSpPr>
            <p:spPr>
              <a:xfrm>
                <a:off x="3424741" y="4706506"/>
                <a:ext cx="2294795" cy="369332"/>
              </a:xfrm>
              <a:prstGeom prst="rect">
                <a:avLst/>
              </a:prstGeom>
              <a:noFill/>
            </p:spPr>
            <p:txBody>
              <a:bodyPr wrap="none" rtlCol="0">
                <a:spAutoFit/>
              </a:bodyPr>
              <a:lstStyle/>
              <a:p>
                <a:r>
                  <a:rPr lang="en-IN" dirty="0">
                    <a:latin typeface="Abadi Extra Light" panose="020B0204020104020204" pitchFamily="34" charset="0"/>
                  </a:rPr>
                  <a:t>Input </a:t>
                </a:r>
                <a14:m>
                  <m:oMath xmlns:m="http://schemas.openxmlformats.org/officeDocument/2006/math">
                    <m:r>
                      <a:rPr lang="en-IN" b="0" i="1" smtClean="0">
                        <a:latin typeface="Cambria Math" panose="02040503050406030204" pitchFamily="18" charset="0"/>
                      </a:rPr>
                      <m:t>𝑥</m:t>
                    </m:r>
                  </m:oMath>
                </a14:m>
                <a:r>
                  <a:rPr lang="en-IN" dirty="0">
                    <a:latin typeface="Abadi Extra Light" panose="020B0204020104020204" pitchFamily="34" charset="0"/>
                  </a:rPr>
                  <a:t> (single feature)</a:t>
                </a:r>
              </a:p>
            </p:txBody>
          </p:sp>
        </mc:Choice>
        <mc:Fallback xmlns="">
          <p:sp>
            <p:nvSpPr>
              <p:cNvPr id="51" name="TextBox 50">
                <a:extLst>
                  <a:ext uri="{FF2B5EF4-FFF2-40B4-BE49-F238E27FC236}">
                    <a16:creationId xmlns:a16="http://schemas.microsoft.com/office/drawing/2014/main" xmlns="" id="{AED8E0C9-48C9-4421-A95B-8B6174966E23}"/>
                  </a:ext>
                </a:extLst>
              </p:cNvPr>
              <p:cNvSpPr txBox="1">
                <a:spLocks noRot="1" noChangeAspect="1" noMove="1" noResize="1" noEditPoints="1" noAdjustHandles="1" noChangeArrowheads="1" noChangeShapeType="1" noTextEdit="1"/>
              </p:cNvSpPr>
              <p:nvPr/>
            </p:nvSpPr>
            <p:spPr>
              <a:xfrm>
                <a:off x="3424741" y="4706506"/>
                <a:ext cx="2294795" cy="369332"/>
              </a:xfrm>
              <a:prstGeom prst="rect">
                <a:avLst/>
              </a:prstGeom>
              <a:blipFill>
                <a:blip r:embed="rId5" cstate="print"/>
                <a:stretch>
                  <a:fillRect l="-2394" t="-8197" r="-2128"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A0DC714-9070-49CD-9785-86D7033D9D54}"/>
                  </a:ext>
                </a:extLst>
              </p:cNvPr>
              <p:cNvSpPr txBox="1"/>
              <p:nvPr/>
            </p:nvSpPr>
            <p:spPr>
              <a:xfrm rot="16200000">
                <a:off x="2610132" y="3506261"/>
                <a:ext cx="1281866" cy="369332"/>
              </a:xfrm>
              <a:prstGeom prst="rect">
                <a:avLst/>
              </a:prstGeom>
              <a:noFill/>
            </p:spPr>
            <p:txBody>
              <a:bodyPr wrap="square" rtlCol="0">
                <a:spAutoFit/>
              </a:bodyPr>
              <a:lstStyle/>
              <a:p>
                <a:r>
                  <a:rPr lang="en-IN" dirty="0">
                    <a:latin typeface="Abadi Extra Light" panose="020B0204020104020204" pitchFamily="34" charset="0"/>
                  </a:rPr>
                  <a:t>(Output </a:t>
                </a:r>
                <a14:m>
                  <m:oMath xmlns:m="http://schemas.openxmlformats.org/officeDocument/2006/math">
                    <m:r>
                      <a:rPr lang="en-IN" b="0" i="1" smtClean="0">
                        <a:latin typeface="Cambria Math" panose="02040503050406030204" pitchFamily="18" charset="0"/>
                      </a:rPr>
                      <m:t>𝑦</m:t>
                    </m:r>
                  </m:oMath>
                </a14:m>
                <a:r>
                  <a:rPr lang="en-IN" dirty="0">
                    <a:latin typeface="Abadi Extra Light" panose="020B0204020104020204" pitchFamily="34" charset="0"/>
                  </a:rPr>
                  <a:t>)</a:t>
                </a:r>
              </a:p>
            </p:txBody>
          </p:sp>
        </mc:Choice>
        <mc:Fallback xmlns="">
          <p:sp>
            <p:nvSpPr>
              <p:cNvPr id="53" name="TextBox 52">
                <a:extLst>
                  <a:ext uri="{FF2B5EF4-FFF2-40B4-BE49-F238E27FC236}">
                    <a16:creationId xmlns:a16="http://schemas.microsoft.com/office/drawing/2014/main" xmlns="" id="{8A0DC714-9070-49CD-9785-86D7033D9D54}"/>
                  </a:ext>
                </a:extLst>
              </p:cNvPr>
              <p:cNvSpPr txBox="1">
                <a:spLocks noRot="1" noChangeAspect="1" noMove="1" noResize="1" noEditPoints="1" noAdjustHandles="1" noChangeArrowheads="1" noChangeShapeType="1" noTextEdit="1"/>
              </p:cNvSpPr>
              <p:nvPr/>
            </p:nvSpPr>
            <p:spPr>
              <a:xfrm rot="16200000">
                <a:off x="2610132" y="3506261"/>
                <a:ext cx="1281866" cy="369332"/>
              </a:xfrm>
              <a:prstGeom prst="rect">
                <a:avLst/>
              </a:prstGeom>
              <a:blipFill>
                <a:blip r:embed="rId6" cstate="print"/>
                <a:stretch>
                  <a:fillRect l="-8197" r="-24590" b="-3791"/>
                </a:stretch>
              </a:blipFill>
            </p:spPr>
            <p:txBody>
              <a:bodyPr/>
              <a:lstStyle/>
              <a:p>
                <a:r>
                  <a:rPr lang="en-IN">
                    <a:noFill/>
                  </a:rPr>
                  <a:t> </a:t>
                </a:r>
              </a:p>
            </p:txBody>
          </p:sp>
        </mc:Fallback>
      </mc:AlternateContent>
      <p:pic>
        <p:nvPicPr>
          <p:cNvPr id="54" name="Picture 2">
            <a:extLst>
              <a:ext uri="{FF2B5EF4-FFF2-40B4-BE49-F238E27FC236}">
                <a16:creationId xmlns:a16="http://schemas.microsoft.com/office/drawing/2014/main" id="{AAAF2A2F-9B76-4376-9BA8-60BE7DCBF3E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759" y="3606829"/>
            <a:ext cx="1181100" cy="1238250"/>
          </a:xfrm>
          <a:prstGeom prst="rect">
            <a:avLst/>
          </a:prstGeom>
          <a:noFill/>
          <a:extLst>
            <a:ext uri="{909E8E84-426E-40DD-AFC4-6F175D3DCCD1}">
              <a14:hiddenFill xmlns:a14="http://schemas.microsoft.com/office/drawing/2010/main">
                <a:solidFill>
                  <a:srgbClr val="FFFFFF"/>
                </a:solidFill>
              </a14:hiddenFill>
            </a:ext>
          </a:extLst>
        </p:spPr>
      </p:pic>
      <p:sp>
        <p:nvSpPr>
          <p:cNvPr id="55" name="Speech Bubble: Rectangle 54">
            <a:extLst>
              <a:ext uri="{FF2B5EF4-FFF2-40B4-BE49-F238E27FC236}">
                <a16:creationId xmlns:a16="http://schemas.microsoft.com/office/drawing/2014/main" id="{8F706E9C-C56D-4273-BE46-C78667929A1A}"/>
              </a:ext>
            </a:extLst>
          </p:cNvPr>
          <p:cNvSpPr/>
          <p:nvPr/>
        </p:nvSpPr>
        <p:spPr>
          <a:xfrm>
            <a:off x="653330" y="2025065"/>
            <a:ext cx="2462861" cy="1479351"/>
          </a:xfrm>
          <a:prstGeom prst="wedgeRectCallout">
            <a:avLst>
              <a:gd name="adj1" fmla="val -46520"/>
              <a:gd name="adj2" fmla="val 8223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Abadi Extra Light" panose="020B0204020104020204" pitchFamily="34" charset="0"/>
              </a:rPr>
              <a:t>What if a line/plane doesn’t model the input-output relationship very well, e.g., if their relationship is better modeled by a nonlinear curve or curved surface?</a:t>
            </a:r>
          </a:p>
        </p:txBody>
      </p:sp>
      <p:pic>
        <p:nvPicPr>
          <p:cNvPr id="56" name="Picture 55">
            <a:extLst>
              <a:ext uri="{FF2B5EF4-FFF2-40B4-BE49-F238E27FC236}">
                <a16:creationId xmlns:a16="http://schemas.microsoft.com/office/drawing/2014/main" id="{81F0E801-7718-4CB1-8451-1F5972BF49C7}"/>
              </a:ext>
            </a:extLst>
          </p:cNvPr>
          <p:cNvPicPr>
            <a:picLocks noChangeAspect="1"/>
          </p:cNvPicPr>
          <p:nvPr/>
        </p:nvPicPr>
        <p:blipFill>
          <a:blip r:embed="rId8" cstate="print"/>
          <a:stretch>
            <a:fillRect/>
          </a:stretch>
        </p:blipFill>
        <p:spPr>
          <a:xfrm>
            <a:off x="11190890" y="3001885"/>
            <a:ext cx="828404" cy="795757"/>
          </a:xfrm>
          <a:prstGeom prst="rect">
            <a:avLst/>
          </a:prstGeom>
        </p:spPr>
      </p:pic>
      <mc:AlternateContent xmlns:mc="http://schemas.openxmlformats.org/markup-compatibility/2006" xmlns:a14="http://schemas.microsoft.com/office/drawing/2010/main">
        <mc:Choice Requires="a14">
          <p:sp>
            <p:nvSpPr>
              <p:cNvPr id="58" name="Speech Bubble: Rectangle 57">
                <a:extLst>
                  <a:ext uri="{FF2B5EF4-FFF2-40B4-BE49-F238E27FC236}">
                    <a16:creationId xmlns:a16="http://schemas.microsoft.com/office/drawing/2014/main" id="{777A6A22-372B-4FFC-BE3A-7030801CF23A}"/>
                  </a:ext>
                </a:extLst>
              </p:cNvPr>
              <p:cNvSpPr/>
              <p:nvPr/>
            </p:nvSpPr>
            <p:spPr>
              <a:xfrm>
                <a:off x="9368972" y="3807750"/>
                <a:ext cx="2176979" cy="1272577"/>
              </a:xfrm>
              <a:prstGeom prst="wedgeRectCallout">
                <a:avLst>
                  <a:gd name="adj1" fmla="val 39863"/>
                  <a:gd name="adj2" fmla="val -89398"/>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0" dirty="0">
                    <a:solidFill>
                      <a:schemeClr val="tx1"/>
                    </a:solidFill>
                    <a:latin typeface="Abadi Extra Light" panose="020B0204020104020204" pitchFamily="34" charset="0"/>
                  </a:rPr>
                  <a:t>No. We can even fit a curve using a linear model </a:t>
                </a:r>
                <a:r>
                  <a:rPr lang="en-IN" sz="1600" dirty="0">
                    <a:solidFill>
                      <a:schemeClr val="tx1"/>
                    </a:solidFill>
                    <a:latin typeface="Abadi Extra Light" panose="020B0204020104020204" pitchFamily="34" charset="0"/>
                  </a:rPr>
                  <a:t>after suitably transforming the inputs</a:t>
                </a:r>
              </a:p>
              <a:p>
                <a:pPr/>
                <a14:m>
                  <m:oMathPara xmlns:m="http://schemas.openxmlformats.org/officeDocument/2006/math">
                    <m:oMathParaPr>
                      <m:jc m:val="centerGroup"/>
                    </m:oMathParaPr>
                    <m:oMath xmlns:m="http://schemas.openxmlformats.org/officeDocument/2006/math">
                      <m:r>
                        <a:rPr lang="en-IN" sz="1600" b="0" i="1" smtClean="0">
                          <a:solidFill>
                            <a:schemeClr val="tx1"/>
                          </a:solidFill>
                          <a:latin typeface="Cambria Math" panose="02040503050406030204" pitchFamily="18" charset="0"/>
                        </a:rPr>
                        <m:t>𝑦</m:t>
                      </m:r>
                      <m:r>
                        <a:rPr lang="en-IN" sz="1600" b="0" i="1" smtClean="0">
                          <a:solidFill>
                            <a:schemeClr val="tx1"/>
                          </a:solidFill>
                          <a:latin typeface="Cambria Math" panose="02040503050406030204" pitchFamily="18" charset="0"/>
                        </a:rPr>
                        <m:t>≈</m:t>
                      </m:r>
                      <m:sSup>
                        <m:sSupPr>
                          <m:ctrlPr>
                            <a:rPr lang="en-IN" sz="1600" b="0" i="1" smtClean="0">
                              <a:solidFill>
                                <a:schemeClr val="tx1"/>
                              </a:solidFill>
                              <a:latin typeface="Cambria Math" panose="02040503050406030204" pitchFamily="18" charset="0"/>
                            </a:rPr>
                          </m:ctrlPr>
                        </m:sSupPr>
                        <m:e>
                          <m:r>
                            <a:rPr lang="en-IN" sz="1600" b="1" i="1" smtClean="0">
                              <a:solidFill>
                                <a:schemeClr val="tx1"/>
                              </a:solidFill>
                              <a:latin typeface="Cambria Math" panose="02040503050406030204" pitchFamily="18" charset="0"/>
                            </a:rPr>
                            <m:t>𝒘</m:t>
                          </m:r>
                        </m:e>
                        <m:sup>
                          <m:r>
                            <a:rPr lang="en-IN" sz="1600" b="0" i="1" smtClean="0">
                              <a:solidFill>
                                <a:schemeClr val="tx1"/>
                              </a:solidFill>
                              <a:latin typeface="Cambria Math" panose="02040503050406030204" pitchFamily="18" charset="0"/>
                            </a:rPr>
                            <m:t>⊤</m:t>
                          </m:r>
                        </m:sup>
                      </m:sSup>
                      <m:r>
                        <a:rPr lang="en-IN" sz="1600" b="0" i="1" smtClean="0">
                          <a:solidFill>
                            <a:schemeClr val="tx1"/>
                          </a:solidFill>
                          <a:latin typeface="Cambria Math" panose="02040503050406030204" pitchFamily="18" charset="0"/>
                        </a:rPr>
                        <m:t>𝜙</m:t>
                      </m:r>
                      <m:r>
                        <a:rPr lang="en-IN" sz="1600" b="0" i="1" smtClean="0">
                          <a:solidFill>
                            <a:schemeClr val="tx1"/>
                          </a:solidFill>
                          <a:latin typeface="Cambria Math" panose="02040503050406030204" pitchFamily="18" charset="0"/>
                        </a:rPr>
                        <m:t>(</m:t>
                      </m:r>
                      <m:r>
                        <a:rPr lang="en-IN" sz="1600" b="1" i="1" smtClean="0">
                          <a:solidFill>
                            <a:schemeClr val="tx1"/>
                          </a:solidFill>
                          <a:latin typeface="Cambria Math" panose="02040503050406030204" pitchFamily="18" charset="0"/>
                        </a:rPr>
                        <m:t>𝒙</m:t>
                      </m:r>
                      <m:r>
                        <a:rPr lang="en-IN" sz="1600" b="0" i="1" smtClean="0">
                          <a:solidFill>
                            <a:schemeClr val="tx1"/>
                          </a:solidFill>
                          <a:latin typeface="Cambria Math" panose="02040503050406030204" pitchFamily="18" charset="0"/>
                        </a:rPr>
                        <m:t>)</m:t>
                      </m:r>
                    </m:oMath>
                  </m:oMathPara>
                </a14:m>
                <a:endParaRPr lang="en-IN" sz="1600" b="0" dirty="0">
                  <a:solidFill>
                    <a:schemeClr val="tx1"/>
                  </a:solidFill>
                  <a:latin typeface="Abadi Extra Light" panose="020B0204020104020204" pitchFamily="34" charset="0"/>
                </a:endParaRPr>
              </a:p>
            </p:txBody>
          </p:sp>
        </mc:Choice>
        <mc:Fallback xmlns="">
          <p:sp>
            <p:nvSpPr>
              <p:cNvPr id="58" name="Speech Bubble: Rectangle 57">
                <a:extLst>
                  <a:ext uri="{FF2B5EF4-FFF2-40B4-BE49-F238E27FC236}">
                    <a16:creationId xmlns:a16="http://schemas.microsoft.com/office/drawing/2014/main" xmlns="" id="{777A6A22-372B-4FFC-BE3A-7030801CF23A}"/>
                  </a:ext>
                </a:extLst>
              </p:cNvPr>
              <p:cNvSpPr>
                <a:spLocks noRot="1" noChangeAspect="1" noMove="1" noResize="1" noEditPoints="1" noAdjustHandles="1" noChangeArrowheads="1" noChangeShapeType="1" noTextEdit="1"/>
              </p:cNvSpPr>
              <p:nvPr/>
            </p:nvSpPr>
            <p:spPr>
              <a:xfrm>
                <a:off x="9368972" y="3807750"/>
                <a:ext cx="2176979" cy="1272577"/>
              </a:xfrm>
              <a:prstGeom prst="wedgeRectCallout">
                <a:avLst>
                  <a:gd name="adj1" fmla="val 39863"/>
                  <a:gd name="adj2" fmla="val -89398"/>
                </a:avLst>
              </a:prstGeom>
              <a:blipFill>
                <a:blip r:embed="rId9" cstate="print"/>
                <a:stretch>
                  <a:fillRect l="-1393" b="-3401"/>
                </a:stretch>
              </a:blipFill>
              <a:ln>
                <a:solidFill>
                  <a:schemeClr val="accent2"/>
                </a:solidFill>
              </a:ln>
            </p:spPr>
            <p:txBody>
              <a:bodyPr/>
              <a:lstStyle/>
              <a:p>
                <a:r>
                  <a:rPr lang="en-IN">
                    <a:noFill/>
                  </a:rPr>
                  <a:t> </a:t>
                </a:r>
              </a:p>
            </p:txBody>
          </p:sp>
        </mc:Fallback>
      </mc:AlternateContent>
      <p:sp>
        <p:nvSpPr>
          <p:cNvPr id="60" name="Speech Bubble: Rectangle 59">
            <a:extLst>
              <a:ext uri="{FF2B5EF4-FFF2-40B4-BE49-F238E27FC236}">
                <a16:creationId xmlns:a16="http://schemas.microsoft.com/office/drawing/2014/main" id="{B71AD510-211D-4CC0-B66F-CE2760D6B7FD}"/>
              </a:ext>
            </a:extLst>
          </p:cNvPr>
          <p:cNvSpPr/>
          <p:nvPr/>
        </p:nvSpPr>
        <p:spPr>
          <a:xfrm>
            <a:off x="1427931" y="3913431"/>
            <a:ext cx="1571534" cy="690051"/>
          </a:xfrm>
          <a:prstGeom prst="wedgeRectCallout">
            <a:avLst>
              <a:gd name="adj1" fmla="val 3938"/>
              <a:gd name="adj2" fmla="val -101362"/>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Abadi Extra Light" panose="020B0204020104020204" pitchFamily="34" charset="0"/>
              </a:rPr>
              <a:t>Do linear models become useless in such cases?</a:t>
            </a:r>
          </a:p>
        </p:txBody>
      </p:sp>
      <mc:AlternateContent xmlns:mc="http://schemas.openxmlformats.org/markup-compatibility/2006" xmlns:a14="http://schemas.microsoft.com/office/drawing/2010/main">
        <mc:Choice Requires="a14">
          <p:sp>
            <p:nvSpPr>
              <p:cNvPr id="61" name="Speech Bubble: Rectangle 60">
                <a:extLst>
                  <a:ext uri="{FF2B5EF4-FFF2-40B4-BE49-F238E27FC236}">
                    <a16:creationId xmlns:a16="http://schemas.microsoft.com/office/drawing/2014/main" id="{750C1517-30E6-4F53-8505-D7C1B5E6BBB8}"/>
                  </a:ext>
                </a:extLst>
              </p:cNvPr>
              <p:cNvSpPr/>
              <p:nvPr/>
            </p:nvSpPr>
            <p:spPr>
              <a:xfrm>
                <a:off x="6600092" y="5224244"/>
                <a:ext cx="4712627" cy="708209"/>
              </a:xfrm>
              <a:prstGeom prst="wedgeRectCallout">
                <a:avLst>
                  <a:gd name="adj1" fmla="val 35441"/>
                  <a:gd name="adj2" fmla="val -6992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The transformation </a:t>
                </a:r>
                <a14:m>
                  <m:oMath xmlns:m="http://schemas.openxmlformats.org/officeDocument/2006/math">
                    <m:r>
                      <a:rPr lang="en-IN" sz="1600" b="0" i="1" smtClean="0">
                        <a:solidFill>
                          <a:schemeClr val="tx1"/>
                        </a:solidFill>
                        <a:latin typeface="Cambria Math" panose="02040503050406030204" pitchFamily="18" charset="0"/>
                      </a:rPr>
                      <m:t>𝜙</m:t>
                    </m:r>
                    <m:d>
                      <m:dPr>
                        <m:ctrlPr>
                          <a:rPr lang="en-IN" sz="1600" b="0" i="1" smtClean="0">
                            <a:solidFill>
                              <a:schemeClr val="tx1"/>
                            </a:solidFill>
                            <a:latin typeface="Cambria Math" panose="02040503050406030204" pitchFamily="18" charset="0"/>
                          </a:rPr>
                        </m:ctrlPr>
                      </m:dPr>
                      <m:e>
                        <m:r>
                          <a:rPr lang="en-IN" sz="1600" b="0" i="1" smtClean="0">
                            <a:solidFill>
                              <a:schemeClr val="tx1"/>
                            </a:solidFill>
                            <a:latin typeface="Cambria Math" panose="02040503050406030204" pitchFamily="18" charset="0"/>
                          </a:rPr>
                          <m:t>.</m:t>
                        </m:r>
                      </m:e>
                    </m:d>
                  </m:oMath>
                </a14:m>
                <a:r>
                  <a:rPr lang="en-IN" sz="1600" b="0" dirty="0">
                    <a:solidFill>
                      <a:schemeClr val="tx1"/>
                    </a:solidFill>
                    <a:latin typeface="Abadi Extra Light" panose="020B0204020104020204" pitchFamily="34" charset="0"/>
                  </a:rPr>
                  <a:t> can be predefined or learned (e.g</a:t>
                </a:r>
                <a:r>
                  <a:rPr lang="en-IN" sz="1600" dirty="0">
                    <a:solidFill>
                      <a:schemeClr val="tx1"/>
                    </a:solidFill>
                    <a:latin typeface="Abadi Extra Light" panose="020B0204020104020204" pitchFamily="34" charset="0"/>
                  </a:rPr>
                  <a:t>., using </a:t>
                </a:r>
                <a:r>
                  <a:rPr lang="en-IN" sz="1600" dirty="0">
                    <a:solidFill>
                      <a:srgbClr val="0000FF"/>
                    </a:solidFill>
                    <a:latin typeface="Abadi Extra Light" panose="020B0204020104020204" pitchFamily="34" charset="0"/>
                  </a:rPr>
                  <a:t>kernel methods</a:t>
                </a:r>
                <a:r>
                  <a:rPr lang="en-IN" sz="1600" dirty="0">
                    <a:solidFill>
                      <a:schemeClr val="tx1"/>
                    </a:solidFill>
                    <a:latin typeface="Abadi Extra Light" panose="020B0204020104020204" pitchFamily="34" charset="0"/>
                  </a:rPr>
                  <a:t> or a deep neural network based feature extractor). More on this later</a:t>
                </a:r>
                <a:endParaRPr lang="en-IN" sz="1600" b="0" dirty="0">
                  <a:solidFill>
                    <a:schemeClr val="tx1"/>
                  </a:solidFill>
                  <a:latin typeface="Abadi Extra Light" panose="020B0204020104020204" pitchFamily="34" charset="0"/>
                </a:endParaRPr>
              </a:p>
            </p:txBody>
          </p:sp>
        </mc:Choice>
        <mc:Fallback xmlns="">
          <p:sp>
            <p:nvSpPr>
              <p:cNvPr id="61" name="Speech Bubble: Rectangle 60">
                <a:extLst>
                  <a:ext uri="{FF2B5EF4-FFF2-40B4-BE49-F238E27FC236}">
                    <a16:creationId xmlns:a16="http://schemas.microsoft.com/office/drawing/2014/main" xmlns="" id="{750C1517-30E6-4F53-8505-D7C1B5E6BBB8}"/>
                  </a:ext>
                </a:extLst>
              </p:cNvPr>
              <p:cNvSpPr>
                <a:spLocks noRot="1" noChangeAspect="1" noMove="1" noResize="1" noEditPoints="1" noAdjustHandles="1" noChangeArrowheads="1" noChangeShapeType="1" noTextEdit="1"/>
              </p:cNvSpPr>
              <p:nvPr/>
            </p:nvSpPr>
            <p:spPr>
              <a:xfrm>
                <a:off x="6600092" y="5224244"/>
                <a:ext cx="4712627" cy="708209"/>
              </a:xfrm>
              <a:prstGeom prst="wedgeRectCallout">
                <a:avLst>
                  <a:gd name="adj1" fmla="val 35441"/>
                  <a:gd name="adj2" fmla="val -69927"/>
                </a:avLst>
              </a:prstGeom>
              <a:blipFill>
                <a:blip r:embed="rId10" cstate="print"/>
                <a:stretch>
                  <a:fillRect l="-645" b="-15493"/>
                </a:stretch>
              </a:blipFill>
              <a:ln>
                <a:solidFill>
                  <a:schemeClr val="accent2"/>
                </a:solidFill>
              </a:ln>
            </p:spPr>
            <p:txBody>
              <a:bodyPr/>
              <a:lstStyle/>
              <a:p>
                <a:r>
                  <a:rPr lang="en-IN">
                    <a:noFill/>
                  </a:rPr>
                  <a:t> </a:t>
                </a:r>
              </a:p>
            </p:txBody>
          </p:sp>
        </mc:Fallback>
      </mc:AlternateContent>
      <p:pic>
        <p:nvPicPr>
          <p:cNvPr id="1034" name="Picture 10">
            <a:extLst>
              <a:ext uri="{FF2B5EF4-FFF2-40B4-BE49-F238E27FC236}">
                <a16:creationId xmlns:a16="http://schemas.microsoft.com/office/drawing/2014/main" id="{79EE5CFD-0CDB-4F04-83A9-B0593D6A432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49015" y="1710292"/>
            <a:ext cx="1030520" cy="900732"/>
          </a:xfrm>
          <a:prstGeom prst="rect">
            <a:avLst/>
          </a:prstGeom>
          <a:noFill/>
          <a:extLst>
            <a:ext uri="{909E8E84-426E-40DD-AFC4-6F175D3DCCD1}">
              <a14:hiddenFill xmlns:a14="http://schemas.microsoft.com/office/drawing/2010/main">
                <a:solidFill>
                  <a:srgbClr val="FFFFFF"/>
                </a:solidFill>
              </a14:hiddenFill>
            </a:ext>
          </a:extLst>
        </p:spPr>
      </p:pic>
      <p:sp>
        <p:nvSpPr>
          <p:cNvPr id="52" name="Arrow: Right 51">
            <a:extLst>
              <a:ext uri="{FF2B5EF4-FFF2-40B4-BE49-F238E27FC236}">
                <a16:creationId xmlns:a16="http://schemas.microsoft.com/office/drawing/2014/main" id="{89CAE959-672F-4E5F-B28D-F93DD2E4A2FC}"/>
              </a:ext>
            </a:extLst>
          </p:cNvPr>
          <p:cNvSpPr/>
          <p:nvPr/>
        </p:nvSpPr>
        <p:spPr>
          <a:xfrm>
            <a:off x="10115374" y="2088546"/>
            <a:ext cx="604420" cy="126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6" name="Picture 12">
            <a:extLst>
              <a:ext uri="{FF2B5EF4-FFF2-40B4-BE49-F238E27FC236}">
                <a16:creationId xmlns:a16="http://schemas.microsoft.com/office/drawing/2014/main" id="{FD8A10CE-5E5E-423C-AE16-9CB954BB86C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781110" y="1620101"/>
            <a:ext cx="1015600" cy="936891"/>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DA8FF6B5-15DC-4C89-81D9-A8FB3C242FBC}"/>
              </a:ext>
            </a:extLst>
          </p:cNvPr>
          <p:cNvSpPr txBox="1"/>
          <p:nvPr/>
        </p:nvSpPr>
        <p:spPr>
          <a:xfrm>
            <a:off x="8897586" y="2569638"/>
            <a:ext cx="1610697" cy="461665"/>
          </a:xfrm>
          <a:prstGeom prst="rect">
            <a:avLst/>
          </a:prstGeom>
          <a:noFill/>
        </p:spPr>
        <p:txBody>
          <a:bodyPr wrap="none" rtlCol="0">
            <a:spAutoFit/>
          </a:bodyPr>
          <a:lstStyle/>
          <a:p>
            <a:r>
              <a:rPr lang="en-IN" sz="1200" dirty="0">
                <a:latin typeface="Abadi Extra Light" panose="020B0204020104020204" pitchFamily="34" charset="0"/>
              </a:rPr>
              <a:t>Original (single) feature</a:t>
            </a:r>
          </a:p>
          <a:p>
            <a:r>
              <a:rPr lang="en-IN" sz="1200" dirty="0">
                <a:latin typeface="Abadi Extra Light" panose="020B0204020104020204" pitchFamily="34" charset="0"/>
              </a:rPr>
              <a:t>Nonlinear curve needed</a:t>
            </a:r>
          </a:p>
        </p:txBody>
      </p:sp>
      <p:sp>
        <p:nvSpPr>
          <p:cNvPr id="70" name="TextBox 69">
            <a:extLst>
              <a:ext uri="{FF2B5EF4-FFF2-40B4-BE49-F238E27FC236}">
                <a16:creationId xmlns:a16="http://schemas.microsoft.com/office/drawing/2014/main" id="{39234D01-F676-4CC4-A99E-1018B96B9EC9}"/>
              </a:ext>
            </a:extLst>
          </p:cNvPr>
          <p:cNvSpPr txBox="1"/>
          <p:nvPr/>
        </p:nvSpPr>
        <p:spPr>
          <a:xfrm>
            <a:off x="10541514" y="2533909"/>
            <a:ext cx="1542410" cy="461665"/>
          </a:xfrm>
          <a:prstGeom prst="rect">
            <a:avLst/>
          </a:prstGeom>
          <a:noFill/>
        </p:spPr>
        <p:txBody>
          <a:bodyPr wrap="none" rtlCol="0">
            <a:spAutoFit/>
          </a:bodyPr>
          <a:lstStyle/>
          <a:p>
            <a:r>
              <a:rPr lang="en-IN" sz="1200" dirty="0">
                <a:latin typeface="Abadi Extra Light" panose="020B0204020104020204" pitchFamily="34" charset="0"/>
              </a:rPr>
              <a:t>      Two features</a:t>
            </a:r>
          </a:p>
          <a:p>
            <a:r>
              <a:rPr lang="en-IN" sz="1200" dirty="0">
                <a:latin typeface="Abadi Extra Light" panose="020B0204020104020204" pitchFamily="34" charset="0"/>
              </a:rPr>
              <a:t>Can fit a plane (linear)</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A2DB43A-17FF-4DA9-8AC4-07C26D883548}"/>
                  </a:ext>
                </a:extLst>
              </p:cNvPr>
              <p:cNvSpPr txBox="1"/>
              <p:nvPr/>
            </p:nvSpPr>
            <p:spPr>
              <a:xfrm>
                <a:off x="10815373" y="1272570"/>
                <a:ext cx="863377" cy="347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000" b="0" i="1" smtClean="0">
                              <a:latin typeface="Cambria Math" panose="02040503050406030204" pitchFamily="18" charset="0"/>
                            </a:rPr>
                          </m:ctrlPr>
                        </m:dPr>
                        <m:e>
                          <m:eqArr>
                            <m:eqArrPr>
                              <m:ctrlPr>
                                <a:rPr lang="en-IN" sz="1000" b="0" i="1" smtClean="0">
                                  <a:latin typeface="Cambria Math" panose="02040503050406030204" pitchFamily="18" charset="0"/>
                                </a:rPr>
                              </m:ctrlPr>
                            </m:eqArrPr>
                            <m:e>
                              <m:sSub>
                                <m:sSubPr>
                                  <m:ctrlPr>
                                    <a:rPr lang="en-IN" sz="1000" b="0" i="1" smtClean="0">
                                      <a:latin typeface="Cambria Math" panose="02040503050406030204" pitchFamily="18" charset="0"/>
                                    </a:rPr>
                                  </m:ctrlPr>
                                </m:sSubPr>
                                <m:e>
                                  <m:r>
                                    <a:rPr lang="en-IN" sz="1000" b="0" i="1" smtClean="0">
                                      <a:latin typeface="Cambria Math" panose="02040503050406030204" pitchFamily="18" charset="0"/>
                                    </a:rPr>
                                    <m:t>𝑧</m:t>
                                  </m:r>
                                </m:e>
                                <m:sub>
                                  <m:r>
                                    <a:rPr lang="en-IN" sz="1000" b="0" i="1" smtClean="0">
                                      <a:latin typeface="Cambria Math" panose="02040503050406030204" pitchFamily="18" charset="0"/>
                                    </a:rPr>
                                    <m:t>1</m:t>
                                  </m:r>
                                </m:sub>
                              </m:sSub>
                            </m:e>
                            <m:e>
                              <m:sSub>
                                <m:sSubPr>
                                  <m:ctrlPr>
                                    <a:rPr lang="en-IN" sz="1000" b="0" i="1" smtClean="0">
                                      <a:latin typeface="Cambria Math" panose="02040503050406030204" pitchFamily="18" charset="0"/>
                                    </a:rPr>
                                  </m:ctrlPr>
                                </m:sSubPr>
                                <m:e>
                                  <m:r>
                                    <a:rPr lang="en-IN" sz="1000" b="0" i="1" smtClean="0">
                                      <a:latin typeface="Cambria Math" panose="02040503050406030204" pitchFamily="18" charset="0"/>
                                    </a:rPr>
                                    <m:t>𝑧</m:t>
                                  </m:r>
                                </m:e>
                                <m:sub>
                                  <m:r>
                                    <a:rPr lang="en-IN" sz="1000" b="0" i="1" smtClean="0">
                                      <a:latin typeface="Cambria Math" panose="02040503050406030204" pitchFamily="18" charset="0"/>
                                    </a:rPr>
                                    <m:t>2</m:t>
                                  </m:r>
                                </m:sub>
                              </m:sSub>
                            </m:e>
                          </m:eqArr>
                        </m:e>
                      </m:d>
                      <m:r>
                        <a:rPr lang="en-IN" sz="1000" b="0" i="1" smtClean="0">
                          <a:latin typeface="Cambria Math" panose="02040503050406030204" pitchFamily="18" charset="0"/>
                        </a:rPr>
                        <m:t>=</m:t>
                      </m:r>
                      <m:r>
                        <a:rPr lang="en-IN" sz="1000" b="0" i="1" smtClean="0">
                          <a:latin typeface="Cambria Math" panose="02040503050406030204" pitchFamily="18" charset="0"/>
                        </a:rPr>
                        <m:t>𝜙</m:t>
                      </m:r>
                      <m:r>
                        <a:rPr lang="en-IN" sz="1000" b="0" i="1" smtClean="0">
                          <a:latin typeface="Cambria Math" panose="02040503050406030204" pitchFamily="18" charset="0"/>
                        </a:rPr>
                        <m:t>(</m:t>
                      </m:r>
                      <m:r>
                        <a:rPr lang="en-IN" sz="1000" b="0" i="1" smtClean="0">
                          <a:latin typeface="Cambria Math" panose="02040503050406030204" pitchFamily="18" charset="0"/>
                        </a:rPr>
                        <m:t>𝑥</m:t>
                      </m:r>
                      <m:r>
                        <a:rPr lang="en-IN" sz="1000" b="0" i="1" smtClean="0">
                          <a:latin typeface="Cambria Math" panose="02040503050406030204" pitchFamily="18" charset="0"/>
                        </a:rPr>
                        <m:t>)</m:t>
                      </m:r>
                    </m:oMath>
                  </m:oMathPara>
                </a14:m>
                <a:endParaRPr lang="en-IN" sz="1000" dirty="0"/>
              </a:p>
            </p:txBody>
          </p:sp>
        </mc:Choice>
        <mc:Fallback xmlns="">
          <p:sp>
            <p:nvSpPr>
              <p:cNvPr id="63" name="TextBox 62">
                <a:extLst>
                  <a:ext uri="{FF2B5EF4-FFF2-40B4-BE49-F238E27FC236}">
                    <a16:creationId xmlns:a16="http://schemas.microsoft.com/office/drawing/2014/main" xmlns="" id="{BA2DB43A-17FF-4DA9-8AC4-07C26D883548}"/>
                  </a:ext>
                </a:extLst>
              </p:cNvPr>
              <p:cNvSpPr txBox="1">
                <a:spLocks noRot="1" noChangeAspect="1" noMove="1" noResize="1" noEditPoints="1" noAdjustHandles="1" noChangeArrowheads="1" noChangeShapeType="1" noTextEdit="1"/>
              </p:cNvSpPr>
              <p:nvPr/>
            </p:nvSpPr>
            <p:spPr>
              <a:xfrm>
                <a:off x="10815373" y="1272570"/>
                <a:ext cx="863377" cy="347531"/>
              </a:xfrm>
              <a:prstGeom prst="rect">
                <a:avLst/>
              </a:prstGeom>
              <a:blipFill>
                <a:blip r:embed="rId13" cstate="print"/>
                <a:stretch>
                  <a:fillRect/>
                </a:stretch>
              </a:blipFill>
            </p:spPr>
            <p:txBody>
              <a:bodyPr/>
              <a:lstStyle/>
              <a:p>
                <a:r>
                  <a:rPr lang="en-IN">
                    <a:noFill/>
                  </a:rPr>
                  <a:t> </a:t>
                </a:r>
              </a:p>
            </p:txBody>
          </p:sp>
        </mc:Fallback>
      </mc:AlternateContent>
    </p:spTree>
    <p:custDataLst>
      <p:tags r:id="rId1"/>
    </p:custDataLst>
    <p:extLst>
      <p:ext uri="{BB962C8B-B14F-4D97-AF65-F5344CB8AC3E}">
        <p14:creationId xmlns:p14="http://schemas.microsoft.com/office/powerpoint/2010/main" val="764944040"/>
      </p:ext>
    </p:extLst>
  </p:cSld>
  <p:clrMapOvr>
    <a:masterClrMapping/>
  </p:clrMapOvr>
  <mc:AlternateContent xmlns:mc="http://schemas.openxmlformats.org/markup-compatibility/2006" xmlns:p14="http://schemas.microsoft.com/office/powerpoint/2010/main">
    <mc:Choice Requires="p14">
      <p:transition spd="slow" p14:dur="2000" advTm="430992"/>
    </mc:Choice>
    <mc:Fallback xmlns="">
      <p:transition spd="slow" advTm="4309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wipe(down)">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down)">
                                      <p:cBhvr>
                                        <p:cTn id="36" dur="500"/>
                                        <p:tgtEl>
                                          <p:spTgt spid="2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par>
                                <p:cTn id="43" presetID="22" presetClass="entr" presetSubtype="4"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down)">
                                      <p:cBhvr>
                                        <p:cTn id="45" dur="500"/>
                                        <p:tgtEl>
                                          <p:spTgt spid="2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down)">
                                      <p:cBhvr>
                                        <p:cTn id="51" dur="5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026"/>
                                        </p:tgtEl>
                                        <p:attrNameLst>
                                          <p:attrName>style.visibility</p:attrName>
                                        </p:attrNameLst>
                                      </p:cBhvr>
                                      <p:to>
                                        <p:strVal val="visible"/>
                                      </p:to>
                                    </p:set>
                                    <p:animEffect transition="in" filter="wipe(down)">
                                      <p:cBhvr>
                                        <p:cTn id="56" dur="500"/>
                                        <p:tgtEl>
                                          <p:spTgt spid="102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ipe(down)">
                                      <p:cBhvr>
                                        <p:cTn id="59" dur="500"/>
                                        <p:tgtEl>
                                          <p:spTgt spid="40"/>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down)">
                                      <p:cBhvr>
                                        <p:cTn id="62" dur="500"/>
                                        <p:tgtEl>
                                          <p:spTgt spid="41"/>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down)">
                                      <p:cBhvr>
                                        <p:cTn id="70" dur="500"/>
                                        <p:tgtEl>
                                          <p:spTgt spid="5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wipe(down)">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wipe(down)">
                                      <p:cBhvr>
                                        <p:cTn id="78" dur="5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wipe(down)">
                                      <p:cBhvr>
                                        <p:cTn id="83" dur="500"/>
                                        <p:tgtEl>
                                          <p:spTgt spid="56"/>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1034"/>
                                        </p:tgtEl>
                                        <p:attrNameLst>
                                          <p:attrName>style.visibility</p:attrName>
                                        </p:attrNameLst>
                                      </p:cBhvr>
                                      <p:to>
                                        <p:strVal val="visible"/>
                                      </p:to>
                                    </p:set>
                                    <p:animEffect transition="in" filter="wipe(down)">
                                      <p:cBhvr>
                                        <p:cTn id="91" dur="500"/>
                                        <p:tgtEl>
                                          <p:spTgt spid="1034"/>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wipe(down)">
                                      <p:cBhvr>
                                        <p:cTn id="94" dur="500"/>
                                        <p:tgtEl>
                                          <p:spTgt spid="52"/>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wipe(down)">
                                      <p:cBhvr>
                                        <p:cTn id="97" dur="500"/>
                                        <p:tgtEl>
                                          <p:spTgt spid="69"/>
                                        </p:tgtEl>
                                      </p:cBhvr>
                                    </p:animEffect>
                                  </p:childTnLst>
                                </p:cTn>
                              </p:par>
                              <p:par>
                                <p:cTn id="98" presetID="22" presetClass="entr" presetSubtype="4" fill="hold" nodeType="withEffect">
                                  <p:stCondLst>
                                    <p:cond delay="0"/>
                                  </p:stCondLst>
                                  <p:childTnLst>
                                    <p:set>
                                      <p:cBhvr>
                                        <p:cTn id="99" dur="1" fill="hold">
                                          <p:stCondLst>
                                            <p:cond delay="0"/>
                                          </p:stCondLst>
                                        </p:cTn>
                                        <p:tgtEl>
                                          <p:spTgt spid="1036"/>
                                        </p:tgtEl>
                                        <p:attrNameLst>
                                          <p:attrName>style.visibility</p:attrName>
                                        </p:attrNameLst>
                                      </p:cBhvr>
                                      <p:to>
                                        <p:strVal val="visible"/>
                                      </p:to>
                                    </p:set>
                                    <p:animEffect transition="in" filter="wipe(down)">
                                      <p:cBhvr>
                                        <p:cTn id="100" dur="500"/>
                                        <p:tgtEl>
                                          <p:spTgt spid="1036"/>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wipe(down)">
                                      <p:cBhvr>
                                        <p:cTn id="103" dur="500"/>
                                        <p:tgtEl>
                                          <p:spTgt spid="70"/>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3"/>
                                        </p:tgtEl>
                                        <p:attrNameLst>
                                          <p:attrName>style.visibility</p:attrName>
                                        </p:attrNameLst>
                                      </p:cBhvr>
                                      <p:to>
                                        <p:strVal val="visible"/>
                                      </p:to>
                                    </p:set>
                                    <p:animEffect transition="in" filter="wipe(down)">
                                      <p:cBhvr>
                                        <p:cTn id="106" dur="500"/>
                                        <p:tgtEl>
                                          <p:spTgt spid="6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wipe(down)">
                                      <p:cBhvr>
                                        <p:cTn id="111" dur="500"/>
                                        <p:tgtEl>
                                          <p:spTgt spid="6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47">
                                            <p:txEl>
                                              <p:pRg st="10" end="10"/>
                                            </p:txEl>
                                          </p:spTgt>
                                        </p:tgtEl>
                                        <p:attrNameLst>
                                          <p:attrName>style.visibility</p:attrName>
                                        </p:attrNameLst>
                                      </p:cBhvr>
                                      <p:to>
                                        <p:strVal val="visible"/>
                                      </p:to>
                                    </p:set>
                                    <p:animEffect transition="in" filter="wipe(down)">
                                      <p:cBhvr>
                                        <p:cTn id="116" dur="500"/>
                                        <p:tgtEl>
                                          <p:spTgt spid="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P spid="27" grpId="0" animBg="1"/>
      <p:bldP spid="37" grpId="0"/>
      <p:bldP spid="40" grpId="0"/>
      <p:bldP spid="41" grpId="0" animBg="1"/>
      <p:bldP spid="51" grpId="0" animBg="1"/>
      <p:bldP spid="53" grpId="0" animBg="1"/>
      <p:bldP spid="55" grpId="0" animBg="1"/>
      <p:bldP spid="58" grpId="0" animBg="1"/>
      <p:bldP spid="60" grpId="0" animBg="1"/>
      <p:bldP spid="61" grpId="0" animBg="1"/>
      <p:bldP spid="52" grpId="0" animBg="1"/>
      <p:bldP spid="69" grpId="0"/>
      <p:bldP spid="70" grpId="0"/>
      <p:bldP spid="6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1"/>
            <a:ext cx="9144000" cy="685798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3" name="object 3"/>
          <p:cNvSpPr txBox="1"/>
          <p:nvPr/>
        </p:nvSpPr>
        <p:spPr>
          <a:xfrm>
            <a:off x="2806955" y="1730441"/>
            <a:ext cx="5866130" cy="1962076"/>
          </a:xfrm>
          <a:prstGeom prst="rect">
            <a:avLst/>
          </a:prstGeom>
        </p:spPr>
        <p:txBody>
          <a:bodyPr vert="horz" wrap="square" lIns="0" tIns="0" rIns="0" bIns="0" rtlCol="0">
            <a:spAutoFit/>
          </a:bodyPr>
          <a:lstStyle/>
          <a:p>
            <a:pPr marL="469900" indent="-457200">
              <a:buFont typeface="Arial"/>
              <a:buChar char="-"/>
              <a:tabLst>
                <a:tab pos="469900" algn="l"/>
              </a:tabLst>
            </a:pPr>
            <a:r>
              <a:rPr sz="2550" spc="-15" dirty="0">
                <a:solidFill>
                  <a:prstClr val="black"/>
                </a:solidFill>
                <a:latin typeface="Arial"/>
                <a:cs typeface="Arial"/>
              </a:rPr>
              <a:t>sklearn.datasets</a:t>
            </a:r>
            <a:endParaRPr sz="2550">
              <a:solidFill>
                <a:prstClr val="black"/>
              </a:solidFill>
              <a:latin typeface="Arial"/>
              <a:cs typeface="Arial"/>
            </a:endParaRPr>
          </a:p>
          <a:p>
            <a:pPr marL="927100" lvl="1" indent="-457200">
              <a:buFont typeface="Arial"/>
              <a:buChar char="-"/>
              <a:tabLst>
                <a:tab pos="927100" algn="l"/>
              </a:tabLst>
            </a:pPr>
            <a:r>
              <a:rPr sz="2550" spc="-20" dirty="0">
                <a:solidFill>
                  <a:prstClr val="black"/>
                </a:solidFill>
                <a:latin typeface="Arial"/>
                <a:cs typeface="Arial"/>
              </a:rPr>
              <a:t>Some</a:t>
            </a:r>
            <a:r>
              <a:rPr sz="2550" spc="65" dirty="0">
                <a:solidFill>
                  <a:prstClr val="black"/>
                </a:solidFill>
                <a:latin typeface="Times New Roman"/>
                <a:cs typeface="Times New Roman"/>
              </a:rPr>
              <a:t> </a:t>
            </a:r>
            <a:r>
              <a:rPr sz="2550" spc="-10" dirty="0">
                <a:solidFill>
                  <a:prstClr val="black"/>
                </a:solidFill>
                <a:latin typeface="Arial"/>
                <a:cs typeface="Arial"/>
              </a:rPr>
              <a:t>„</a:t>
            </a:r>
            <a:r>
              <a:rPr sz="2550" spc="-15" dirty="0">
                <a:solidFill>
                  <a:prstClr val="black"/>
                </a:solidFill>
                <a:latin typeface="Arial"/>
                <a:cs typeface="Arial"/>
              </a:rPr>
              <a:t>toy</a:t>
            </a:r>
            <a:r>
              <a:rPr sz="2550" spc="65" dirty="0">
                <a:solidFill>
                  <a:prstClr val="black"/>
                </a:solidFill>
                <a:latin typeface="Times New Roman"/>
                <a:cs typeface="Times New Roman"/>
              </a:rPr>
              <a:t> </a:t>
            </a:r>
            <a:r>
              <a:rPr sz="2550" spc="-20" dirty="0">
                <a:solidFill>
                  <a:prstClr val="black"/>
                </a:solidFill>
                <a:latin typeface="Arial"/>
                <a:cs typeface="Arial"/>
              </a:rPr>
              <a:t>e</a:t>
            </a:r>
            <a:r>
              <a:rPr sz="2550" spc="-55" dirty="0">
                <a:solidFill>
                  <a:prstClr val="black"/>
                </a:solidFill>
                <a:latin typeface="Arial"/>
                <a:cs typeface="Arial"/>
              </a:rPr>
              <a:t>x</a:t>
            </a:r>
            <a:r>
              <a:rPr sz="2550" spc="-20" dirty="0">
                <a:solidFill>
                  <a:prstClr val="black"/>
                </a:solidFill>
                <a:latin typeface="Arial"/>
                <a:cs typeface="Arial"/>
              </a:rPr>
              <a:t>ample</a:t>
            </a:r>
            <a:r>
              <a:rPr sz="2550" spc="-15" dirty="0">
                <a:solidFill>
                  <a:prstClr val="black"/>
                </a:solidFill>
                <a:latin typeface="Arial"/>
                <a:cs typeface="Arial"/>
              </a:rPr>
              <a:t>s</a:t>
            </a:r>
            <a:r>
              <a:rPr sz="2550" spc="-10" dirty="0">
                <a:solidFill>
                  <a:prstClr val="black"/>
                </a:solidFill>
                <a:latin typeface="Arial"/>
                <a:cs typeface="Arial"/>
              </a:rPr>
              <a:t>“</a:t>
            </a:r>
            <a:r>
              <a:rPr sz="2550" spc="35" dirty="0">
                <a:solidFill>
                  <a:prstClr val="black"/>
                </a:solidFill>
                <a:latin typeface="Arial"/>
                <a:cs typeface="Arial"/>
              </a:rPr>
              <a:t> </a:t>
            </a:r>
            <a:r>
              <a:rPr sz="2550" spc="-15" dirty="0">
                <a:solidFill>
                  <a:prstClr val="black"/>
                </a:solidFill>
                <a:latin typeface="Arial"/>
                <a:cs typeface="Arial"/>
              </a:rPr>
              <a:t>ready</a:t>
            </a:r>
            <a:r>
              <a:rPr sz="2550" spc="60" dirty="0">
                <a:solidFill>
                  <a:prstClr val="black"/>
                </a:solidFill>
                <a:latin typeface="Times New Roman"/>
                <a:cs typeface="Times New Roman"/>
              </a:rPr>
              <a:t> </a:t>
            </a:r>
            <a:r>
              <a:rPr sz="2550" spc="-15" dirty="0">
                <a:solidFill>
                  <a:prstClr val="black"/>
                </a:solidFill>
                <a:latin typeface="Arial"/>
                <a:cs typeface="Arial"/>
              </a:rPr>
              <a:t>to</a:t>
            </a:r>
            <a:r>
              <a:rPr sz="2550" spc="75" dirty="0">
                <a:solidFill>
                  <a:prstClr val="black"/>
                </a:solidFill>
                <a:latin typeface="Times New Roman"/>
                <a:cs typeface="Times New Roman"/>
              </a:rPr>
              <a:t> </a:t>
            </a:r>
            <a:r>
              <a:rPr sz="2550" spc="-20" dirty="0">
                <a:solidFill>
                  <a:prstClr val="black"/>
                </a:solidFill>
                <a:latin typeface="Arial"/>
                <a:cs typeface="Arial"/>
              </a:rPr>
              <a:t>use</a:t>
            </a:r>
            <a:endParaRPr sz="2550">
              <a:solidFill>
                <a:prstClr val="black"/>
              </a:solidFill>
              <a:latin typeface="Arial"/>
              <a:cs typeface="Arial"/>
            </a:endParaRPr>
          </a:p>
          <a:p>
            <a:pPr marL="1384300" lvl="2" indent="-457200">
              <a:buFont typeface="Arial"/>
              <a:buChar char="-"/>
              <a:tabLst>
                <a:tab pos="1384300" algn="l"/>
              </a:tabLst>
            </a:pPr>
            <a:r>
              <a:rPr sz="2550" spc="-20" dirty="0">
                <a:solidFill>
                  <a:prstClr val="black"/>
                </a:solidFill>
                <a:latin typeface="Arial"/>
                <a:cs typeface="Arial"/>
              </a:rPr>
              <a:t>datase</a:t>
            </a:r>
            <a:r>
              <a:rPr sz="2550" spc="-5" dirty="0">
                <a:solidFill>
                  <a:prstClr val="black"/>
                </a:solidFill>
                <a:latin typeface="Arial"/>
                <a:cs typeface="Arial"/>
              </a:rPr>
              <a:t>t</a:t>
            </a:r>
            <a:r>
              <a:rPr sz="2550" spc="-15" dirty="0">
                <a:solidFill>
                  <a:prstClr val="black"/>
                </a:solidFill>
                <a:latin typeface="Arial"/>
                <a:cs typeface="Arial"/>
              </a:rPr>
              <a:t>s.load_i</a:t>
            </a:r>
            <a:r>
              <a:rPr sz="2550" spc="-5" dirty="0">
                <a:solidFill>
                  <a:prstClr val="black"/>
                </a:solidFill>
                <a:latin typeface="Arial"/>
                <a:cs typeface="Arial"/>
              </a:rPr>
              <a:t>r</a:t>
            </a:r>
            <a:r>
              <a:rPr sz="2550" spc="-15" dirty="0">
                <a:solidFill>
                  <a:prstClr val="black"/>
                </a:solidFill>
                <a:latin typeface="Arial"/>
                <a:cs typeface="Arial"/>
              </a:rPr>
              <a:t>i</a:t>
            </a:r>
            <a:r>
              <a:rPr sz="2550" spc="-10" dirty="0">
                <a:solidFill>
                  <a:prstClr val="black"/>
                </a:solidFill>
                <a:latin typeface="Arial"/>
                <a:cs typeface="Arial"/>
              </a:rPr>
              <a:t>s()</a:t>
            </a:r>
            <a:endParaRPr sz="2550">
              <a:solidFill>
                <a:prstClr val="black"/>
              </a:solidFill>
              <a:latin typeface="Arial"/>
              <a:cs typeface="Arial"/>
            </a:endParaRPr>
          </a:p>
          <a:p>
            <a:pPr marL="1384300" lvl="2" indent="-457200">
              <a:buFont typeface="Arial"/>
              <a:buChar char="-"/>
              <a:tabLst>
                <a:tab pos="1384300" algn="l"/>
              </a:tabLst>
            </a:pPr>
            <a:r>
              <a:rPr sz="2550" spc="-20" dirty="0">
                <a:solidFill>
                  <a:prstClr val="black"/>
                </a:solidFill>
                <a:latin typeface="Arial"/>
                <a:cs typeface="Arial"/>
              </a:rPr>
              <a:t>datase</a:t>
            </a:r>
            <a:r>
              <a:rPr sz="2550" spc="-5" dirty="0">
                <a:solidFill>
                  <a:prstClr val="black"/>
                </a:solidFill>
                <a:latin typeface="Arial"/>
                <a:cs typeface="Arial"/>
              </a:rPr>
              <a:t>t</a:t>
            </a:r>
            <a:r>
              <a:rPr sz="2550" spc="-15" dirty="0">
                <a:solidFill>
                  <a:prstClr val="black"/>
                </a:solidFill>
                <a:latin typeface="Arial"/>
                <a:cs typeface="Arial"/>
              </a:rPr>
              <a:t>s.load_win</a:t>
            </a:r>
            <a:r>
              <a:rPr sz="2550" spc="-5" dirty="0">
                <a:solidFill>
                  <a:prstClr val="black"/>
                </a:solidFill>
                <a:latin typeface="Arial"/>
                <a:cs typeface="Arial"/>
              </a:rPr>
              <a:t>e</a:t>
            </a:r>
            <a:r>
              <a:rPr sz="2550" spc="-10" dirty="0">
                <a:solidFill>
                  <a:prstClr val="black"/>
                </a:solidFill>
                <a:latin typeface="Arial"/>
                <a:cs typeface="Arial"/>
              </a:rPr>
              <a:t>()</a:t>
            </a:r>
            <a:endParaRPr sz="2550">
              <a:solidFill>
                <a:prstClr val="black"/>
              </a:solidFill>
              <a:latin typeface="Arial"/>
              <a:cs typeface="Arial"/>
            </a:endParaRPr>
          </a:p>
          <a:p>
            <a:pPr marL="927100" lvl="1" indent="-457200">
              <a:buFont typeface="Arial"/>
              <a:buChar char="-"/>
              <a:tabLst>
                <a:tab pos="927100" algn="l"/>
              </a:tabLst>
            </a:pPr>
            <a:r>
              <a:rPr sz="2550" spc="-15" dirty="0">
                <a:solidFill>
                  <a:prstClr val="black"/>
                </a:solidFill>
                <a:latin typeface="Arial"/>
                <a:cs typeface="Arial"/>
              </a:rPr>
              <a:t>Generate</a:t>
            </a:r>
            <a:r>
              <a:rPr sz="2550" spc="60" dirty="0">
                <a:solidFill>
                  <a:prstClr val="black"/>
                </a:solidFill>
                <a:latin typeface="Times New Roman"/>
                <a:cs typeface="Times New Roman"/>
              </a:rPr>
              <a:t> </a:t>
            </a:r>
            <a:r>
              <a:rPr sz="2550" spc="-15" dirty="0">
                <a:solidFill>
                  <a:prstClr val="black"/>
                </a:solidFill>
                <a:latin typeface="Arial"/>
                <a:cs typeface="Arial"/>
              </a:rPr>
              <a:t>artificia</a:t>
            </a:r>
            <a:r>
              <a:rPr sz="2550" spc="-10" dirty="0">
                <a:solidFill>
                  <a:prstClr val="black"/>
                </a:solidFill>
                <a:latin typeface="Arial"/>
                <a:cs typeface="Arial"/>
              </a:rPr>
              <a:t>l</a:t>
            </a:r>
            <a:r>
              <a:rPr sz="2550" spc="70" dirty="0">
                <a:solidFill>
                  <a:prstClr val="black"/>
                </a:solidFill>
                <a:latin typeface="Times New Roman"/>
                <a:cs typeface="Times New Roman"/>
              </a:rPr>
              <a:t> </a:t>
            </a:r>
            <a:r>
              <a:rPr sz="2550" spc="-20" dirty="0">
                <a:solidFill>
                  <a:prstClr val="black"/>
                </a:solidFill>
                <a:latin typeface="Arial"/>
                <a:cs typeface="Arial"/>
              </a:rPr>
              <a:t>data</a:t>
            </a:r>
            <a:endParaRPr sz="2550">
              <a:solidFill>
                <a:prstClr val="black"/>
              </a:solidFill>
              <a:latin typeface="Arial"/>
              <a:cs typeface="Arial"/>
            </a:endParaRPr>
          </a:p>
        </p:txBody>
      </p:sp>
      <p:sp>
        <p:nvSpPr>
          <p:cNvPr id="4" name="object 4"/>
          <p:cNvSpPr txBox="1">
            <a:spLocks noGrp="1"/>
          </p:cNvSpPr>
          <p:nvPr>
            <p:ph type="title"/>
          </p:nvPr>
        </p:nvSpPr>
        <p:spPr>
          <a:xfrm>
            <a:off x="2133600" y="274685"/>
            <a:ext cx="10972800" cy="1118778"/>
          </a:xfrm>
          <a:prstGeom prst="rect">
            <a:avLst/>
          </a:prstGeom>
        </p:spPr>
        <p:txBody>
          <a:bodyPr vert="horz" wrap="square" lIns="0" tIns="559318" rIns="0" bIns="0" rtlCol="0">
            <a:spAutoFit/>
          </a:bodyPr>
          <a:lstStyle/>
          <a:p>
            <a:pPr marL="85090"/>
            <a:r>
              <a:rPr sz="3600" spc="-35" dirty="0">
                <a:solidFill>
                  <a:srgbClr val="000000"/>
                </a:solidFill>
                <a:latin typeface="Calibri"/>
                <a:cs typeface="Calibri"/>
              </a:rPr>
              <a:t>L</a:t>
            </a:r>
            <a:r>
              <a:rPr sz="3600" spc="-40" dirty="0">
                <a:solidFill>
                  <a:srgbClr val="000000"/>
                </a:solidFill>
                <a:latin typeface="Calibri"/>
                <a:cs typeface="Calibri"/>
              </a:rPr>
              <a:t>o</a:t>
            </a:r>
            <a:r>
              <a:rPr sz="3600" spc="-35" dirty="0">
                <a:solidFill>
                  <a:srgbClr val="000000"/>
                </a:solidFill>
                <a:latin typeface="Calibri"/>
                <a:cs typeface="Calibri"/>
              </a:rPr>
              <a:t>a</a:t>
            </a:r>
            <a:r>
              <a:rPr sz="3600" spc="-20" dirty="0">
                <a:solidFill>
                  <a:srgbClr val="000000"/>
                </a:solidFill>
                <a:latin typeface="Calibri"/>
                <a:cs typeface="Calibri"/>
              </a:rPr>
              <a:t>d</a:t>
            </a:r>
            <a:r>
              <a:rPr sz="3600" spc="-110" dirty="0">
                <a:solidFill>
                  <a:srgbClr val="000000"/>
                </a:solidFill>
                <a:latin typeface="Times New Roman"/>
                <a:cs typeface="Times New Roman"/>
              </a:rPr>
              <a:t> </a:t>
            </a:r>
            <a:r>
              <a:rPr sz="3600" spc="-35" dirty="0">
                <a:solidFill>
                  <a:srgbClr val="000000"/>
                </a:solidFill>
                <a:latin typeface="Calibri"/>
                <a:cs typeface="Calibri"/>
              </a:rPr>
              <a:t>data</a:t>
            </a:r>
            <a:r>
              <a:rPr sz="3600" dirty="0">
                <a:solidFill>
                  <a:srgbClr val="000000"/>
                </a:solidFill>
                <a:latin typeface="Calibri"/>
                <a:cs typeface="Calibri"/>
              </a:rPr>
              <a:t>s</a:t>
            </a:r>
            <a:r>
              <a:rPr sz="3600" spc="-20" dirty="0">
                <a:solidFill>
                  <a:srgbClr val="000000"/>
                </a:solidFill>
                <a:latin typeface="Calibri"/>
                <a:cs typeface="Calibri"/>
              </a:rPr>
              <a:t>e</a:t>
            </a:r>
            <a:r>
              <a:rPr sz="3600" spc="-15" dirty="0">
                <a:solidFill>
                  <a:srgbClr val="000000"/>
                </a:solidFill>
                <a:latin typeface="Calibri"/>
                <a:cs typeface="Calibri"/>
              </a:rPr>
              <a:t>t</a:t>
            </a:r>
            <a:endParaRPr sz="3600">
              <a:latin typeface="Calibri"/>
              <a:cs typeface="Calibri"/>
            </a:endParaRPr>
          </a:p>
        </p:txBody>
      </p:sp>
      <p:sp>
        <p:nvSpPr>
          <p:cNvPr id="5" name="object 5"/>
          <p:cNvSpPr txBox="1"/>
          <p:nvPr/>
        </p:nvSpPr>
        <p:spPr>
          <a:xfrm>
            <a:off x="1905001" y="3660065"/>
            <a:ext cx="2613025" cy="2852063"/>
          </a:xfrm>
          <a:prstGeom prst="rect">
            <a:avLst/>
          </a:prstGeom>
          <a:solidFill>
            <a:srgbClr val="F8F8F8"/>
          </a:solidFill>
        </p:spPr>
        <p:txBody>
          <a:bodyPr vert="horz" wrap="square" lIns="0" tIns="0" rIns="0" bIns="0" rtlCol="0">
            <a:spAutoFit/>
          </a:bodyPr>
          <a:lstStyle/>
          <a:p>
            <a:r>
              <a:rPr sz="900" b="1" spc="-10" dirty="0">
                <a:solidFill>
                  <a:srgbClr val="C55D09"/>
                </a:solidFill>
                <a:latin typeface="Arial"/>
                <a:cs typeface="Arial"/>
              </a:rPr>
              <a:t>&gt;&gt;&gt;</a:t>
            </a:r>
            <a:r>
              <a:rPr sz="900" b="1" spc="5" dirty="0">
                <a:solidFill>
                  <a:srgbClr val="C55D09"/>
                </a:solidFill>
                <a:latin typeface="Times New Roman"/>
                <a:cs typeface="Times New Roman"/>
              </a:rPr>
              <a:t> </a:t>
            </a:r>
            <a:r>
              <a:rPr sz="900" b="1" dirty="0">
                <a:solidFill>
                  <a:srgbClr val="006F1F"/>
                </a:solidFill>
                <a:latin typeface="Arial"/>
                <a:cs typeface="Arial"/>
              </a:rPr>
              <a:t>from</a:t>
            </a:r>
            <a:r>
              <a:rPr sz="900" b="1" spc="30" dirty="0">
                <a:solidFill>
                  <a:srgbClr val="006F1F"/>
                </a:solidFill>
                <a:latin typeface="Times New Roman"/>
                <a:cs typeface="Times New Roman"/>
              </a:rPr>
              <a:t> </a:t>
            </a:r>
            <a:r>
              <a:rPr sz="900" b="1" dirty="0">
                <a:solidFill>
                  <a:srgbClr val="0D83B5"/>
                </a:solidFill>
                <a:latin typeface="Arial"/>
                <a:cs typeface="Arial"/>
              </a:rPr>
              <a:t>sk</a:t>
            </a:r>
            <a:r>
              <a:rPr sz="900" b="1" spc="-5" dirty="0">
                <a:solidFill>
                  <a:srgbClr val="0D83B5"/>
                </a:solidFill>
                <a:latin typeface="Arial"/>
                <a:cs typeface="Arial"/>
              </a:rPr>
              <a:t>le</a:t>
            </a:r>
            <a:r>
              <a:rPr sz="900" b="1" dirty="0">
                <a:solidFill>
                  <a:srgbClr val="0D83B5"/>
                </a:solidFill>
                <a:latin typeface="Arial"/>
                <a:cs typeface="Arial"/>
              </a:rPr>
              <a:t>a</a:t>
            </a:r>
            <a:r>
              <a:rPr sz="900" b="1" spc="-10" dirty="0">
                <a:solidFill>
                  <a:srgbClr val="0D83B5"/>
                </a:solidFill>
                <a:latin typeface="Arial"/>
                <a:cs typeface="Arial"/>
              </a:rPr>
              <a:t>rn.d</a:t>
            </a:r>
            <a:r>
              <a:rPr sz="900" b="1" dirty="0">
                <a:solidFill>
                  <a:srgbClr val="0D83B5"/>
                </a:solidFill>
                <a:latin typeface="Arial"/>
                <a:cs typeface="Arial"/>
              </a:rPr>
              <a:t>atasets</a:t>
            </a:r>
            <a:r>
              <a:rPr sz="900" b="1" spc="-10" dirty="0">
                <a:solidFill>
                  <a:srgbClr val="0D83B5"/>
                </a:solidFill>
                <a:latin typeface="Times New Roman"/>
                <a:cs typeface="Times New Roman"/>
              </a:rPr>
              <a:t> </a:t>
            </a:r>
            <a:r>
              <a:rPr sz="900" b="1" spc="-10" dirty="0">
                <a:solidFill>
                  <a:srgbClr val="006F1F"/>
                </a:solidFill>
                <a:latin typeface="Arial"/>
                <a:cs typeface="Arial"/>
              </a:rPr>
              <a:t>impo</a:t>
            </a:r>
            <a:r>
              <a:rPr sz="900" b="1" spc="-5" dirty="0">
                <a:solidFill>
                  <a:srgbClr val="006F1F"/>
                </a:solidFill>
                <a:latin typeface="Arial"/>
                <a:cs typeface="Arial"/>
              </a:rPr>
              <a:t>r</a:t>
            </a:r>
            <a:r>
              <a:rPr sz="900" b="1" dirty="0">
                <a:solidFill>
                  <a:srgbClr val="006F1F"/>
                </a:solidFill>
                <a:latin typeface="Arial"/>
                <a:cs typeface="Arial"/>
              </a:rPr>
              <a:t>t</a:t>
            </a:r>
            <a:r>
              <a:rPr sz="900" b="1" spc="15" dirty="0">
                <a:solidFill>
                  <a:srgbClr val="006F1F"/>
                </a:solidFill>
                <a:latin typeface="Times New Roman"/>
                <a:cs typeface="Times New Roman"/>
              </a:rPr>
              <a:t> </a:t>
            </a:r>
            <a:r>
              <a:rPr sz="1200" spc="-5" dirty="0">
                <a:solidFill>
                  <a:prstClr val="black"/>
                </a:solidFill>
                <a:latin typeface="Arial"/>
                <a:cs typeface="Arial"/>
              </a:rPr>
              <a:t>lo</a:t>
            </a:r>
            <a:r>
              <a:rPr sz="1200" spc="5" dirty="0">
                <a:solidFill>
                  <a:prstClr val="black"/>
                </a:solidFill>
                <a:latin typeface="Arial"/>
                <a:cs typeface="Arial"/>
              </a:rPr>
              <a:t>a</a:t>
            </a:r>
            <a:r>
              <a:rPr sz="1200" dirty="0">
                <a:solidFill>
                  <a:prstClr val="black"/>
                </a:solidFill>
                <a:latin typeface="Arial"/>
                <a:cs typeface="Arial"/>
              </a:rPr>
              <a:t>d_d</a:t>
            </a:r>
            <a:r>
              <a:rPr sz="1200" spc="-5" dirty="0">
                <a:solidFill>
                  <a:prstClr val="black"/>
                </a:solidFill>
                <a:latin typeface="Arial"/>
                <a:cs typeface="Arial"/>
              </a:rPr>
              <a:t>i</a:t>
            </a:r>
            <a:r>
              <a:rPr sz="1200" spc="-10" dirty="0">
                <a:solidFill>
                  <a:prstClr val="black"/>
                </a:solidFill>
                <a:latin typeface="Arial"/>
                <a:cs typeface="Arial"/>
              </a:rPr>
              <a:t>g</a:t>
            </a:r>
            <a:r>
              <a:rPr sz="1200" spc="-5" dirty="0">
                <a:solidFill>
                  <a:prstClr val="black"/>
                </a:solidFill>
                <a:latin typeface="Arial"/>
                <a:cs typeface="Arial"/>
              </a:rPr>
              <a:t>its</a:t>
            </a:r>
            <a:endParaRPr sz="1200">
              <a:solidFill>
                <a:prstClr val="black"/>
              </a:solidFill>
              <a:latin typeface="Arial"/>
              <a:cs typeface="Arial"/>
            </a:endParaRPr>
          </a:p>
          <a:p>
            <a:pPr>
              <a:spcBef>
                <a:spcPts val="635"/>
              </a:spcBef>
            </a:pPr>
            <a:r>
              <a:rPr sz="900" b="1" spc="-10" dirty="0">
                <a:solidFill>
                  <a:srgbClr val="C55D09"/>
                </a:solidFill>
                <a:latin typeface="Arial"/>
                <a:cs typeface="Arial"/>
              </a:rPr>
              <a:t>&gt;&gt;&gt;</a:t>
            </a:r>
            <a:r>
              <a:rPr sz="900" b="1" spc="5" dirty="0">
                <a:solidFill>
                  <a:srgbClr val="C55D09"/>
                </a:solidFill>
                <a:latin typeface="Times New Roman"/>
                <a:cs typeface="Times New Roman"/>
              </a:rPr>
              <a:t> </a:t>
            </a:r>
            <a:r>
              <a:rPr sz="1200" dirty="0">
                <a:solidFill>
                  <a:prstClr val="black"/>
                </a:solidFill>
                <a:latin typeface="Arial"/>
                <a:cs typeface="Arial"/>
              </a:rPr>
              <a:t>d</a:t>
            </a:r>
            <a:r>
              <a:rPr sz="1200" spc="-5" dirty="0">
                <a:solidFill>
                  <a:prstClr val="black"/>
                </a:solidFill>
                <a:latin typeface="Arial"/>
                <a:cs typeface="Arial"/>
              </a:rPr>
              <a:t>i</a:t>
            </a:r>
            <a:r>
              <a:rPr sz="1200" spc="-10" dirty="0">
                <a:solidFill>
                  <a:prstClr val="black"/>
                </a:solidFill>
                <a:latin typeface="Arial"/>
                <a:cs typeface="Arial"/>
              </a:rPr>
              <a:t>g</a:t>
            </a:r>
            <a:r>
              <a:rPr sz="1200" spc="-5" dirty="0">
                <a:solidFill>
                  <a:prstClr val="black"/>
                </a:solidFill>
                <a:latin typeface="Arial"/>
                <a:cs typeface="Arial"/>
              </a:rPr>
              <a:t>it</a:t>
            </a:r>
            <a:r>
              <a:rPr sz="1200" dirty="0">
                <a:solidFill>
                  <a:prstClr val="black"/>
                </a:solidFill>
                <a:latin typeface="Arial"/>
                <a:cs typeface="Arial"/>
              </a:rPr>
              <a:t>s</a:t>
            </a:r>
            <a:r>
              <a:rPr sz="1200" spc="-60" dirty="0">
                <a:solidFill>
                  <a:prstClr val="black"/>
                </a:solidFill>
                <a:latin typeface="Times New Roman"/>
                <a:cs typeface="Times New Roman"/>
              </a:rPr>
              <a:t> </a:t>
            </a:r>
            <a:r>
              <a:rPr spc="-15" dirty="0">
                <a:solidFill>
                  <a:srgbClr val="656565"/>
                </a:solidFill>
                <a:latin typeface="Arial"/>
                <a:cs typeface="Arial"/>
              </a:rPr>
              <a:t>=</a:t>
            </a:r>
            <a:r>
              <a:rPr spc="-195" dirty="0">
                <a:solidFill>
                  <a:srgbClr val="656565"/>
                </a:solidFill>
                <a:latin typeface="Times New Roman"/>
                <a:cs typeface="Times New Roman"/>
              </a:rPr>
              <a:t> </a:t>
            </a:r>
            <a:r>
              <a:rPr sz="1200" spc="-5" dirty="0">
                <a:solidFill>
                  <a:prstClr val="black"/>
                </a:solidFill>
                <a:latin typeface="Arial"/>
                <a:cs typeface="Arial"/>
              </a:rPr>
              <a:t>lo</a:t>
            </a:r>
            <a:r>
              <a:rPr sz="1200" spc="5" dirty="0">
                <a:solidFill>
                  <a:prstClr val="black"/>
                </a:solidFill>
                <a:latin typeface="Arial"/>
                <a:cs typeface="Arial"/>
              </a:rPr>
              <a:t>a</a:t>
            </a:r>
            <a:r>
              <a:rPr sz="1200" dirty="0">
                <a:solidFill>
                  <a:prstClr val="black"/>
                </a:solidFill>
                <a:latin typeface="Arial"/>
                <a:cs typeface="Arial"/>
              </a:rPr>
              <a:t>d_</a:t>
            </a:r>
            <a:r>
              <a:rPr sz="1200" spc="-10" dirty="0">
                <a:solidFill>
                  <a:prstClr val="black"/>
                </a:solidFill>
                <a:latin typeface="Arial"/>
                <a:cs typeface="Arial"/>
              </a:rPr>
              <a:t>d</a:t>
            </a:r>
            <a:r>
              <a:rPr sz="1200" spc="-5" dirty="0">
                <a:solidFill>
                  <a:prstClr val="black"/>
                </a:solidFill>
                <a:latin typeface="Arial"/>
                <a:cs typeface="Arial"/>
              </a:rPr>
              <a:t>i</a:t>
            </a:r>
            <a:r>
              <a:rPr sz="1200" spc="-10" dirty="0">
                <a:solidFill>
                  <a:prstClr val="black"/>
                </a:solidFill>
                <a:latin typeface="Arial"/>
                <a:cs typeface="Arial"/>
              </a:rPr>
              <a:t>g</a:t>
            </a:r>
            <a:r>
              <a:rPr sz="1200" spc="-5" dirty="0">
                <a:solidFill>
                  <a:prstClr val="black"/>
                </a:solidFill>
                <a:latin typeface="Arial"/>
                <a:cs typeface="Arial"/>
              </a:rPr>
              <a:t>it</a:t>
            </a:r>
            <a:r>
              <a:rPr sz="1200" dirty="0">
                <a:solidFill>
                  <a:prstClr val="black"/>
                </a:solidFill>
                <a:latin typeface="Arial"/>
                <a:cs typeface="Arial"/>
              </a:rPr>
              <a:t>s</a:t>
            </a:r>
            <a:r>
              <a:rPr sz="900" dirty="0">
                <a:solidFill>
                  <a:srgbClr val="212121"/>
                </a:solidFill>
                <a:latin typeface="Arial"/>
                <a:cs typeface="Arial"/>
              </a:rPr>
              <a:t>()</a:t>
            </a:r>
            <a:endParaRPr sz="900">
              <a:solidFill>
                <a:prstClr val="black"/>
              </a:solidFill>
              <a:latin typeface="Arial"/>
              <a:cs typeface="Arial"/>
            </a:endParaRPr>
          </a:p>
          <a:p>
            <a:pPr>
              <a:spcBef>
                <a:spcPts val="645"/>
              </a:spcBef>
            </a:pPr>
            <a:r>
              <a:rPr sz="900" b="1" spc="-10" dirty="0">
                <a:solidFill>
                  <a:srgbClr val="C55D09"/>
                </a:solidFill>
                <a:latin typeface="Arial"/>
                <a:cs typeface="Arial"/>
              </a:rPr>
              <a:t>&gt;&gt;&gt;</a:t>
            </a:r>
            <a:r>
              <a:rPr sz="900" b="1" spc="5" dirty="0">
                <a:solidFill>
                  <a:srgbClr val="C55D09"/>
                </a:solidFill>
                <a:latin typeface="Times New Roman"/>
                <a:cs typeface="Times New Roman"/>
              </a:rPr>
              <a:t> </a:t>
            </a:r>
            <a:r>
              <a:rPr sz="1200" dirty="0">
                <a:solidFill>
                  <a:prstClr val="black"/>
                </a:solidFill>
                <a:latin typeface="Arial"/>
                <a:cs typeface="Arial"/>
              </a:rPr>
              <a:t>d</a:t>
            </a:r>
            <a:r>
              <a:rPr sz="1200" spc="-5" dirty="0">
                <a:solidFill>
                  <a:prstClr val="black"/>
                </a:solidFill>
                <a:latin typeface="Arial"/>
                <a:cs typeface="Arial"/>
              </a:rPr>
              <a:t>i</a:t>
            </a:r>
            <a:r>
              <a:rPr sz="1200" spc="-10" dirty="0">
                <a:solidFill>
                  <a:prstClr val="black"/>
                </a:solidFill>
                <a:latin typeface="Arial"/>
                <a:cs typeface="Arial"/>
              </a:rPr>
              <a:t>g</a:t>
            </a:r>
            <a:r>
              <a:rPr sz="1200" spc="-5" dirty="0">
                <a:solidFill>
                  <a:prstClr val="black"/>
                </a:solidFill>
                <a:latin typeface="Arial"/>
                <a:cs typeface="Arial"/>
              </a:rPr>
              <a:t>it</a:t>
            </a:r>
            <a:r>
              <a:rPr sz="1200" dirty="0">
                <a:solidFill>
                  <a:prstClr val="black"/>
                </a:solidFill>
                <a:latin typeface="Arial"/>
                <a:cs typeface="Arial"/>
              </a:rPr>
              <a:t>s</a:t>
            </a:r>
            <a:r>
              <a:rPr spc="-5" dirty="0">
                <a:solidFill>
                  <a:srgbClr val="656565"/>
                </a:solidFill>
                <a:latin typeface="Arial"/>
                <a:cs typeface="Arial"/>
              </a:rPr>
              <a:t>.</a:t>
            </a:r>
            <a:r>
              <a:rPr sz="1200" dirty="0">
                <a:solidFill>
                  <a:prstClr val="black"/>
                </a:solidFill>
                <a:latin typeface="Arial"/>
                <a:cs typeface="Arial"/>
              </a:rPr>
              <a:t>da</a:t>
            </a:r>
            <a:r>
              <a:rPr sz="1200" spc="-5" dirty="0">
                <a:solidFill>
                  <a:prstClr val="black"/>
                </a:solidFill>
                <a:latin typeface="Arial"/>
                <a:cs typeface="Arial"/>
              </a:rPr>
              <a:t>ta</a:t>
            </a:r>
            <a:r>
              <a:rPr spc="-5" dirty="0">
                <a:solidFill>
                  <a:srgbClr val="656565"/>
                </a:solidFill>
                <a:latin typeface="Arial"/>
                <a:cs typeface="Arial"/>
              </a:rPr>
              <a:t>.</a:t>
            </a:r>
            <a:r>
              <a:rPr sz="1200" dirty="0">
                <a:solidFill>
                  <a:prstClr val="black"/>
                </a:solidFill>
                <a:latin typeface="Arial"/>
                <a:cs typeface="Arial"/>
              </a:rPr>
              <a:t>sh</a:t>
            </a:r>
            <a:r>
              <a:rPr sz="1200" spc="-10" dirty="0">
                <a:solidFill>
                  <a:prstClr val="black"/>
                </a:solidFill>
                <a:latin typeface="Arial"/>
                <a:cs typeface="Arial"/>
              </a:rPr>
              <a:t>ap</a:t>
            </a:r>
            <a:r>
              <a:rPr sz="1200" dirty="0">
                <a:solidFill>
                  <a:prstClr val="black"/>
                </a:solidFill>
                <a:latin typeface="Arial"/>
                <a:cs typeface="Arial"/>
              </a:rPr>
              <a:t>e</a:t>
            </a:r>
            <a:endParaRPr sz="1200">
              <a:solidFill>
                <a:prstClr val="black"/>
              </a:solidFill>
              <a:latin typeface="Arial"/>
              <a:cs typeface="Arial"/>
            </a:endParaRPr>
          </a:p>
          <a:p>
            <a:pPr>
              <a:spcBef>
                <a:spcPts val="345"/>
              </a:spcBef>
            </a:pPr>
            <a:r>
              <a:rPr sz="900" dirty="0">
                <a:solidFill>
                  <a:srgbClr val="323232"/>
                </a:solidFill>
                <a:latin typeface="Arial"/>
                <a:cs typeface="Arial"/>
              </a:rPr>
              <a:t>(1797</a:t>
            </a:r>
            <a:r>
              <a:rPr sz="900" spc="-5" dirty="0">
                <a:solidFill>
                  <a:srgbClr val="323232"/>
                </a:solidFill>
                <a:latin typeface="Arial"/>
                <a:cs typeface="Arial"/>
              </a:rPr>
              <a:t>,</a:t>
            </a:r>
            <a:r>
              <a:rPr sz="900" spc="-10" dirty="0">
                <a:solidFill>
                  <a:srgbClr val="323232"/>
                </a:solidFill>
                <a:latin typeface="Times New Roman"/>
                <a:cs typeface="Times New Roman"/>
              </a:rPr>
              <a:t> </a:t>
            </a:r>
            <a:r>
              <a:rPr sz="900" dirty="0">
                <a:solidFill>
                  <a:srgbClr val="323232"/>
                </a:solidFill>
                <a:latin typeface="Arial"/>
                <a:cs typeface="Arial"/>
              </a:rPr>
              <a:t>64)</a:t>
            </a:r>
            <a:endParaRPr sz="900">
              <a:solidFill>
                <a:prstClr val="black"/>
              </a:solidFill>
              <a:latin typeface="Arial"/>
              <a:cs typeface="Arial"/>
            </a:endParaRPr>
          </a:p>
          <a:p>
            <a:pPr>
              <a:spcBef>
                <a:spcPts val="625"/>
              </a:spcBef>
            </a:pPr>
            <a:r>
              <a:rPr sz="800" b="1" spc="-5" dirty="0">
                <a:solidFill>
                  <a:srgbClr val="C55D09"/>
                </a:solidFill>
                <a:latin typeface="Arial"/>
                <a:cs typeface="Arial"/>
              </a:rPr>
              <a:t>&gt;&gt;</a:t>
            </a:r>
            <a:r>
              <a:rPr sz="800" b="1" dirty="0">
                <a:solidFill>
                  <a:srgbClr val="C55D09"/>
                </a:solidFill>
                <a:latin typeface="Arial"/>
                <a:cs typeface="Arial"/>
              </a:rPr>
              <a:t>&gt;</a:t>
            </a:r>
            <a:r>
              <a:rPr sz="800" b="1" spc="-10" dirty="0">
                <a:solidFill>
                  <a:srgbClr val="C55D09"/>
                </a:solidFill>
                <a:latin typeface="Times New Roman"/>
                <a:cs typeface="Times New Roman"/>
              </a:rPr>
              <a:t> </a:t>
            </a:r>
            <a:r>
              <a:rPr sz="1200" dirty="0">
                <a:solidFill>
                  <a:prstClr val="black"/>
                </a:solidFill>
                <a:latin typeface="Arial"/>
                <a:cs typeface="Arial"/>
              </a:rPr>
              <a:t>d</a:t>
            </a:r>
            <a:r>
              <a:rPr sz="1200" spc="-5" dirty="0">
                <a:solidFill>
                  <a:prstClr val="black"/>
                </a:solidFill>
                <a:latin typeface="Arial"/>
                <a:cs typeface="Arial"/>
              </a:rPr>
              <a:t>i</a:t>
            </a:r>
            <a:r>
              <a:rPr sz="1200" spc="-10" dirty="0">
                <a:solidFill>
                  <a:prstClr val="black"/>
                </a:solidFill>
                <a:latin typeface="Arial"/>
                <a:cs typeface="Arial"/>
              </a:rPr>
              <a:t>g</a:t>
            </a:r>
            <a:r>
              <a:rPr sz="1200" spc="-5" dirty="0">
                <a:solidFill>
                  <a:prstClr val="black"/>
                </a:solidFill>
                <a:latin typeface="Arial"/>
                <a:cs typeface="Arial"/>
              </a:rPr>
              <a:t>it</a:t>
            </a:r>
            <a:r>
              <a:rPr sz="1200" dirty="0">
                <a:solidFill>
                  <a:prstClr val="black"/>
                </a:solidFill>
                <a:latin typeface="Arial"/>
                <a:cs typeface="Arial"/>
              </a:rPr>
              <a:t>s</a:t>
            </a:r>
            <a:r>
              <a:rPr spc="5" dirty="0">
                <a:solidFill>
                  <a:srgbClr val="656565"/>
                </a:solidFill>
                <a:latin typeface="Arial"/>
                <a:cs typeface="Arial"/>
              </a:rPr>
              <a:t>.</a:t>
            </a:r>
            <a:r>
              <a:rPr sz="1200" spc="-5" dirty="0">
                <a:solidFill>
                  <a:prstClr val="black"/>
                </a:solidFill>
                <a:latin typeface="Arial"/>
                <a:cs typeface="Arial"/>
              </a:rPr>
              <a:t>ta</a:t>
            </a:r>
            <a:r>
              <a:rPr sz="1200" dirty="0">
                <a:solidFill>
                  <a:prstClr val="black"/>
                </a:solidFill>
                <a:latin typeface="Arial"/>
                <a:cs typeface="Arial"/>
              </a:rPr>
              <a:t>r</a:t>
            </a:r>
            <a:r>
              <a:rPr sz="1200" spc="-15" dirty="0">
                <a:solidFill>
                  <a:prstClr val="black"/>
                </a:solidFill>
                <a:latin typeface="Arial"/>
                <a:cs typeface="Arial"/>
              </a:rPr>
              <a:t>g</a:t>
            </a:r>
            <a:r>
              <a:rPr sz="1200" dirty="0">
                <a:solidFill>
                  <a:prstClr val="black"/>
                </a:solidFill>
                <a:latin typeface="Arial"/>
                <a:cs typeface="Arial"/>
              </a:rPr>
              <a:t>e</a:t>
            </a:r>
            <a:r>
              <a:rPr sz="1200" spc="-5" dirty="0">
                <a:solidFill>
                  <a:prstClr val="black"/>
                </a:solidFill>
                <a:latin typeface="Arial"/>
                <a:cs typeface="Arial"/>
              </a:rPr>
              <a:t>t_</a:t>
            </a:r>
            <a:r>
              <a:rPr sz="1200" dirty="0">
                <a:solidFill>
                  <a:prstClr val="black"/>
                </a:solidFill>
                <a:latin typeface="Arial"/>
                <a:cs typeface="Arial"/>
              </a:rPr>
              <a:t>na</a:t>
            </a:r>
            <a:r>
              <a:rPr sz="1200" spc="-5" dirty="0">
                <a:solidFill>
                  <a:prstClr val="black"/>
                </a:solidFill>
                <a:latin typeface="Arial"/>
                <a:cs typeface="Arial"/>
              </a:rPr>
              <a:t>m</a:t>
            </a:r>
            <a:r>
              <a:rPr sz="1200" dirty="0">
                <a:solidFill>
                  <a:prstClr val="black"/>
                </a:solidFill>
                <a:latin typeface="Arial"/>
                <a:cs typeface="Arial"/>
              </a:rPr>
              <a:t>es</a:t>
            </a:r>
            <a:endParaRPr sz="1200">
              <a:solidFill>
                <a:prstClr val="black"/>
              </a:solidFill>
              <a:latin typeface="Arial"/>
              <a:cs typeface="Arial"/>
            </a:endParaRPr>
          </a:p>
          <a:p>
            <a:pPr>
              <a:spcBef>
                <a:spcPts val="345"/>
              </a:spcBef>
            </a:pPr>
            <a:r>
              <a:rPr sz="900" spc="-5" dirty="0">
                <a:solidFill>
                  <a:srgbClr val="212121"/>
                </a:solidFill>
                <a:latin typeface="Arial"/>
                <a:cs typeface="Arial"/>
              </a:rPr>
              <a:t>[0</a:t>
            </a:r>
            <a:r>
              <a:rPr sz="900" spc="5" dirty="0">
                <a:solidFill>
                  <a:srgbClr val="212121"/>
                </a:solidFill>
                <a:latin typeface="Times New Roman"/>
                <a:cs typeface="Times New Roman"/>
              </a:rPr>
              <a:t> </a:t>
            </a:r>
            <a:r>
              <a:rPr sz="900" dirty="0">
                <a:solidFill>
                  <a:srgbClr val="212121"/>
                </a:solidFill>
                <a:latin typeface="Arial"/>
                <a:cs typeface="Arial"/>
              </a:rPr>
              <a:t>1</a:t>
            </a:r>
            <a:r>
              <a:rPr sz="900" spc="25" dirty="0">
                <a:solidFill>
                  <a:srgbClr val="212121"/>
                </a:solidFill>
                <a:latin typeface="Times New Roman"/>
                <a:cs typeface="Times New Roman"/>
              </a:rPr>
              <a:t> </a:t>
            </a:r>
            <a:r>
              <a:rPr sz="900" dirty="0">
                <a:solidFill>
                  <a:srgbClr val="212121"/>
                </a:solidFill>
                <a:latin typeface="Arial"/>
                <a:cs typeface="Arial"/>
              </a:rPr>
              <a:t>2</a:t>
            </a:r>
            <a:r>
              <a:rPr sz="900" spc="15" dirty="0">
                <a:solidFill>
                  <a:srgbClr val="212121"/>
                </a:solidFill>
                <a:latin typeface="Times New Roman"/>
                <a:cs typeface="Times New Roman"/>
              </a:rPr>
              <a:t> </a:t>
            </a:r>
            <a:r>
              <a:rPr sz="900" dirty="0">
                <a:solidFill>
                  <a:srgbClr val="212121"/>
                </a:solidFill>
                <a:latin typeface="Arial"/>
                <a:cs typeface="Arial"/>
              </a:rPr>
              <a:t>3</a:t>
            </a:r>
            <a:r>
              <a:rPr sz="900" spc="25" dirty="0">
                <a:solidFill>
                  <a:srgbClr val="212121"/>
                </a:solidFill>
                <a:latin typeface="Times New Roman"/>
                <a:cs typeface="Times New Roman"/>
              </a:rPr>
              <a:t> </a:t>
            </a:r>
            <a:r>
              <a:rPr sz="900" dirty="0">
                <a:solidFill>
                  <a:srgbClr val="212121"/>
                </a:solidFill>
                <a:latin typeface="Arial"/>
                <a:cs typeface="Arial"/>
              </a:rPr>
              <a:t>4</a:t>
            </a:r>
            <a:r>
              <a:rPr sz="900" spc="15" dirty="0">
                <a:solidFill>
                  <a:srgbClr val="212121"/>
                </a:solidFill>
                <a:latin typeface="Times New Roman"/>
                <a:cs typeface="Times New Roman"/>
              </a:rPr>
              <a:t> </a:t>
            </a:r>
            <a:r>
              <a:rPr sz="900" dirty="0">
                <a:solidFill>
                  <a:srgbClr val="212121"/>
                </a:solidFill>
                <a:latin typeface="Arial"/>
                <a:cs typeface="Arial"/>
              </a:rPr>
              <a:t>5</a:t>
            </a:r>
            <a:r>
              <a:rPr sz="900" spc="25" dirty="0">
                <a:solidFill>
                  <a:srgbClr val="212121"/>
                </a:solidFill>
                <a:latin typeface="Times New Roman"/>
                <a:cs typeface="Times New Roman"/>
              </a:rPr>
              <a:t> </a:t>
            </a:r>
            <a:r>
              <a:rPr sz="900" dirty="0">
                <a:solidFill>
                  <a:srgbClr val="212121"/>
                </a:solidFill>
                <a:latin typeface="Arial"/>
                <a:cs typeface="Arial"/>
              </a:rPr>
              <a:t>6</a:t>
            </a:r>
            <a:r>
              <a:rPr sz="900" spc="15" dirty="0">
                <a:solidFill>
                  <a:srgbClr val="212121"/>
                </a:solidFill>
                <a:latin typeface="Times New Roman"/>
                <a:cs typeface="Times New Roman"/>
              </a:rPr>
              <a:t> </a:t>
            </a:r>
            <a:r>
              <a:rPr sz="900" dirty="0">
                <a:solidFill>
                  <a:srgbClr val="212121"/>
                </a:solidFill>
                <a:latin typeface="Arial"/>
                <a:cs typeface="Arial"/>
              </a:rPr>
              <a:t>7</a:t>
            </a:r>
            <a:r>
              <a:rPr sz="900" spc="25" dirty="0">
                <a:solidFill>
                  <a:srgbClr val="212121"/>
                </a:solidFill>
                <a:latin typeface="Times New Roman"/>
                <a:cs typeface="Times New Roman"/>
              </a:rPr>
              <a:t> </a:t>
            </a:r>
            <a:r>
              <a:rPr sz="900" dirty="0">
                <a:solidFill>
                  <a:srgbClr val="212121"/>
                </a:solidFill>
                <a:latin typeface="Arial"/>
                <a:cs typeface="Arial"/>
              </a:rPr>
              <a:t>8</a:t>
            </a:r>
            <a:r>
              <a:rPr sz="900" spc="15" dirty="0">
                <a:solidFill>
                  <a:srgbClr val="212121"/>
                </a:solidFill>
                <a:latin typeface="Times New Roman"/>
                <a:cs typeface="Times New Roman"/>
              </a:rPr>
              <a:t> </a:t>
            </a:r>
            <a:r>
              <a:rPr sz="900" dirty="0">
                <a:solidFill>
                  <a:srgbClr val="212121"/>
                </a:solidFill>
                <a:latin typeface="Arial"/>
                <a:cs typeface="Arial"/>
              </a:rPr>
              <a:t>9</a:t>
            </a:r>
            <a:r>
              <a:rPr sz="900" spc="-5" dirty="0">
                <a:solidFill>
                  <a:srgbClr val="212121"/>
                </a:solidFill>
                <a:latin typeface="Arial"/>
                <a:cs typeface="Arial"/>
              </a:rPr>
              <a:t>]</a:t>
            </a:r>
            <a:endParaRPr sz="900">
              <a:solidFill>
                <a:prstClr val="black"/>
              </a:solidFill>
              <a:latin typeface="Arial"/>
              <a:cs typeface="Arial"/>
            </a:endParaRPr>
          </a:p>
          <a:p>
            <a:pPr>
              <a:spcBef>
                <a:spcPts val="325"/>
              </a:spcBef>
            </a:pPr>
            <a:r>
              <a:rPr sz="900" b="1" spc="-10" dirty="0">
                <a:solidFill>
                  <a:srgbClr val="C55D09"/>
                </a:solidFill>
                <a:latin typeface="Arial"/>
                <a:cs typeface="Arial"/>
              </a:rPr>
              <a:t>&gt;&gt;&gt;</a:t>
            </a:r>
            <a:r>
              <a:rPr sz="900" b="1" spc="5" dirty="0">
                <a:solidFill>
                  <a:srgbClr val="C55D09"/>
                </a:solidFill>
                <a:latin typeface="Times New Roman"/>
                <a:cs typeface="Times New Roman"/>
              </a:rPr>
              <a:t> </a:t>
            </a:r>
            <a:r>
              <a:rPr sz="900" b="1" spc="-10" dirty="0">
                <a:solidFill>
                  <a:srgbClr val="006F1F"/>
                </a:solidFill>
                <a:latin typeface="Arial"/>
                <a:cs typeface="Arial"/>
              </a:rPr>
              <a:t>impo</a:t>
            </a:r>
            <a:r>
              <a:rPr sz="900" b="1" spc="-5" dirty="0">
                <a:solidFill>
                  <a:srgbClr val="006F1F"/>
                </a:solidFill>
                <a:latin typeface="Arial"/>
                <a:cs typeface="Arial"/>
              </a:rPr>
              <a:t>r</a:t>
            </a:r>
            <a:r>
              <a:rPr sz="900" b="1" dirty="0">
                <a:solidFill>
                  <a:srgbClr val="006F1F"/>
                </a:solidFill>
                <a:latin typeface="Arial"/>
                <a:cs typeface="Arial"/>
              </a:rPr>
              <a:t>t</a:t>
            </a:r>
            <a:r>
              <a:rPr sz="900" b="1" spc="15" dirty="0">
                <a:solidFill>
                  <a:srgbClr val="006F1F"/>
                </a:solidFill>
                <a:latin typeface="Times New Roman"/>
                <a:cs typeface="Times New Roman"/>
              </a:rPr>
              <a:t> </a:t>
            </a:r>
            <a:r>
              <a:rPr sz="900" b="1" dirty="0">
                <a:solidFill>
                  <a:srgbClr val="0D83B5"/>
                </a:solidFill>
                <a:latin typeface="Arial"/>
                <a:cs typeface="Arial"/>
              </a:rPr>
              <a:t>ma</a:t>
            </a:r>
            <a:r>
              <a:rPr sz="900" b="1" spc="-5" dirty="0">
                <a:solidFill>
                  <a:srgbClr val="0D83B5"/>
                </a:solidFill>
                <a:latin typeface="Arial"/>
                <a:cs typeface="Arial"/>
              </a:rPr>
              <a:t>tplotlib.p</a:t>
            </a:r>
            <a:r>
              <a:rPr sz="900" b="1" spc="-45" dirty="0">
                <a:solidFill>
                  <a:srgbClr val="0D83B5"/>
                </a:solidFill>
                <a:latin typeface="Arial"/>
                <a:cs typeface="Arial"/>
              </a:rPr>
              <a:t>y</a:t>
            </a:r>
            <a:r>
              <a:rPr sz="900" b="1" spc="-5" dirty="0">
                <a:solidFill>
                  <a:srgbClr val="0D83B5"/>
                </a:solidFill>
                <a:latin typeface="Arial"/>
                <a:cs typeface="Arial"/>
              </a:rPr>
              <a:t>plot</a:t>
            </a:r>
            <a:r>
              <a:rPr sz="900" b="1" spc="45" dirty="0">
                <a:solidFill>
                  <a:srgbClr val="0D83B5"/>
                </a:solidFill>
                <a:latin typeface="Times New Roman"/>
                <a:cs typeface="Times New Roman"/>
              </a:rPr>
              <a:t> </a:t>
            </a:r>
            <a:r>
              <a:rPr sz="900" b="1" dirty="0">
                <a:solidFill>
                  <a:srgbClr val="006F1F"/>
                </a:solidFill>
                <a:latin typeface="Arial"/>
                <a:cs typeface="Arial"/>
              </a:rPr>
              <a:t>as</a:t>
            </a:r>
            <a:r>
              <a:rPr sz="900" b="1" spc="15" dirty="0">
                <a:solidFill>
                  <a:srgbClr val="006F1F"/>
                </a:solidFill>
                <a:latin typeface="Times New Roman"/>
                <a:cs typeface="Times New Roman"/>
              </a:rPr>
              <a:t> </a:t>
            </a:r>
            <a:r>
              <a:rPr sz="900" b="1" spc="-5" dirty="0">
                <a:solidFill>
                  <a:srgbClr val="0D83B5"/>
                </a:solidFill>
                <a:latin typeface="Arial"/>
                <a:cs typeface="Arial"/>
              </a:rPr>
              <a:t>plt</a:t>
            </a:r>
            <a:endParaRPr sz="900">
              <a:solidFill>
                <a:prstClr val="black"/>
              </a:solidFill>
              <a:latin typeface="Arial"/>
              <a:cs typeface="Arial"/>
            </a:endParaRPr>
          </a:p>
          <a:p>
            <a:pPr>
              <a:spcBef>
                <a:spcPts val="620"/>
              </a:spcBef>
            </a:pPr>
            <a:r>
              <a:rPr sz="900" b="1" spc="-10" dirty="0">
                <a:solidFill>
                  <a:srgbClr val="C55D09"/>
                </a:solidFill>
                <a:latin typeface="Arial"/>
                <a:cs typeface="Arial"/>
              </a:rPr>
              <a:t>&gt;&gt;&gt;</a:t>
            </a:r>
            <a:r>
              <a:rPr sz="900" b="1" spc="5" dirty="0">
                <a:solidFill>
                  <a:srgbClr val="C55D09"/>
                </a:solidFill>
                <a:latin typeface="Times New Roman"/>
                <a:cs typeface="Times New Roman"/>
              </a:rPr>
              <a:t> </a:t>
            </a:r>
            <a:r>
              <a:rPr sz="1200" dirty="0">
                <a:solidFill>
                  <a:prstClr val="black"/>
                </a:solidFill>
                <a:latin typeface="Arial"/>
                <a:cs typeface="Arial"/>
              </a:rPr>
              <a:t>p</a:t>
            </a:r>
            <a:r>
              <a:rPr sz="1200" spc="-5" dirty="0">
                <a:solidFill>
                  <a:prstClr val="black"/>
                </a:solidFill>
                <a:latin typeface="Arial"/>
                <a:cs typeface="Arial"/>
              </a:rPr>
              <a:t>l</a:t>
            </a:r>
            <a:r>
              <a:rPr sz="1200" dirty="0">
                <a:solidFill>
                  <a:prstClr val="black"/>
                </a:solidFill>
                <a:latin typeface="Arial"/>
                <a:cs typeface="Arial"/>
              </a:rPr>
              <a:t>t</a:t>
            </a:r>
            <a:r>
              <a:rPr spc="-5" dirty="0">
                <a:solidFill>
                  <a:srgbClr val="656565"/>
                </a:solidFill>
                <a:latin typeface="Arial"/>
                <a:cs typeface="Arial"/>
              </a:rPr>
              <a:t>.</a:t>
            </a:r>
            <a:r>
              <a:rPr sz="1200" spc="-10" dirty="0">
                <a:solidFill>
                  <a:prstClr val="black"/>
                </a:solidFill>
                <a:latin typeface="Arial"/>
                <a:cs typeface="Arial"/>
              </a:rPr>
              <a:t>g</a:t>
            </a:r>
            <a:r>
              <a:rPr sz="1200" dirty="0">
                <a:solidFill>
                  <a:prstClr val="black"/>
                </a:solidFill>
                <a:latin typeface="Arial"/>
                <a:cs typeface="Arial"/>
              </a:rPr>
              <a:t>ra</a:t>
            </a:r>
            <a:r>
              <a:rPr sz="1200" spc="-10" dirty="0">
                <a:solidFill>
                  <a:prstClr val="black"/>
                </a:solidFill>
                <a:latin typeface="Arial"/>
                <a:cs typeface="Arial"/>
              </a:rPr>
              <a:t>y</a:t>
            </a:r>
            <a:r>
              <a:rPr sz="900" dirty="0">
                <a:solidFill>
                  <a:srgbClr val="212121"/>
                </a:solidFill>
                <a:latin typeface="Arial"/>
                <a:cs typeface="Arial"/>
              </a:rPr>
              <a:t>()</a:t>
            </a:r>
            <a:endParaRPr sz="900">
              <a:solidFill>
                <a:prstClr val="black"/>
              </a:solidFill>
              <a:latin typeface="Arial"/>
              <a:cs typeface="Arial"/>
            </a:endParaRPr>
          </a:p>
          <a:p>
            <a:pPr>
              <a:spcBef>
                <a:spcPts val="645"/>
              </a:spcBef>
            </a:pPr>
            <a:r>
              <a:rPr sz="900" b="1" spc="-10" dirty="0">
                <a:solidFill>
                  <a:srgbClr val="C55D09"/>
                </a:solidFill>
                <a:latin typeface="Arial"/>
                <a:cs typeface="Arial"/>
              </a:rPr>
              <a:t>&gt;&gt;&gt;</a:t>
            </a:r>
            <a:r>
              <a:rPr sz="900" b="1" spc="5" dirty="0">
                <a:solidFill>
                  <a:srgbClr val="C55D09"/>
                </a:solidFill>
                <a:latin typeface="Times New Roman"/>
                <a:cs typeface="Times New Roman"/>
              </a:rPr>
              <a:t> </a:t>
            </a:r>
            <a:r>
              <a:rPr sz="1200" dirty="0">
                <a:solidFill>
                  <a:prstClr val="black"/>
                </a:solidFill>
                <a:latin typeface="Arial"/>
                <a:cs typeface="Arial"/>
              </a:rPr>
              <a:t>p</a:t>
            </a:r>
            <a:r>
              <a:rPr sz="1200" spc="-5" dirty="0">
                <a:solidFill>
                  <a:prstClr val="black"/>
                </a:solidFill>
                <a:latin typeface="Arial"/>
                <a:cs typeface="Arial"/>
              </a:rPr>
              <a:t>l</a:t>
            </a:r>
            <a:r>
              <a:rPr sz="1200" dirty="0">
                <a:solidFill>
                  <a:prstClr val="black"/>
                </a:solidFill>
                <a:latin typeface="Arial"/>
                <a:cs typeface="Arial"/>
              </a:rPr>
              <a:t>t</a:t>
            </a:r>
            <a:r>
              <a:rPr spc="-5" dirty="0">
                <a:solidFill>
                  <a:srgbClr val="656565"/>
                </a:solidFill>
                <a:latin typeface="Arial"/>
                <a:cs typeface="Arial"/>
              </a:rPr>
              <a:t>.</a:t>
            </a:r>
            <a:r>
              <a:rPr sz="1200" spc="5" dirty="0">
                <a:solidFill>
                  <a:prstClr val="black"/>
                </a:solidFill>
                <a:latin typeface="Arial"/>
                <a:cs typeface="Arial"/>
              </a:rPr>
              <a:t>m</a:t>
            </a:r>
            <a:r>
              <a:rPr sz="1200" dirty="0">
                <a:solidFill>
                  <a:prstClr val="black"/>
                </a:solidFill>
                <a:latin typeface="Arial"/>
                <a:cs typeface="Arial"/>
              </a:rPr>
              <a:t>a</a:t>
            </a:r>
            <a:r>
              <a:rPr sz="1200" spc="-5" dirty="0">
                <a:solidFill>
                  <a:prstClr val="black"/>
                </a:solidFill>
                <a:latin typeface="Arial"/>
                <a:cs typeface="Arial"/>
              </a:rPr>
              <a:t>tsh</a:t>
            </a:r>
            <a:r>
              <a:rPr sz="1200" dirty="0">
                <a:solidFill>
                  <a:prstClr val="black"/>
                </a:solidFill>
                <a:latin typeface="Arial"/>
                <a:cs typeface="Arial"/>
              </a:rPr>
              <a:t>o</a:t>
            </a:r>
            <a:r>
              <a:rPr sz="1200" spc="-10" dirty="0">
                <a:solidFill>
                  <a:prstClr val="black"/>
                </a:solidFill>
                <a:latin typeface="Arial"/>
                <a:cs typeface="Arial"/>
              </a:rPr>
              <a:t>w</a:t>
            </a:r>
            <a:r>
              <a:rPr sz="900" dirty="0">
                <a:solidFill>
                  <a:srgbClr val="212121"/>
                </a:solidFill>
                <a:latin typeface="Arial"/>
                <a:cs typeface="Arial"/>
              </a:rPr>
              <a:t>(</a:t>
            </a:r>
            <a:r>
              <a:rPr sz="1200" dirty="0">
                <a:solidFill>
                  <a:prstClr val="black"/>
                </a:solidFill>
                <a:latin typeface="Arial"/>
                <a:cs typeface="Arial"/>
              </a:rPr>
              <a:t>d</a:t>
            </a:r>
            <a:r>
              <a:rPr sz="1200" spc="-5" dirty="0">
                <a:solidFill>
                  <a:prstClr val="black"/>
                </a:solidFill>
                <a:latin typeface="Arial"/>
                <a:cs typeface="Arial"/>
              </a:rPr>
              <a:t>i</a:t>
            </a:r>
            <a:r>
              <a:rPr sz="1200" spc="-10" dirty="0">
                <a:solidFill>
                  <a:prstClr val="black"/>
                </a:solidFill>
                <a:latin typeface="Arial"/>
                <a:cs typeface="Arial"/>
              </a:rPr>
              <a:t>g</a:t>
            </a:r>
            <a:r>
              <a:rPr sz="1200" spc="-5" dirty="0">
                <a:solidFill>
                  <a:prstClr val="black"/>
                </a:solidFill>
                <a:latin typeface="Arial"/>
                <a:cs typeface="Arial"/>
              </a:rPr>
              <a:t>it</a:t>
            </a:r>
            <a:r>
              <a:rPr sz="1200" dirty="0">
                <a:solidFill>
                  <a:prstClr val="black"/>
                </a:solidFill>
                <a:latin typeface="Arial"/>
                <a:cs typeface="Arial"/>
              </a:rPr>
              <a:t>s</a:t>
            </a:r>
            <a:r>
              <a:rPr spc="-5" dirty="0">
                <a:solidFill>
                  <a:srgbClr val="656565"/>
                </a:solidFill>
                <a:latin typeface="Arial"/>
                <a:cs typeface="Arial"/>
              </a:rPr>
              <a:t>.</a:t>
            </a:r>
            <a:r>
              <a:rPr sz="1200" spc="-5" dirty="0">
                <a:solidFill>
                  <a:prstClr val="black"/>
                </a:solidFill>
                <a:latin typeface="Arial"/>
                <a:cs typeface="Arial"/>
              </a:rPr>
              <a:t>i</a:t>
            </a:r>
            <a:r>
              <a:rPr sz="1200" spc="-10" dirty="0">
                <a:solidFill>
                  <a:prstClr val="black"/>
                </a:solidFill>
                <a:latin typeface="Arial"/>
                <a:cs typeface="Arial"/>
              </a:rPr>
              <a:t>mag</a:t>
            </a:r>
            <a:r>
              <a:rPr sz="1200" dirty="0">
                <a:solidFill>
                  <a:prstClr val="black"/>
                </a:solidFill>
                <a:latin typeface="Arial"/>
                <a:cs typeface="Arial"/>
              </a:rPr>
              <a:t>es</a:t>
            </a:r>
            <a:r>
              <a:rPr sz="900" spc="-5" dirty="0">
                <a:solidFill>
                  <a:srgbClr val="212121"/>
                </a:solidFill>
                <a:latin typeface="Arial"/>
                <a:cs typeface="Arial"/>
              </a:rPr>
              <a:t>[</a:t>
            </a:r>
            <a:r>
              <a:rPr sz="900" spc="-10" dirty="0">
                <a:solidFill>
                  <a:srgbClr val="1F7F50"/>
                </a:solidFill>
                <a:latin typeface="Arial"/>
                <a:cs typeface="Arial"/>
              </a:rPr>
              <a:t>0</a:t>
            </a:r>
            <a:r>
              <a:rPr sz="900" spc="-5" dirty="0">
                <a:solidFill>
                  <a:srgbClr val="212121"/>
                </a:solidFill>
                <a:latin typeface="Arial"/>
                <a:cs typeface="Arial"/>
              </a:rPr>
              <a:t>])</a:t>
            </a:r>
            <a:endParaRPr sz="900">
              <a:solidFill>
                <a:prstClr val="black"/>
              </a:solidFill>
              <a:latin typeface="Arial"/>
              <a:cs typeface="Arial"/>
            </a:endParaRPr>
          </a:p>
          <a:p>
            <a:pPr>
              <a:spcBef>
                <a:spcPts val="650"/>
              </a:spcBef>
            </a:pPr>
            <a:r>
              <a:rPr sz="900" b="1" spc="-10" dirty="0">
                <a:solidFill>
                  <a:srgbClr val="C55D09"/>
                </a:solidFill>
                <a:latin typeface="Arial"/>
                <a:cs typeface="Arial"/>
              </a:rPr>
              <a:t>&gt;&gt;&gt;</a:t>
            </a:r>
            <a:r>
              <a:rPr sz="900" b="1" spc="5" dirty="0">
                <a:solidFill>
                  <a:srgbClr val="C55D09"/>
                </a:solidFill>
                <a:latin typeface="Times New Roman"/>
                <a:cs typeface="Times New Roman"/>
              </a:rPr>
              <a:t> </a:t>
            </a:r>
            <a:r>
              <a:rPr sz="1200" dirty="0">
                <a:solidFill>
                  <a:prstClr val="black"/>
                </a:solidFill>
                <a:latin typeface="Arial"/>
                <a:cs typeface="Arial"/>
              </a:rPr>
              <a:t>p</a:t>
            </a:r>
            <a:r>
              <a:rPr sz="1200" spc="-5" dirty="0">
                <a:solidFill>
                  <a:prstClr val="black"/>
                </a:solidFill>
                <a:latin typeface="Arial"/>
                <a:cs typeface="Arial"/>
              </a:rPr>
              <a:t>l</a:t>
            </a:r>
            <a:r>
              <a:rPr sz="1200" dirty="0">
                <a:solidFill>
                  <a:prstClr val="black"/>
                </a:solidFill>
                <a:latin typeface="Arial"/>
                <a:cs typeface="Arial"/>
              </a:rPr>
              <a:t>t</a:t>
            </a:r>
            <a:r>
              <a:rPr spc="-5" dirty="0">
                <a:solidFill>
                  <a:srgbClr val="656565"/>
                </a:solidFill>
                <a:latin typeface="Arial"/>
                <a:cs typeface="Arial"/>
              </a:rPr>
              <a:t>.</a:t>
            </a:r>
            <a:r>
              <a:rPr sz="1200" dirty="0">
                <a:solidFill>
                  <a:prstClr val="black"/>
                </a:solidFill>
                <a:latin typeface="Arial"/>
                <a:cs typeface="Arial"/>
              </a:rPr>
              <a:t>sho</a:t>
            </a:r>
            <a:r>
              <a:rPr sz="1200" spc="-10" dirty="0">
                <a:solidFill>
                  <a:prstClr val="black"/>
                </a:solidFill>
                <a:latin typeface="Arial"/>
                <a:cs typeface="Arial"/>
              </a:rPr>
              <a:t>w</a:t>
            </a:r>
            <a:r>
              <a:rPr sz="900" dirty="0">
                <a:solidFill>
                  <a:srgbClr val="212121"/>
                </a:solidFill>
                <a:latin typeface="Arial"/>
                <a:cs typeface="Arial"/>
              </a:rPr>
              <a:t>()</a:t>
            </a:r>
            <a:endParaRPr sz="900">
              <a:solidFill>
                <a:prstClr val="black"/>
              </a:solidFill>
              <a:latin typeface="Arial"/>
              <a:cs typeface="Arial"/>
            </a:endParaRPr>
          </a:p>
        </p:txBody>
      </p:sp>
      <p:sp>
        <p:nvSpPr>
          <p:cNvPr id="6" name="object 6"/>
          <p:cNvSpPr/>
          <p:nvPr/>
        </p:nvSpPr>
        <p:spPr>
          <a:xfrm>
            <a:off x="4800600" y="4058844"/>
            <a:ext cx="2604516" cy="2582799"/>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1"/>
            <a:ext cx="9144000" cy="685798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3" name="object 3"/>
          <p:cNvSpPr txBox="1"/>
          <p:nvPr/>
        </p:nvSpPr>
        <p:spPr>
          <a:xfrm>
            <a:off x="2288540" y="1730441"/>
            <a:ext cx="5621020" cy="3723520"/>
          </a:xfrm>
          <a:prstGeom prst="rect">
            <a:avLst/>
          </a:prstGeom>
        </p:spPr>
        <p:txBody>
          <a:bodyPr vert="horz" wrap="square" lIns="0" tIns="0" rIns="0" bIns="0" rtlCol="0">
            <a:spAutoFit/>
          </a:bodyPr>
          <a:lstStyle/>
          <a:p>
            <a:pPr marL="988060" indent="-457200">
              <a:buFont typeface="Arial"/>
              <a:buChar char="-"/>
              <a:tabLst>
                <a:tab pos="988694" algn="l"/>
              </a:tabLst>
            </a:pPr>
            <a:r>
              <a:rPr sz="2550" spc="-15" dirty="0">
                <a:solidFill>
                  <a:prstClr val="black"/>
                </a:solidFill>
                <a:latin typeface="Arial"/>
                <a:cs typeface="Arial"/>
              </a:rPr>
              <a:t>Inputing</a:t>
            </a:r>
            <a:r>
              <a:rPr sz="2550" spc="65" dirty="0">
                <a:solidFill>
                  <a:prstClr val="black"/>
                </a:solidFill>
                <a:latin typeface="Times New Roman"/>
                <a:cs typeface="Times New Roman"/>
              </a:rPr>
              <a:t> </a:t>
            </a:r>
            <a:r>
              <a:rPr sz="2550" spc="-10" dirty="0">
                <a:solidFill>
                  <a:prstClr val="black"/>
                </a:solidFill>
                <a:latin typeface="Arial"/>
                <a:cs typeface="Arial"/>
              </a:rPr>
              <a:t>for</a:t>
            </a:r>
            <a:r>
              <a:rPr sz="2550" spc="75" dirty="0">
                <a:solidFill>
                  <a:prstClr val="black"/>
                </a:solidFill>
                <a:latin typeface="Times New Roman"/>
                <a:cs typeface="Times New Roman"/>
              </a:rPr>
              <a:t> </a:t>
            </a:r>
            <a:r>
              <a:rPr sz="2550" spc="-25" dirty="0">
                <a:solidFill>
                  <a:prstClr val="black"/>
                </a:solidFill>
                <a:latin typeface="Arial"/>
                <a:cs typeface="Arial"/>
              </a:rPr>
              <a:t>NaNs</a:t>
            </a:r>
            <a:endParaRPr sz="2550">
              <a:solidFill>
                <a:prstClr val="black"/>
              </a:solidFill>
              <a:latin typeface="Arial"/>
              <a:cs typeface="Arial"/>
            </a:endParaRPr>
          </a:p>
          <a:p>
            <a:pPr marL="988060" indent="-457200">
              <a:buFont typeface="Arial"/>
              <a:buChar char="-"/>
              <a:tabLst>
                <a:tab pos="988694" algn="l"/>
              </a:tabLst>
            </a:pPr>
            <a:r>
              <a:rPr sz="2550" spc="-20" dirty="0">
                <a:solidFill>
                  <a:prstClr val="black"/>
                </a:solidFill>
                <a:latin typeface="Arial"/>
                <a:cs typeface="Arial"/>
              </a:rPr>
              <a:t>Normalizatio</a:t>
            </a:r>
            <a:r>
              <a:rPr sz="2550" spc="-15" dirty="0">
                <a:solidFill>
                  <a:prstClr val="black"/>
                </a:solidFill>
                <a:latin typeface="Arial"/>
                <a:cs typeface="Arial"/>
              </a:rPr>
              <a:t>n</a:t>
            </a:r>
            <a:r>
              <a:rPr sz="2550" spc="50" dirty="0">
                <a:solidFill>
                  <a:prstClr val="black"/>
                </a:solidFill>
                <a:latin typeface="Times New Roman"/>
                <a:cs typeface="Times New Roman"/>
              </a:rPr>
              <a:t> </a:t>
            </a:r>
            <a:r>
              <a:rPr sz="2550" spc="-10" dirty="0">
                <a:solidFill>
                  <a:prstClr val="black"/>
                </a:solidFill>
                <a:latin typeface="Arial"/>
                <a:cs typeface="Arial"/>
              </a:rPr>
              <a:t>/</a:t>
            </a:r>
            <a:r>
              <a:rPr sz="2550" spc="80" dirty="0">
                <a:solidFill>
                  <a:prstClr val="black"/>
                </a:solidFill>
                <a:latin typeface="Times New Roman"/>
                <a:cs typeface="Times New Roman"/>
              </a:rPr>
              <a:t> </a:t>
            </a:r>
            <a:r>
              <a:rPr sz="2550" spc="-15" dirty="0">
                <a:solidFill>
                  <a:prstClr val="black"/>
                </a:solidFill>
                <a:latin typeface="Arial"/>
                <a:cs typeface="Arial"/>
              </a:rPr>
              <a:t>standardization</a:t>
            </a:r>
            <a:endParaRPr sz="2550">
              <a:solidFill>
                <a:prstClr val="black"/>
              </a:solidFill>
              <a:latin typeface="Arial"/>
              <a:cs typeface="Arial"/>
            </a:endParaRPr>
          </a:p>
          <a:p>
            <a:pPr marL="988060" indent="-457200">
              <a:buFont typeface="Arial"/>
              <a:buChar char="-"/>
              <a:tabLst>
                <a:tab pos="988694" algn="l"/>
              </a:tabLst>
            </a:pPr>
            <a:r>
              <a:rPr sz="2550" spc="-125" dirty="0">
                <a:solidFill>
                  <a:prstClr val="black"/>
                </a:solidFill>
                <a:latin typeface="Arial"/>
                <a:cs typeface="Arial"/>
              </a:rPr>
              <a:t>T</a:t>
            </a:r>
            <a:r>
              <a:rPr sz="2550" spc="-15" dirty="0">
                <a:solidFill>
                  <a:prstClr val="black"/>
                </a:solidFill>
                <a:latin typeface="Arial"/>
                <a:cs typeface="Arial"/>
              </a:rPr>
              <a:t>ransform</a:t>
            </a:r>
            <a:r>
              <a:rPr sz="2550" spc="85" dirty="0">
                <a:solidFill>
                  <a:prstClr val="black"/>
                </a:solidFill>
                <a:latin typeface="Times New Roman"/>
                <a:cs typeface="Times New Roman"/>
              </a:rPr>
              <a:t> </a:t>
            </a:r>
            <a:r>
              <a:rPr sz="2550" spc="-20" dirty="0">
                <a:solidFill>
                  <a:prstClr val="black"/>
                </a:solidFill>
                <a:latin typeface="Arial"/>
                <a:cs typeface="Arial"/>
              </a:rPr>
              <a:t>nominals</a:t>
            </a:r>
            <a:endParaRPr sz="2550">
              <a:solidFill>
                <a:prstClr val="black"/>
              </a:solidFill>
              <a:latin typeface="Arial"/>
              <a:cs typeface="Arial"/>
            </a:endParaRPr>
          </a:p>
          <a:p>
            <a:pPr marL="988060" indent="-457200">
              <a:buFont typeface="Arial"/>
              <a:buChar char="-"/>
              <a:tabLst>
                <a:tab pos="988694" algn="l"/>
              </a:tabLst>
            </a:pPr>
            <a:r>
              <a:rPr sz="2550" spc="-125" dirty="0">
                <a:solidFill>
                  <a:prstClr val="black"/>
                </a:solidFill>
                <a:latin typeface="Arial"/>
                <a:cs typeface="Arial"/>
              </a:rPr>
              <a:t>T</a:t>
            </a:r>
            <a:r>
              <a:rPr sz="2550" spc="-15" dirty="0">
                <a:solidFill>
                  <a:prstClr val="black"/>
                </a:solidFill>
                <a:latin typeface="Arial"/>
                <a:cs typeface="Arial"/>
              </a:rPr>
              <a:t>ransform</a:t>
            </a:r>
            <a:r>
              <a:rPr sz="2550" spc="85" dirty="0">
                <a:solidFill>
                  <a:prstClr val="black"/>
                </a:solidFill>
                <a:latin typeface="Times New Roman"/>
                <a:cs typeface="Times New Roman"/>
              </a:rPr>
              <a:t> </a:t>
            </a:r>
            <a:r>
              <a:rPr sz="2550" spc="-20" dirty="0">
                <a:solidFill>
                  <a:prstClr val="black"/>
                </a:solidFill>
                <a:latin typeface="Arial"/>
                <a:cs typeface="Arial"/>
              </a:rPr>
              <a:t>numeric</a:t>
            </a:r>
            <a:endParaRPr sz="2550">
              <a:solidFill>
                <a:prstClr val="black"/>
              </a:solidFill>
              <a:latin typeface="Arial"/>
              <a:cs typeface="Arial"/>
            </a:endParaRPr>
          </a:p>
          <a:p>
            <a:pPr marL="988060" indent="-457200">
              <a:buFont typeface="Arial"/>
              <a:buChar char="-"/>
              <a:tabLst>
                <a:tab pos="988694" algn="l"/>
              </a:tabLst>
            </a:pPr>
            <a:r>
              <a:rPr sz="2550" spc="-20" dirty="0">
                <a:solidFill>
                  <a:prstClr val="black"/>
                </a:solidFill>
                <a:latin typeface="Arial"/>
                <a:cs typeface="Arial"/>
              </a:rPr>
              <a:t>Dat</a:t>
            </a:r>
            <a:r>
              <a:rPr sz="2550" spc="-15" dirty="0">
                <a:solidFill>
                  <a:prstClr val="black"/>
                </a:solidFill>
                <a:latin typeface="Arial"/>
                <a:cs typeface="Arial"/>
              </a:rPr>
              <a:t>a</a:t>
            </a:r>
            <a:r>
              <a:rPr sz="2550" spc="-75" dirty="0">
                <a:solidFill>
                  <a:prstClr val="black"/>
                </a:solidFill>
                <a:latin typeface="Times New Roman"/>
                <a:cs typeface="Times New Roman"/>
              </a:rPr>
              <a:t> </a:t>
            </a:r>
            <a:r>
              <a:rPr sz="2550" spc="-15" dirty="0">
                <a:solidFill>
                  <a:prstClr val="black"/>
                </a:solidFill>
                <a:latin typeface="Arial"/>
                <a:cs typeface="Arial"/>
              </a:rPr>
              <a:t>Aggregation</a:t>
            </a:r>
            <a:endParaRPr sz="2550">
              <a:solidFill>
                <a:prstClr val="black"/>
              </a:solidFill>
              <a:latin typeface="Arial"/>
              <a:cs typeface="Arial"/>
            </a:endParaRPr>
          </a:p>
          <a:p>
            <a:pPr marL="988060" indent="-457200">
              <a:buFont typeface="Arial"/>
              <a:buChar char="-"/>
              <a:tabLst>
                <a:tab pos="988694" algn="l"/>
              </a:tabLst>
            </a:pPr>
            <a:r>
              <a:rPr sz="2550" spc="-15" dirty="0">
                <a:solidFill>
                  <a:prstClr val="black"/>
                </a:solidFill>
                <a:latin typeface="Arial"/>
                <a:cs typeface="Arial"/>
              </a:rPr>
              <a:t>Feature</a:t>
            </a:r>
            <a:r>
              <a:rPr sz="2550" spc="75" dirty="0">
                <a:solidFill>
                  <a:prstClr val="black"/>
                </a:solidFill>
                <a:latin typeface="Times New Roman"/>
                <a:cs typeface="Times New Roman"/>
              </a:rPr>
              <a:t> </a:t>
            </a:r>
            <a:r>
              <a:rPr sz="2550" spc="-20" dirty="0">
                <a:solidFill>
                  <a:prstClr val="black"/>
                </a:solidFill>
                <a:latin typeface="Arial"/>
                <a:cs typeface="Arial"/>
              </a:rPr>
              <a:t>e</a:t>
            </a:r>
            <a:r>
              <a:rPr sz="2550" spc="-55" dirty="0">
                <a:solidFill>
                  <a:prstClr val="black"/>
                </a:solidFill>
                <a:latin typeface="Arial"/>
                <a:cs typeface="Arial"/>
              </a:rPr>
              <a:t>x</a:t>
            </a:r>
            <a:r>
              <a:rPr sz="2550" spc="-10" dirty="0">
                <a:solidFill>
                  <a:prstClr val="black"/>
                </a:solidFill>
                <a:latin typeface="Arial"/>
                <a:cs typeface="Arial"/>
              </a:rPr>
              <a:t>tract</a:t>
            </a:r>
            <a:r>
              <a:rPr sz="2550" spc="-15" dirty="0">
                <a:solidFill>
                  <a:prstClr val="black"/>
                </a:solidFill>
                <a:latin typeface="Arial"/>
                <a:cs typeface="Arial"/>
              </a:rPr>
              <a:t>ion</a:t>
            </a:r>
            <a:r>
              <a:rPr sz="2550" spc="110" dirty="0">
                <a:solidFill>
                  <a:prstClr val="black"/>
                </a:solidFill>
                <a:latin typeface="Times New Roman"/>
                <a:cs typeface="Times New Roman"/>
              </a:rPr>
              <a:t> </a:t>
            </a:r>
            <a:r>
              <a:rPr sz="2550" spc="-10" dirty="0">
                <a:solidFill>
                  <a:prstClr val="black"/>
                </a:solidFill>
                <a:latin typeface="Arial"/>
                <a:cs typeface="Arial"/>
              </a:rPr>
              <a:t>/</a:t>
            </a:r>
            <a:r>
              <a:rPr sz="2550" spc="80" dirty="0">
                <a:solidFill>
                  <a:prstClr val="black"/>
                </a:solidFill>
                <a:latin typeface="Times New Roman"/>
                <a:cs typeface="Times New Roman"/>
              </a:rPr>
              <a:t> </a:t>
            </a:r>
            <a:r>
              <a:rPr sz="2550" spc="-20" dirty="0">
                <a:solidFill>
                  <a:prstClr val="black"/>
                </a:solidFill>
                <a:latin typeface="Arial"/>
                <a:cs typeface="Arial"/>
              </a:rPr>
              <a:t>combination</a:t>
            </a:r>
            <a:endParaRPr sz="2550">
              <a:solidFill>
                <a:prstClr val="black"/>
              </a:solidFill>
              <a:latin typeface="Arial"/>
              <a:cs typeface="Arial"/>
            </a:endParaRPr>
          </a:p>
          <a:p>
            <a:pPr>
              <a:spcBef>
                <a:spcPts val="2"/>
              </a:spcBef>
            </a:pPr>
            <a:endParaRPr sz="3550">
              <a:solidFill>
                <a:prstClr val="black"/>
              </a:solidFill>
              <a:latin typeface="Times New Roman"/>
              <a:cs typeface="Times New Roman"/>
            </a:endParaRPr>
          </a:p>
          <a:p>
            <a:pPr marL="12700" marR="3154045">
              <a:lnSpc>
                <a:spcPct val="99400"/>
              </a:lnSpc>
            </a:pPr>
            <a:r>
              <a:rPr spc="-5" dirty="0">
                <a:solidFill>
                  <a:prstClr val="black"/>
                </a:solidFill>
                <a:latin typeface="Calibri"/>
                <a:cs typeface="Calibri"/>
              </a:rPr>
              <a:t>sk</a:t>
            </a:r>
            <a:r>
              <a:rPr dirty="0">
                <a:solidFill>
                  <a:prstClr val="black"/>
                </a:solidFill>
                <a:latin typeface="Calibri"/>
                <a:cs typeface="Calibri"/>
              </a:rPr>
              <a:t>l</a:t>
            </a:r>
            <a:r>
              <a:rPr spc="-10" dirty="0">
                <a:solidFill>
                  <a:prstClr val="black"/>
                </a:solidFill>
                <a:latin typeface="Calibri"/>
                <a:cs typeface="Calibri"/>
              </a:rPr>
              <a:t>ear</a:t>
            </a:r>
            <a:r>
              <a:rPr spc="-15" dirty="0">
                <a:solidFill>
                  <a:prstClr val="black"/>
                </a:solidFill>
                <a:latin typeface="Calibri"/>
                <a:cs typeface="Calibri"/>
              </a:rPr>
              <a:t>n</a:t>
            </a:r>
            <a:r>
              <a:rPr dirty="0">
                <a:solidFill>
                  <a:prstClr val="black"/>
                </a:solidFill>
                <a:latin typeface="Calibri"/>
                <a:cs typeface="Calibri"/>
              </a:rPr>
              <a:t>.p</a:t>
            </a:r>
            <a:r>
              <a:rPr spc="-40" dirty="0">
                <a:solidFill>
                  <a:prstClr val="black"/>
                </a:solidFill>
                <a:latin typeface="Calibri"/>
                <a:cs typeface="Calibri"/>
              </a:rPr>
              <a:t>r</a:t>
            </a:r>
            <a:r>
              <a:rPr spc="-10" dirty="0">
                <a:solidFill>
                  <a:prstClr val="black"/>
                </a:solidFill>
                <a:latin typeface="Calibri"/>
                <a:cs typeface="Calibri"/>
              </a:rPr>
              <a:t>e</a:t>
            </a:r>
            <a:r>
              <a:rPr spc="-5" dirty="0">
                <a:solidFill>
                  <a:prstClr val="black"/>
                </a:solidFill>
                <a:latin typeface="Calibri"/>
                <a:cs typeface="Calibri"/>
              </a:rPr>
              <a:t>p</a:t>
            </a:r>
            <a:r>
              <a:rPr spc="-40" dirty="0">
                <a:solidFill>
                  <a:prstClr val="black"/>
                </a:solidFill>
                <a:latin typeface="Calibri"/>
                <a:cs typeface="Calibri"/>
              </a:rPr>
              <a:t>r</a:t>
            </a:r>
            <a:r>
              <a:rPr spc="-15" dirty="0">
                <a:solidFill>
                  <a:prstClr val="black"/>
                </a:solidFill>
                <a:latin typeface="Calibri"/>
                <a:cs typeface="Calibri"/>
              </a:rPr>
              <a:t>oces</a:t>
            </a:r>
            <a:r>
              <a:rPr spc="-5" dirty="0">
                <a:solidFill>
                  <a:prstClr val="black"/>
                </a:solidFill>
                <a:latin typeface="Calibri"/>
                <a:cs typeface="Calibri"/>
              </a:rPr>
              <a:t>si</a:t>
            </a:r>
            <a:r>
              <a:rPr dirty="0">
                <a:solidFill>
                  <a:prstClr val="black"/>
                </a:solidFill>
                <a:latin typeface="Calibri"/>
                <a:cs typeface="Calibri"/>
              </a:rPr>
              <a:t>n</a:t>
            </a:r>
            <a:r>
              <a:rPr spc="-10" dirty="0">
                <a:solidFill>
                  <a:prstClr val="black"/>
                </a:solidFill>
                <a:latin typeface="Calibri"/>
                <a:cs typeface="Calibri"/>
              </a:rPr>
              <a:t>g</a:t>
            </a:r>
            <a:r>
              <a:rPr spc="-5" dirty="0">
                <a:solidFill>
                  <a:prstClr val="black"/>
                </a:solidFill>
                <a:latin typeface="Times New Roman"/>
                <a:cs typeface="Times New Roman"/>
              </a:rPr>
              <a:t> </a:t>
            </a:r>
            <a:r>
              <a:rPr spc="-5" dirty="0">
                <a:solidFill>
                  <a:prstClr val="black"/>
                </a:solidFill>
                <a:latin typeface="Calibri"/>
                <a:cs typeface="Calibri"/>
              </a:rPr>
              <a:t>sk</a:t>
            </a:r>
            <a:r>
              <a:rPr dirty="0">
                <a:solidFill>
                  <a:prstClr val="black"/>
                </a:solidFill>
                <a:latin typeface="Calibri"/>
                <a:cs typeface="Calibri"/>
              </a:rPr>
              <a:t>learn</a:t>
            </a:r>
            <a:r>
              <a:rPr spc="-40" dirty="0">
                <a:solidFill>
                  <a:prstClr val="black"/>
                </a:solidFill>
                <a:latin typeface="Calibri"/>
                <a:cs typeface="Calibri"/>
              </a:rPr>
              <a:t>.</a:t>
            </a:r>
            <a:r>
              <a:rPr spc="-50" dirty="0">
                <a:solidFill>
                  <a:prstClr val="black"/>
                </a:solidFill>
                <a:latin typeface="Calibri"/>
                <a:cs typeface="Calibri"/>
              </a:rPr>
              <a:t>f</a:t>
            </a:r>
            <a:r>
              <a:rPr spc="-10" dirty="0">
                <a:solidFill>
                  <a:prstClr val="black"/>
                </a:solidFill>
                <a:latin typeface="Calibri"/>
                <a:cs typeface="Calibri"/>
              </a:rPr>
              <a:t>e</a:t>
            </a:r>
            <a:r>
              <a:rPr spc="-20" dirty="0">
                <a:solidFill>
                  <a:prstClr val="black"/>
                </a:solidFill>
                <a:latin typeface="Calibri"/>
                <a:cs typeface="Calibri"/>
              </a:rPr>
              <a:t>a</a:t>
            </a:r>
            <a:r>
              <a:rPr spc="-10" dirty="0">
                <a:solidFill>
                  <a:prstClr val="black"/>
                </a:solidFill>
                <a:latin typeface="Calibri"/>
                <a:cs typeface="Calibri"/>
              </a:rPr>
              <a:t>tu</a:t>
            </a:r>
            <a:r>
              <a:rPr spc="-40" dirty="0">
                <a:solidFill>
                  <a:prstClr val="black"/>
                </a:solidFill>
                <a:latin typeface="Calibri"/>
                <a:cs typeface="Calibri"/>
              </a:rPr>
              <a:t>r</a:t>
            </a:r>
            <a:r>
              <a:rPr spc="-10" dirty="0">
                <a:solidFill>
                  <a:prstClr val="black"/>
                </a:solidFill>
                <a:latin typeface="Calibri"/>
                <a:cs typeface="Calibri"/>
              </a:rPr>
              <a:t>e</a:t>
            </a:r>
            <a:r>
              <a:rPr spc="-5" dirty="0">
                <a:solidFill>
                  <a:prstClr val="black"/>
                </a:solidFill>
                <a:latin typeface="Calibri"/>
                <a:cs typeface="Calibri"/>
              </a:rPr>
              <a:t>_</a:t>
            </a:r>
            <a:r>
              <a:rPr spc="-30" dirty="0">
                <a:solidFill>
                  <a:prstClr val="black"/>
                </a:solidFill>
                <a:latin typeface="Calibri"/>
                <a:cs typeface="Calibri"/>
              </a:rPr>
              <a:t>e</a:t>
            </a:r>
            <a:r>
              <a:rPr spc="-15" dirty="0">
                <a:solidFill>
                  <a:prstClr val="black"/>
                </a:solidFill>
                <a:latin typeface="Calibri"/>
                <a:cs typeface="Calibri"/>
              </a:rPr>
              <a:t>xt</a:t>
            </a:r>
            <a:r>
              <a:rPr spc="-55" dirty="0">
                <a:solidFill>
                  <a:prstClr val="black"/>
                </a:solidFill>
                <a:latin typeface="Calibri"/>
                <a:cs typeface="Calibri"/>
              </a:rPr>
              <a:t>r</a:t>
            </a:r>
            <a:r>
              <a:rPr spc="-10" dirty="0">
                <a:solidFill>
                  <a:prstClr val="black"/>
                </a:solidFill>
                <a:latin typeface="Calibri"/>
                <a:cs typeface="Calibri"/>
              </a:rPr>
              <a:t>ac</a:t>
            </a:r>
            <a:r>
              <a:rPr spc="-20" dirty="0">
                <a:solidFill>
                  <a:prstClr val="black"/>
                </a:solidFill>
                <a:latin typeface="Calibri"/>
                <a:cs typeface="Calibri"/>
              </a:rPr>
              <a:t>t</a:t>
            </a:r>
            <a:r>
              <a:rPr spc="-5" dirty="0">
                <a:solidFill>
                  <a:prstClr val="black"/>
                </a:solidFill>
                <a:latin typeface="Calibri"/>
                <a:cs typeface="Calibri"/>
              </a:rPr>
              <a:t>ion</a:t>
            </a:r>
            <a:r>
              <a:rPr spc="-5" dirty="0">
                <a:solidFill>
                  <a:prstClr val="black"/>
                </a:solidFill>
                <a:latin typeface="Times New Roman"/>
                <a:cs typeface="Times New Roman"/>
              </a:rPr>
              <a:t> </a:t>
            </a:r>
            <a:r>
              <a:rPr spc="-5" dirty="0">
                <a:solidFill>
                  <a:prstClr val="black"/>
                </a:solidFill>
                <a:latin typeface="Calibri"/>
                <a:cs typeface="Calibri"/>
              </a:rPr>
              <a:t>sk</a:t>
            </a:r>
            <a:r>
              <a:rPr dirty="0">
                <a:solidFill>
                  <a:prstClr val="black"/>
                </a:solidFill>
                <a:latin typeface="Calibri"/>
                <a:cs typeface="Calibri"/>
              </a:rPr>
              <a:t>learn</a:t>
            </a:r>
            <a:r>
              <a:rPr spc="-40" dirty="0">
                <a:solidFill>
                  <a:prstClr val="black"/>
                </a:solidFill>
                <a:latin typeface="Calibri"/>
                <a:cs typeface="Calibri"/>
              </a:rPr>
              <a:t>.</a:t>
            </a:r>
            <a:r>
              <a:rPr spc="-50" dirty="0">
                <a:solidFill>
                  <a:prstClr val="black"/>
                </a:solidFill>
                <a:latin typeface="Calibri"/>
                <a:cs typeface="Calibri"/>
              </a:rPr>
              <a:t>f</a:t>
            </a:r>
            <a:r>
              <a:rPr spc="-10" dirty="0">
                <a:solidFill>
                  <a:prstClr val="black"/>
                </a:solidFill>
                <a:latin typeface="Calibri"/>
                <a:cs typeface="Calibri"/>
              </a:rPr>
              <a:t>e</a:t>
            </a:r>
            <a:r>
              <a:rPr spc="-20" dirty="0">
                <a:solidFill>
                  <a:prstClr val="black"/>
                </a:solidFill>
                <a:latin typeface="Calibri"/>
                <a:cs typeface="Calibri"/>
              </a:rPr>
              <a:t>a</a:t>
            </a:r>
            <a:r>
              <a:rPr spc="-10" dirty="0">
                <a:solidFill>
                  <a:prstClr val="black"/>
                </a:solidFill>
                <a:latin typeface="Calibri"/>
                <a:cs typeface="Calibri"/>
              </a:rPr>
              <a:t>tu</a:t>
            </a:r>
            <a:r>
              <a:rPr spc="-40" dirty="0">
                <a:solidFill>
                  <a:prstClr val="black"/>
                </a:solidFill>
                <a:latin typeface="Calibri"/>
                <a:cs typeface="Calibri"/>
              </a:rPr>
              <a:t>r</a:t>
            </a:r>
            <a:r>
              <a:rPr spc="-10" dirty="0">
                <a:solidFill>
                  <a:prstClr val="black"/>
                </a:solidFill>
                <a:latin typeface="Calibri"/>
                <a:cs typeface="Calibri"/>
              </a:rPr>
              <a:t>e</a:t>
            </a:r>
            <a:r>
              <a:rPr dirty="0">
                <a:solidFill>
                  <a:prstClr val="black"/>
                </a:solidFill>
                <a:latin typeface="Calibri"/>
                <a:cs typeface="Calibri"/>
              </a:rPr>
              <a:t>_</a:t>
            </a:r>
            <a:r>
              <a:rPr spc="-15" dirty="0">
                <a:solidFill>
                  <a:prstClr val="black"/>
                </a:solidFill>
                <a:latin typeface="Calibri"/>
                <a:cs typeface="Calibri"/>
              </a:rPr>
              <a:t>s</a:t>
            </a:r>
            <a:r>
              <a:rPr spc="-5" dirty="0">
                <a:solidFill>
                  <a:prstClr val="black"/>
                </a:solidFill>
                <a:latin typeface="Calibri"/>
                <a:cs typeface="Calibri"/>
              </a:rPr>
              <a:t>el</a:t>
            </a:r>
            <a:r>
              <a:rPr spc="-10" dirty="0">
                <a:solidFill>
                  <a:prstClr val="black"/>
                </a:solidFill>
                <a:latin typeface="Calibri"/>
                <a:cs typeface="Calibri"/>
              </a:rPr>
              <a:t>ect</a:t>
            </a:r>
            <a:r>
              <a:rPr spc="-20" dirty="0">
                <a:solidFill>
                  <a:prstClr val="black"/>
                </a:solidFill>
                <a:latin typeface="Calibri"/>
                <a:cs typeface="Calibri"/>
              </a:rPr>
              <a:t>i</a:t>
            </a:r>
            <a:r>
              <a:rPr spc="-5" dirty="0">
                <a:solidFill>
                  <a:prstClr val="black"/>
                </a:solidFill>
                <a:latin typeface="Calibri"/>
                <a:cs typeface="Calibri"/>
              </a:rPr>
              <a:t>on</a:t>
            </a:r>
            <a:endParaRPr>
              <a:solidFill>
                <a:prstClr val="black"/>
              </a:solidFill>
              <a:latin typeface="Calibri"/>
              <a:cs typeface="Calibri"/>
            </a:endParaRPr>
          </a:p>
        </p:txBody>
      </p:sp>
      <p:sp>
        <p:nvSpPr>
          <p:cNvPr id="4" name="object 4"/>
          <p:cNvSpPr txBox="1"/>
          <p:nvPr/>
        </p:nvSpPr>
        <p:spPr>
          <a:xfrm>
            <a:off x="1934972" y="818129"/>
            <a:ext cx="7583170" cy="553998"/>
          </a:xfrm>
          <a:prstGeom prst="rect">
            <a:avLst/>
          </a:prstGeom>
        </p:spPr>
        <p:txBody>
          <a:bodyPr vert="horz" wrap="square" lIns="0" tIns="0" rIns="0" bIns="0" rtlCol="0">
            <a:spAutoFit/>
          </a:bodyPr>
          <a:lstStyle/>
          <a:p>
            <a:pPr marL="12700"/>
            <a:r>
              <a:rPr sz="3600" b="1" spc="-15" dirty="0">
                <a:solidFill>
                  <a:prstClr val="black"/>
                </a:solidFill>
                <a:latin typeface="Calibri"/>
                <a:cs typeface="Calibri"/>
              </a:rPr>
              <a:t>D</a:t>
            </a:r>
            <a:r>
              <a:rPr sz="3600" b="1" spc="-35" dirty="0">
                <a:solidFill>
                  <a:prstClr val="black"/>
                </a:solidFill>
                <a:latin typeface="Calibri"/>
                <a:cs typeface="Calibri"/>
              </a:rPr>
              <a:t>at</a:t>
            </a:r>
            <a:r>
              <a:rPr sz="3600" b="1" spc="-20" dirty="0">
                <a:solidFill>
                  <a:prstClr val="black"/>
                </a:solidFill>
                <a:latin typeface="Calibri"/>
                <a:cs typeface="Calibri"/>
              </a:rPr>
              <a:t>a</a:t>
            </a:r>
            <a:r>
              <a:rPr sz="3600" b="1" spc="-110" dirty="0">
                <a:solidFill>
                  <a:prstClr val="black"/>
                </a:solidFill>
                <a:latin typeface="Times New Roman"/>
                <a:cs typeface="Times New Roman"/>
              </a:rPr>
              <a:t> </a:t>
            </a:r>
            <a:r>
              <a:rPr sz="3600" b="1" spc="-35" dirty="0">
                <a:solidFill>
                  <a:prstClr val="black"/>
                </a:solidFill>
                <a:latin typeface="Calibri"/>
                <a:cs typeface="Calibri"/>
              </a:rPr>
              <a:t>p</a:t>
            </a:r>
            <a:r>
              <a:rPr sz="3600" b="1" spc="-5" dirty="0">
                <a:solidFill>
                  <a:prstClr val="black"/>
                </a:solidFill>
                <a:latin typeface="Calibri"/>
                <a:cs typeface="Calibri"/>
              </a:rPr>
              <a:t>r</a:t>
            </a:r>
            <a:r>
              <a:rPr sz="3600" b="1" spc="-20" dirty="0">
                <a:solidFill>
                  <a:prstClr val="black"/>
                </a:solidFill>
                <a:latin typeface="Calibri"/>
                <a:cs typeface="Calibri"/>
              </a:rPr>
              <a:t>e</a:t>
            </a:r>
            <a:r>
              <a:rPr sz="3600" b="1" spc="-15" dirty="0">
                <a:solidFill>
                  <a:prstClr val="black"/>
                </a:solidFill>
                <a:latin typeface="Calibri"/>
                <a:cs typeface="Calibri"/>
              </a:rPr>
              <a:t>-</a:t>
            </a:r>
            <a:r>
              <a:rPr sz="3600" b="1" spc="-35" dirty="0">
                <a:solidFill>
                  <a:prstClr val="black"/>
                </a:solidFill>
                <a:latin typeface="Calibri"/>
                <a:cs typeface="Calibri"/>
              </a:rPr>
              <a:t>p</a:t>
            </a:r>
            <a:r>
              <a:rPr sz="3600" b="1" spc="-5" dirty="0">
                <a:solidFill>
                  <a:prstClr val="black"/>
                </a:solidFill>
                <a:latin typeface="Calibri"/>
                <a:cs typeface="Calibri"/>
              </a:rPr>
              <a:t>r</a:t>
            </a:r>
            <a:r>
              <a:rPr sz="3600" b="1" spc="-25" dirty="0">
                <a:solidFill>
                  <a:prstClr val="black"/>
                </a:solidFill>
                <a:latin typeface="Calibri"/>
                <a:cs typeface="Calibri"/>
              </a:rPr>
              <a:t>o</a:t>
            </a:r>
            <a:r>
              <a:rPr sz="3600" b="1" spc="-5" dirty="0">
                <a:solidFill>
                  <a:prstClr val="black"/>
                </a:solidFill>
                <a:latin typeface="Calibri"/>
                <a:cs typeface="Calibri"/>
              </a:rPr>
              <a:t>c</a:t>
            </a:r>
            <a:r>
              <a:rPr sz="3600" b="1" spc="-20" dirty="0">
                <a:solidFill>
                  <a:prstClr val="black"/>
                </a:solidFill>
                <a:latin typeface="Calibri"/>
                <a:cs typeface="Calibri"/>
              </a:rPr>
              <a:t>e</a:t>
            </a:r>
            <a:r>
              <a:rPr sz="3600" b="1" spc="-15" dirty="0">
                <a:solidFill>
                  <a:prstClr val="black"/>
                </a:solidFill>
                <a:latin typeface="Calibri"/>
                <a:cs typeface="Calibri"/>
              </a:rPr>
              <a:t>s</a:t>
            </a:r>
            <a:r>
              <a:rPr sz="3600" b="1" spc="-35" dirty="0">
                <a:solidFill>
                  <a:prstClr val="black"/>
                </a:solidFill>
                <a:latin typeface="Calibri"/>
                <a:cs typeface="Calibri"/>
              </a:rPr>
              <a:t>s</a:t>
            </a:r>
            <a:r>
              <a:rPr sz="3600" b="1" spc="-10" dirty="0">
                <a:solidFill>
                  <a:prstClr val="black"/>
                </a:solidFill>
                <a:latin typeface="Calibri"/>
                <a:cs typeface="Calibri"/>
              </a:rPr>
              <a:t>i</a:t>
            </a:r>
            <a:r>
              <a:rPr sz="3600" b="1" spc="-45" dirty="0">
                <a:solidFill>
                  <a:prstClr val="black"/>
                </a:solidFill>
                <a:latin typeface="Calibri"/>
                <a:cs typeface="Calibri"/>
              </a:rPr>
              <a:t>n</a:t>
            </a:r>
            <a:r>
              <a:rPr sz="3600" b="1" dirty="0">
                <a:solidFill>
                  <a:prstClr val="black"/>
                </a:solidFill>
                <a:latin typeface="Calibri"/>
                <a:cs typeface="Calibri"/>
              </a:rPr>
              <a:t>g</a:t>
            </a:r>
            <a:r>
              <a:rPr sz="3600" b="1" spc="-75" dirty="0">
                <a:solidFill>
                  <a:prstClr val="black"/>
                </a:solidFill>
                <a:latin typeface="Times New Roman"/>
                <a:cs typeface="Times New Roman"/>
              </a:rPr>
              <a:t> </a:t>
            </a:r>
            <a:r>
              <a:rPr sz="3600" b="1" spc="-35" dirty="0">
                <a:solidFill>
                  <a:prstClr val="black"/>
                </a:solidFill>
                <a:latin typeface="Calibri"/>
                <a:cs typeface="Calibri"/>
              </a:rPr>
              <a:t>an</a:t>
            </a:r>
            <a:r>
              <a:rPr sz="3600" b="1" spc="-20" dirty="0">
                <a:solidFill>
                  <a:prstClr val="black"/>
                </a:solidFill>
                <a:latin typeface="Calibri"/>
                <a:cs typeface="Calibri"/>
              </a:rPr>
              <a:t>d</a:t>
            </a:r>
            <a:r>
              <a:rPr sz="3600" b="1" spc="-95" dirty="0">
                <a:solidFill>
                  <a:prstClr val="black"/>
                </a:solidFill>
                <a:latin typeface="Times New Roman"/>
                <a:cs typeface="Times New Roman"/>
              </a:rPr>
              <a:t> </a:t>
            </a:r>
            <a:r>
              <a:rPr sz="3600" b="1" spc="-30" dirty="0">
                <a:solidFill>
                  <a:prstClr val="black"/>
                </a:solidFill>
                <a:latin typeface="Calibri"/>
                <a:cs typeface="Calibri"/>
              </a:rPr>
              <a:t>t</a:t>
            </a:r>
            <a:r>
              <a:rPr sz="3600" b="1" spc="-5" dirty="0">
                <a:solidFill>
                  <a:prstClr val="black"/>
                </a:solidFill>
                <a:latin typeface="Calibri"/>
                <a:cs typeface="Calibri"/>
              </a:rPr>
              <a:t>r</a:t>
            </a:r>
            <a:r>
              <a:rPr sz="3600" b="1" spc="-25" dirty="0">
                <a:solidFill>
                  <a:prstClr val="black"/>
                </a:solidFill>
                <a:latin typeface="Calibri"/>
                <a:cs typeface="Calibri"/>
              </a:rPr>
              <a:t>a</a:t>
            </a:r>
            <a:r>
              <a:rPr sz="3600" b="1" spc="-35" dirty="0">
                <a:solidFill>
                  <a:prstClr val="black"/>
                </a:solidFill>
                <a:latin typeface="Calibri"/>
                <a:cs typeface="Calibri"/>
              </a:rPr>
              <a:t>n</a:t>
            </a:r>
            <a:r>
              <a:rPr sz="3600" b="1" dirty="0">
                <a:solidFill>
                  <a:prstClr val="black"/>
                </a:solidFill>
                <a:latin typeface="Calibri"/>
                <a:cs typeface="Calibri"/>
              </a:rPr>
              <a:t>s</a:t>
            </a:r>
            <a:r>
              <a:rPr sz="3600" b="1" spc="-20" dirty="0">
                <a:solidFill>
                  <a:prstClr val="black"/>
                </a:solidFill>
                <a:latin typeface="Calibri"/>
                <a:cs typeface="Calibri"/>
              </a:rPr>
              <a:t>f</a:t>
            </a:r>
            <a:r>
              <a:rPr sz="3600" b="1" spc="-40" dirty="0">
                <a:solidFill>
                  <a:prstClr val="black"/>
                </a:solidFill>
                <a:latin typeface="Calibri"/>
                <a:cs typeface="Calibri"/>
              </a:rPr>
              <a:t>o</a:t>
            </a:r>
            <a:r>
              <a:rPr sz="3600" b="1" spc="-5" dirty="0">
                <a:solidFill>
                  <a:prstClr val="black"/>
                </a:solidFill>
                <a:latin typeface="Calibri"/>
                <a:cs typeface="Calibri"/>
              </a:rPr>
              <a:t>r</a:t>
            </a:r>
            <a:r>
              <a:rPr sz="3600" b="1" spc="-20" dirty="0">
                <a:solidFill>
                  <a:prstClr val="black"/>
                </a:solidFill>
                <a:latin typeface="Calibri"/>
                <a:cs typeface="Calibri"/>
              </a:rPr>
              <a:t>m</a:t>
            </a:r>
            <a:r>
              <a:rPr sz="3600" b="1" spc="-35" dirty="0">
                <a:solidFill>
                  <a:prstClr val="black"/>
                </a:solidFill>
                <a:latin typeface="Calibri"/>
                <a:cs typeface="Calibri"/>
              </a:rPr>
              <a:t>at</a:t>
            </a:r>
            <a:r>
              <a:rPr sz="3600" b="1" spc="-10" dirty="0">
                <a:solidFill>
                  <a:prstClr val="black"/>
                </a:solidFill>
                <a:latin typeface="Calibri"/>
                <a:cs typeface="Calibri"/>
              </a:rPr>
              <a:t>i</a:t>
            </a:r>
            <a:r>
              <a:rPr sz="3600" b="1" spc="-45" dirty="0">
                <a:solidFill>
                  <a:prstClr val="black"/>
                </a:solidFill>
                <a:latin typeface="Calibri"/>
                <a:cs typeface="Calibri"/>
              </a:rPr>
              <a:t>o</a:t>
            </a:r>
            <a:r>
              <a:rPr sz="3600" b="1" spc="-20" dirty="0">
                <a:solidFill>
                  <a:prstClr val="black"/>
                </a:solidFill>
                <a:latin typeface="Calibri"/>
                <a:cs typeface="Calibri"/>
              </a:rPr>
              <a:t>n</a:t>
            </a:r>
            <a:endParaRPr sz="3600">
              <a:solidFill>
                <a:prstClr val="black"/>
              </a:solidFill>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1"/>
            <a:ext cx="9144000" cy="685798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3" name="object 3"/>
          <p:cNvSpPr txBox="1"/>
          <p:nvPr/>
        </p:nvSpPr>
        <p:spPr>
          <a:xfrm>
            <a:off x="2044701" y="1743141"/>
            <a:ext cx="6588125" cy="2939266"/>
          </a:xfrm>
          <a:prstGeom prst="rect">
            <a:avLst/>
          </a:prstGeom>
        </p:spPr>
        <p:txBody>
          <a:bodyPr vert="horz" wrap="square" lIns="0" tIns="0" rIns="0" bIns="0" rtlCol="0">
            <a:spAutoFit/>
          </a:bodyPr>
          <a:lstStyle/>
          <a:p>
            <a:pPr marL="469900" indent="-457200">
              <a:buFont typeface="Arial"/>
              <a:buChar char="-"/>
              <a:tabLst>
                <a:tab pos="470534" algn="l"/>
              </a:tabLst>
            </a:pPr>
            <a:r>
              <a:rPr sz="2550" spc="-15" dirty="0">
                <a:solidFill>
                  <a:prstClr val="black"/>
                </a:solidFill>
                <a:latin typeface="Arial"/>
                <a:cs typeface="Arial"/>
              </a:rPr>
              <a:t>Get</a:t>
            </a:r>
            <a:r>
              <a:rPr sz="2550" spc="70" dirty="0">
                <a:solidFill>
                  <a:prstClr val="black"/>
                </a:solidFill>
                <a:latin typeface="Times New Roman"/>
                <a:cs typeface="Times New Roman"/>
              </a:rPr>
              <a:t> </a:t>
            </a:r>
            <a:r>
              <a:rPr sz="2550" spc="-15" dirty="0">
                <a:solidFill>
                  <a:prstClr val="black"/>
                </a:solidFill>
                <a:latin typeface="Arial"/>
                <a:cs typeface="Arial"/>
              </a:rPr>
              <a:t>the</a:t>
            </a:r>
            <a:r>
              <a:rPr sz="2550" spc="70" dirty="0">
                <a:solidFill>
                  <a:prstClr val="black"/>
                </a:solidFill>
                <a:latin typeface="Times New Roman"/>
                <a:cs typeface="Times New Roman"/>
              </a:rPr>
              <a:t> </a:t>
            </a:r>
            <a:r>
              <a:rPr sz="2550" spc="-15" dirty="0">
                <a:solidFill>
                  <a:prstClr val="black"/>
                </a:solidFill>
                <a:latin typeface="Arial"/>
                <a:cs typeface="Arial"/>
              </a:rPr>
              <a:t>knowledge</a:t>
            </a:r>
            <a:r>
              <a:rPr sz="2550" spc="65" dirty="0">
                <a:solidFill>
                  <a:prstClr val="black"/>
                </a:solidFill>
                <a:latin typeface="Times New Roman"/>
                <a:cs typeface="Times New Roman"/>
              </a:rPr>
              <a:t> </a:t>
            </a:r>
            <a:r>
              <a:rPr sz="2550" spc="-15" dirty="0">
                <a:solidFill>
                  <a:prstClr val="black"/>
                </a:solidFill>
                <a:latin typeface="Arial"/>
                <a:cs typeface="Arial"/>
              </a:rPr>
              <a:t>about</a:t>
            </a:r>
            <a:r>
              <a:rPr sz="2550" spc="70" dirty="0">
                <a:solidFill>
                  <a:prstClr val="black"/>
                </a:solidFill>
                <a:latin typeface="Times New Roman"/>
                <a:cs typeface="Times New Roman"/>
              </a:rPr>
              <a:t> </a:t>
            </a:r>
            <a:r>
              <a:rPr sz="2550" spc="-15" dirty="0">
                <a:solidFill>
                  <a:prstClr val="black"/>
                </a:solidFill>
                <a:latin typeface="Arial"/>
                <a:cs typeface="Arial"/>
              </a:rPr>
              <a:t>your</a:t>
            </a:r>
            <a:r>
              <a:rPr sz="2550" spc="75" dirty="0">
                <a:solidFill>
                  <a:prstClr val="black"/>
                </a:solidFill>
                <a:latin typeface="Times New Roman"/>
                <a:cs typeface="Times New Roman"/>
              </a:rPr>
              <a:t> </a:t>
            </a:r>
            <a:r>
              <a:rPr sz="2550" spc="-15" dirty="0">
                <a:solidFill>
                  <a:prstClr val="black"/>
                </a:solidFill>
                <a:latin typeface="Arial"/>
                <a:cs typeface="Arial"/>
              </a:rPr>
              <a:t>data</a:t>
            </a:r>
            <a:endParaRPr sz="2550">
              <a:solidFill>
                <a:prstClr val="black"/>
              </a:solidFill>
              <a:latin typeface="Arial"/>
              <a:cs typeface="Arial"/>
            </a:endParaRPr>
          </a:p>
          <a:p>
            <a:pPr>
              <a:spcBef>
                <a:spcPts val="12"/>
              </a:spcBef>
              <a:buFont typeface="Arial"/>
              <a:buChar char="-"/>
            </a:pPr>
            <a:endParaRPr sz="2550">
              <a:solidFill>
                <a:prstClr val="black"/>
              </a:solidFill>
              <a:latin typeface="Times New Roman"/>
              <a:cs typeface="Times New Roman"/>
            </a:endParaRPr>
          </a:p>
          <a:p>
            <a:pPr marL="927100" lvl="1" indent="-457200">
              <a:buFont typeface="Calibri"/>
              <a:buChar char="-"/>
              <a:tabLst>
                <a:tab pos="927735" algn="l"/>
              </a:tabLst>
            </a:pPr>
            <a:r>
              <a:rPr sz="2800" spc="-20" dirty="0">
                <a:solidFill>
                  <a:prstClr val="black"/>
                </a:solidFill>
                <a:latin typeface="Calibri"/>
                <a:cs typeface="Calibri"/>
              </a:rPr>
              <a:t>Wh</a:t>
            </a:r>
            <a:r>
              <a:rPr sz="2800" spc="-45" dirty="0">
                <a:solidFill>
                  <a:prstClr val="black"/>
                </a:solidFill>
                <a:latin typeface="Calibri"/>
                <a:cs typeface="Calibri"/>
              </a:rPr>
              <a:t>a</a:t>
            </a:r>
            <a:r>
              <a:rPr sz="2800" spc="-10" dirty="0">
                <a:solidFill>
                  <a:prstClr val="black"/>
                </a:solidFill>
                <a:latin typeface="Calibri"/>
                <a:cs typeface="Calibri"/>
              </a:rPr>
              <a:t>t</a:t>
            </a:r>
            <a:r>
              <a:rPr sz="2800" spc="-70" dirty="0">
                <a:solidFill>
                  <a:prstClr val="black"/>
                </a:solidFill>
                <a:latin typeface="Times New Roman"/>
                <a:cs typeface="Times New Roman"/>
              </a:rPr>
              <a:t> </a:t>
            </a:r>
            <a:r>
              <a:rPr sz="2800" spc="-20" dirty="0">
                <a:solidFill>
                  <a:prstClr val="black"/>
                </a:solidFill>
                <a:latin typeface="Calibri"/>
                <a:cs typeface="Calibri"/>
              </a:rPr>
              <a:t>doe</a:t>
            </a:r>
            <a:r>
              <a:rPr sz="2800" spc="-15" dirty="0">
                <a:solidFill>
                  <a:prstClr val="black"/>
                </a:solidFill>
                <a:latin typeface="Calibri"/>
                <a:cs typeface="Calibri"/>
              </a:rPr>
              <a:t>s</a:t>
            </a:r>
            <a:r>
              <a:rPr sz="2800" spc="-50" dirty="0">
                <a:solidFill>
                  <a:prstClr val="black"/>
                </a:solidFill>
                <a:latin typeface="Times New Roman"/>
                <a:cs typeface="Times New Roman"/>
              </a:rPr>
              <a:t> </a:t>
            </a:r>
            <a:r>
              <a:rPr sz="2800" spc="-15" dirty="0">
                <a:solidFill>
                  <a:prstClr val="black"/>
                </a:solidFill>
                <a:latin typeface="Calibri"/>
                <a:cs typeface="Calibri"/>
              </a:rPr>
              <a:t>the</a:t>
            </a:r>
            <a:r>
              <a:rPr sz="2800" spc="-60" dirty="0">
                <a:solidFill>
                  <a:prstClr val="black"/>
                </a:solidFill>
                <a:latin typeface="Times New Roman"/>
                <a:cs typeface="Times New Roman"/>
              </a:rPr>
              <a:t> </a:t>
            </a:r>
            <a:r>
              <a:rPr sz="2800" spc="-20" dirty="0">
                <a:solidFill>
                  <a:prstClr val="black"/>
                </a:solidFill>
                <a:latin typeface="Calibri"/>
                <a:cs typeface="Calibri"/>
              </a:rPr>
              <a:t>d</a:t>
            </a:r>
            <a:r>
              <a:rPr sz="2800" spc="-40" dirty="0">
                <a:solidFill>
                  <a:prstClr val="black"/>
                </a:solidFill>
                <a:latin typeface="Calibri"/>
                <a:cs typeface="Calibri"/>
              </a:rPr>
              <a:t>a</a:t>
            </a:r>
            <a:r>
              <a:rPr sz="2800" spc="-50" dirty="0">
                <a:solidFill>
                  <a:prstClr val="black"/>
                </a:solidFill>
                <a:latin typeface="Calibri"/>
                <a:cs typeface="Calibri"/>
              </a:rPr>
              <a:t>t</a:t>
            </a:r>
            <a:r>
              <a:rPr sz="2800" spc="-15" dirty="0">
                <a:solidFill>
                  <a:prstClr val="black"/>
                </a:solidFill>
                <a:latin typeface="Calibri"/>
                <a:cs typeface="Calibri"/>
              </a:rPr>
              <a:t>a</a:t>
            </a:r>
            <a:r>
              <a:rPr sz="2800" spc="-65" dirty="0">
                <a:solidFill>
                  <a:prstClr val="black"/>
                </a:solidFill>
                <a:latin typeface="Times New Roman"/>
                <a:cs typeface="Times New Roman"/>
              </a:rPr>
              <a:t> </a:t>
            </a:r>
            <a:r>
              <a:rPr sz="2800" spc="-15" dirty="0">
                <a:solidFill>
                  <a:prstClr val="black"/>
                </a:solidFill>
                <a:latin typeface="Calibri"/>
                <a:cs typeface="Calibri"/>
              </a:rPr>
              <a:t>model</a:t>
            </a:r>
            <a:r>
              <a:rPr sz="2800" spc="-70" dirty="0">
                <a:solidFill>
                  <a:prstClr val="black"/>
                </a:solidFill>
                <a:latin typeface="Times New Roman"/>
                <a:cs typeface="Times New Roman"/>
              </a:rPr>
              <a:t> </a:t>
            </a:r>
            <a:r>
              <a:rPr sz="2800" dirty="0">
                <a:solidFill>
                  <a:prstClr val="black"/>
                </a:solidFill>
                <a:latin typeface="Calibri"/>
                <a:cs typeface="Calibri"/>
              </a:rPr>
              <a:t>l</a:t>
            </a:r>
            <a:r>
              <a:rPr sz="2800" spc="-20" dirty="0">
                <a:solidFill>
                  <a:prstClr val="black"/>
                </a:solidFill>
                <a:latin typeface="Calibri"/>
                <a:cs typeface="Calibri"/>
              </a:rPr>
              <a:t>oo</a:t>
            </a:r>
            <a:r>
              <a:rPr sz="2800" spc="-15" dirty="0">
                <a:solidFill>
                  <a:prstClr val="black"/>
                </a:solidFill>
                <a:latin typeface="Calibri"/>
                <a:cs typeface="Calibri"/>
              </a:rPr>
              <a:t>k</a:t>
            </a:r>
            <a:r>
              <a:rPr sz="2800" spc="-65" dirty="0">
                <a:solidFill>
                  <a:prstClr val="black"/>
                </a:solidFill>
                <a:latin typeface="Times New Roman"/>
                <a:cs typeface="Times New Roman"/>
              </a:rPr>
              <a:t> </a:t>
            </a:r>
            <a:r>
              <a:rPr sz="2800" dirty="0">
                <a:solidFill>
                  <a:prstClr val="black"/>
                </a:solidFill>
                <a:latin typeface="Calibri"/>
                <a:cs typeface="Calibri"/>
              </a:rPr>
              <a:t>l</a:t>
            </a:r>
            <a:r>
              <a:rPr sz="2800" spc="-10" dirty="0">
                <a:solidFill>
                  <a:prstClr val="black"/>
                </a:solidFill>
                <a:latin typeface="Calibri"/>
                <a:cs typeface="Calibri"/>
              </a:rPr>
              <a:t>i</a:t>
            </a:r>
            <a:r>
              <a:rPr sz="2800" spc="-100" dirty="0">
                <a:solidFill>
                  <a:prstClr val="black"/>
                </a:solidFill>
                <a:latin typeface="Calibri"/>
                <a:cs typeface="Calibri"/>
              </a:rPr>
              <a:t>k</a:t>
            </a:r>
            <a:r>
              <a:rPr sz="2800" spc="-15" dirty="0">
                <a:solidFill>
                  <a:prstClr val="black"/>
                </a:solidFill>
                <a:latin typeface="Calibri"/>
                <a:cs typeface="Calibri"/>
              </a:rPr>
              <a:t>e?</a:t>
            </a:r>
            <a:endParaRPr sz="2800">
              <a:solidFill>
                <a:prstClr val="black"/>
              </a:solidFill>
              <a:latin typeface="Calibri"/>
              <a:cs typeface="Calibri"/>
            </a:endParaRPr>
          </a:p>
          <a:p>
            <a:pPr marL="927100" lvl="1" indent="-457200">
              <a:buFont typeface="Calibri"/>
              <a:buChar char="-"/>
              <a:tabLst>
                <a:tab pos="927735" algn="l"/>
              </a:tabLst>
            </a:pPr>
            <a:r>
              <a:rPr sz="2800" spc="-20" dirty="0">
                <a:solidFill>
                  <a:prstClr val="black"/>
                </a:solidFill>
                <a:latin typeface="Calibri"/>
                <a:cs typeface="Calibri"/>
              </a:rPr>
              <a:t>Wh</a:t>
            </a:r>
            <a:r>
              <a:rPr sz="2800" spc="-45" dirty="0">
                <a:solidFill>
                  <a:prstClr val="black"/>
                </a:solidFill>
                <a:latin typeface="Calibri"/>
                <a:cs typeface="Calibri"/>
              </a:rPr>
              <a:t>a</a:t>
            </a:r>
            <a:r>
              <a:rPr sz="2800" spc="-10" dirty="0">
                <a:solidFill>
                  <a:prstClr val="black"/>
                </a:solidFill>
                <a:latin typeface="Calibri"/>
                <a:cs typeface="Calibri"/>
              </a:rPr>
              <a:t>t</a:t>
            </a:r>
            <a:r>
              <a:rPr sz="2800" spc="-70" dirty="0">
                <a:solidFill>
                  <a:prstClr val="black"/>
                </a:solidFill>
                <a:latin typeface="Times New Roman"/>
                <a:cs typeface="Times New Roman"/>
              </a:rPr>
              <a:t> </a:t>
            </a:r>
            <a:r>
              <a:rPr sz="2800" dirty="0">
                <a:solidFill>
                  <a:prstClr val="black"/>
                </a:solidFill>
                <a:latin typeface="Calibri"/>
                <a:cs typeface="Calibri"/>
              </a:rPr>
              <a:t>i</a:t>
            </a:r>
            <a:r>
              <a:rPr sz="2800" spc="-15" dirty="0">
                <a:solidFill>
                  <a:prstClr val="black"/>
                </a:solidFill>
                <a:latin typeface="Calibri"/>
                <a:cs typeface="Calibri"/>
              </a:rPr>
              <a:t>s</a:t>
            </a:r>
            <a:r>
              <a:rPr sz="2800" spc="-60" dirty="0">
                <a:solidFill>
                  <a:prstClr val="black"/>
                </a:solidFill>
                <a:latin typeface="Times New Roman"/>
                <a:cs typeface="Times New Roman"/>
              </a:rPr>
              <a:t> </a:t>
            </a:r>
            <a:r>
              <a:rPr sz="2800" spc="-15" dirty="0">
                <a:solidFill>
                  <a:prstClr val="black"/>
                </a:solidFill>
                <a:latin typeface="Calibri"/>
                <a:cs typeface="Calibri"/>
              </a:rPr>
              <a:t>the</a:t>
            </a:r>
            <a:r>
              <a:rPr sz="2800" spc="-70" dirty="0">
                <a:solidFill>
                  <a:prstClr val="black"/>
                </a:solidFill>
                <a:latin typeface="Times New Roman"/>
                <a:cs typeface="Times New Roman"/>
              </a:rPr>
              <a:t> </a:t>
            </a:r>
            <a:r>
              <a:rPr sz="2800" spc="-85" dirty="0">
                <a:solidFill>
                  <a:prstClr val="black"/>
                </a:solidFill>
                <a:latin typeface="Calibri"/>
                <a:cs typeface="Calibri"/>
              </a:rPr>
              <a:t>f</a:t>
            </a:r>
            <a:r>
              <a:rPr sz="2800" spc="-15" dirty="0">
                <a:solidFill>
                  <a:prstClr val="black"/>
                </a:solidFill>
                <a:latin typeface="Calibri"/>
                <a:cs typeface="Calibri"/>
              </a:rPr>
              <a:t>e</a:t>
            </a:r>
            <a:r>
              <a:rPr sz="2800" spc="-35" dirty="0">
                <a:solidFill>
                  <a:prstClr val="black"/>
                </a:solidFill>
                <a:latin typeface="Calibri"/>
                <a:cs typeface="Calibri"/>
              </a:rPr>
              <a:t>a</a:t>
            </a:r>
            <a:r>
              <a:rPr sz="2800" spc="-15" dirty="0">
                <a:solidFill>
                  <a:prstClr val="black"/>
                </a:solidFill>
                <a:latin typeface="Calibri"/>
                <a:cs typeface="Calibri"/>
              </a:rPr>
              <a:t>tu</a:t>
            </a:r>
            <a:r>
              <a:rPr sz="2800" spc="-55" dirty="0">
                <a:solidFill>
                  <a:prstClr val="black"/>
                </a:solidFill>
                <a:latin typeface="Calibri"/>
                <a:cs typeface="Calibri"/>
              </a:rPr>
              <a:t>r</a:t>
            </a:r>
            <a:r>
              <a:rPr sz="2800" spc="-15" dirty="0">
                <a:solidFill>
                  <a:prstClr val="black"/>
                </a:solidFill>
                <a:latin typeface="Calibri"/>
                <a:cs typeface="Calibri"/>
              </a:rPr>
              <a:t>es</a:t>
            </a:r>
            <a:r>
              <a:rPr sz="2800" spc="-60" dirty="0">
                <a:solidFill>
                  <a:prstClr val="black"/>
                </a:solidFill>
                <a:latin typeface="Times New Roman"/>
                <a:cs typeface="Times New Roman"/>
              </a:rPr>
              <a:t> </a:t>
            </a:r>
            <a:r>
              <a:rPr sz="2800" spc="-20" dirty="0">
                <a:solidFill>
                  <a:prstClr val="black"/>
                </a:solidFill>
                <a:latin typeface="Calibri"/>
                <a:cs typeface="Calibri"/>
              </a:rPr>
              <a:t>di</a:t>
            </a:r>
            <a:r>
              <a:rPr sz="2800" spc="-55" dirty="0">
                <a:solidFill>
                  <a:prstClr val="black"/>
                </a:solidFill>
                <a:latin typeface="Calibri"/>
                <a:cs typeface="Calibri"/>
              </a:rPr>
              <a:t>s</a:t>
            </a:r>
            <a:r>
              <a:rPr sz="2800" spc="-10" dirty="0">
                <a:solidFill>
                  <a:prstClr val="black"/>
                </a:solidFill>
                <a:latin typeface="Calibri"/>
                <a:cs typeface="Calibri"/>
              </a:rPr>
              <a:t>tr</a:t>
            </a:r>
            <a:r>
              <a:rPr sz="2800" spc="-20" dirty="0">
                <a:solidFill>
                  <a:prstClr val="black"/>
                </a:solidFill>
                <a:latin typeface="Calibri"/>
                <a:cs typeface="Calibri"/>
              </a:rPr>
              <a:t>ibut</a:t>
            </a:r>
            <a:r>
              <a:rPr sz="2800" spc="-10" dirty="0">
                <a:solidFill>
                  <a:prstClr val="black"/>
                </a:solidFill>
                <a:latin typeface="Calibri"/>
                <a:cs typeface="Calibri"/>
              </a:rPr>
              <a:t>io</a:t>
            </a:r>
            <a:r>
              <a:rPr sz="2800" spc="-20" dirty="0">
                <a:solidFill>
                  <a:prstClr val="black"/>
                </a:solidFill>
                <a:latin typeface="Calibri"/>
                <a:cs typeface="Calibri"/>
              </a:rPr>
              <a:t>n?</a:t>
            </a:r>
            <a:endParaRPr sz="2800">
              <a:solidFill>
                <a:prstClr val="black"/>
              </a:solidFill>
              <a:latin typeface="Calibri"/>
              <a:cs typeface="Calibri"/>
            </a:endParaRPr>
          </a:p>
          <a:p>
            <a:pPr marL="927100" lvl="1" indent="-457200">
              <a:buFont typeface="Calibri"/>
              <a:buChar char="-"/>
              <a:tabLst>
                <a:tab pos="927735" algn="l"/>
                <a:tab pos="6131560" algn="l"/>
              </a:tabLst>
            </a:pPr>
            <a:r>
              <a:rPr sz="2800" spc="-25" dirty="0">
                <a:solidFill>
                  <a:prstClr val="black"/>
                </a:solidFill>
                <a:latin typeface="Calibri"/>
                <a:cs typeface="Calibri"/>
              </a:rPr>
              <a:t>W</a:t>
            </a:r>
            <a:r>
              <a:rPr sz="2800" spc="-30" dirty="0">
                <a:solidFill>
                  <a:prstClr val="black"/>
                </a:solidFill>
                <a:latin typeface="Calibri"/>
                <a:cs typeface="Calibri"/>
              </a:rPr>
              <a:t>h</a:t>
            </a:r>
            <a:r>
              <a:rPr sz="2800" spc="-35" dirty="0">
                <a:solidFill>
                  <a:prstClr val="black"/>
                </a:solidFill>
                <a:latin typeface="Calibri"/>
                <a:cs typeface="Calibri"/>
              </a:rPr>
              <a:t>a</a:t>
            </a:r>
            <a:r>
              <a:rPr sz="2800" spc="-10" dirty="0">
                <a:solidFill>
                  <a:prstClr val="black"/>
                </a:solidFill>
                <a:latin typeface="Calibri"/>
                <a:cs typeface="Calibri"/>
              </a:rPr>
              <a:t>t</a:t>
            </a:r>
            <a:r>
              <a:rPr sz="2800" spc="-70" dirty="0">
                <a:solidFill>
                  <a:prstClr val="black"/>
                </a:solidFill>
                <a:latin typeface="Times New Roman"/>
                <a:cs typeface="Times New Roman"/>
              </a:rPr>
              <a:t> </a:t>
            </a:r>
            <a:r>
              <a:rPr sz="2800" spc="-15" dirty="0">
                <a:solidFill>
                  <a:prstClr val="black"/>
                </a:solidFill>
                <a:latin typeface="Calibri"/>
                <a:cs typeface="Calibri"/>
              </a:rPr>
              <a:t>a</a:t>
            </a:r>
            <a:r>
              <a:rPr sz="2800" spc="-45" dirty="0">
                <a:solidFill>
                  <a:prstClr val="black"/>
                </a:solidFill>
                <a:latin typeface="Calibri"/>
                <a:cs typeface="Calibri"/>
              </a:rPr>
              <a:t>r</a:t>
            </a:r>
            <a:r>
              <a:rPr sz="2800" spc="-15" dirty="0">
                <a:solidFill>
                  <a:prstClr val="black"/>
                </a:solidFill>
                <a:latin typeface="Calibri"/>
                <a:cs typeface="Calibri"/>
              </a:rPr>
              <a:t>e</a:t>
            </a:r>
            <a:r>
              <a:rPr sz="2800" spc="-80" dirty="0">
                <a:solidFill>
                  <a:prstClr val="black"/>
                </a:solidFill>
                <a:latin typeface="Times New Roman"/>
                <a:cs typeface="Times New Roman"/>
              </a:rPr>
              <a:t> </a:t>
            </a:r>
            <a:r>
              <a:rPr sz="2800" spc="-15" dirty="0">
                <a:solidFill>
                  <a:prstClr val="black"/>
                </a:solidFill>
                <a:latin typeface="Calibri"/>
                <a:cs typeface="Calibri"/>
              </a:rPr>
              <a:t>the</a:t>
            </a:r>
            <a:r>
              <a:rPr sz="2800" spc="-70" dirty="0">
                <a:solidFill>
                  <a:prstClr val="black"/>
                </a:solidFill>
                <a:latin typeface="Times New Roman"/>
                <a:cs typeface="Times New Roman"/>
              </a:rPr>
              <a:t> </a:t>
            </a:r>
            <a:r>
              <a:rPr sz="2800" spc="-70" dirty="0">
                <a:solidFill>
                  <a:prstClr val="black"/>
                </a:solidFill>
                <a:latin typeface="Calibri"/>
                <a:cs typeface="Calibri"/>
              </a:rPr>
              <a:t>f</a:t>
            </a:r>
            <a:r>
              <a:rPr sz="2800" spc="-15" dirty="0">
                <a:solidFill>
                  <a:prstClr val="black"/>
                </a:solidFill>
                <a:latin typeface="Calibri"/>
                <a:cs typeface="Calibri"/>
              </a:rPr>
              <a:t>e</a:t>
            </a:r>
            <a:r>
              <a:rPr sz="2800" spc="-40" dirty="0">
                <a:solidFill>
                  <a:prstClr val="black"/>
                </a:solidFill>
                <a:latin typeface="Calibri"/>
                <a:cs typeface="Calibri"/>
              </a:rPr>
              <a:t>a</a:t>
            </a:r>
            <a:r>
              <a:rPr sz="2800" spc="-15" dirty="0">
                <a:solidFill>
                  <a:prstClr val="black"/>
                </a:solidFill>
                <a:latin typeface="Calibri"/>
                <a:cs typeface="Calibri"/>
              </a:rPr>
              <a:t>tu</a:t>
            </a:r>
            <a:r>
              <a:rPr sz="2800" spc="-60" dirty="0">
                <a:solidFill>
                  <a:prstClr val="black"/>
                </a:solidFill>
                <a:latin typeface="Calibri"/>
                <a:cs typeface="Calibri"/>
              </a:rPr>
              <a:t>r</a:t>
            </a:r>
            <a:r>
              <a:rPr sz="2800" spc="-15" dirty="0">
                <a:solidFill>
                  <a:prstClr val="black"/>
                </a:solidFill>
                <a:latin typeface="Calibri"/>
                <a:cs typeface="Calibri"/>
              </a:rPr>
              <a:t>es</a:t>
            </a:r>
            <a:r>
              <a:rPr sz="2800" spc="-65" dirty="0">
                <a:solidFill>
                  <a:prstClr val="black"/>
                </a:solidFill>
                <a:latin typeface="Times New Roman"/>
                <a:cs typeface="Times New Roman"/>
              </a:rPr>
              <a:t> </a:t>
            </a:r>
            <a:r>
              <a:rPr sz="2800" spc="-15" dirty="0">
                <a:solidFill>
                  <a:prstClr val="black"/>
                </a:solidFill>
                <a:latin typeface="Calibri"/>
                <a:cs typeface="Calibri"/>
              </a:rPr>
              <a:t>with</a:t>
            </a:r>
            <a:r>
              <a:rPr sz="2800" spc="-80" dirty="0">
                <a:solidFill>
                  <a:prstClr val="black"/>
                </a:solidFill>
                <a:latin typeface="Times New Roman"/>
                <a:cs typeface="Times New Roman"/>
              </a:rPr>
              <a:t> </a:t>
            </a:r>
            <a:r>
              <a:rPr sz="2800" spc="-15" dirty="0">
                <a:solidFill>
                  <a:prstClr val="black"/>
                </a:solidFill>
                <a:latin typeface="Calibri"/>
                <a:cs typeface="Calibri"/>
              </a:rPr>
              <a:t>mi</a:t>
            </a:r>
            <a:r>
              <a:rPr sz="2800" spc="-30" dirty="0">
                <a:solidFill>
                  <a:prstClr val="black"/>
                </a:solidFill>
                <a:latin typeface="Calibri"/>
                <a:cs typeface="Calibri"/>
              </a:rPr>
              <a:t>s</a:t>
            </a:r>
            <a:r>
              <a:rPr sz="2800" spc="-5" dirty="0">
                <a:solidFill>
                  <a:prstClr val="black"/>
                </a:solidFill>
                <a:latin typeface="Calibri"/>
                <a:cs typeface="Calibri"/>
              </a:rPr>
              <a:t>s</a:t>
            </a:r>
            <a:r>
              <a:rPr sz="2800" spc="-10" dirty="0">
                <a:solidFill>
                  <a:prstClr val="black"/>
                </a:solidFill>
                <a:latin typeface="Calibri"/>
                <a:cs typeface="Calibri"/>
              </a:rPr>
              <a:t>i</a:t>
            </a:r>
            <a:r>
              <a:rPr sz="2800" spc="-20" dirty="0">
                <a:solidFill>
                  <a:prstClr val="black"/>
                </a:solidFill>
                <a:latin typeface="Calibri"/>
                <a:cs typeface="Calibri"/>
              </a:rPr>
              <a:t>n</a:t>
            </a:r>
            <a:r>
              <a:rPr sz="2800" spc="-15" dirty="0">
                <a:solidFill>
                  <a:prstClr val="black"/>
                </a:solidFill>
                <a:latin typeface="Calibri"/>
                <a:cs typeface="Calibri"/>
              </a:rPr>
              <a:t>g</a:t>
            </a:r>
            <a:r>
              <a:rPr sz="2800" dirty="0">
                <a:solidFill>
                  <a:prstClr val="black"/>
                </a:solidFill>
                <a:latin typeface="Times New Roman"/>
                <a:cs typeface="Times New Roman"/>
              </a:rPr>
              <a:t>	</a:t>
            </a:r>
            <a:r>
              <a:rPr sz="2800" spc="-20" dirty="0">
                <a:solidFill>
                  <a:prstClr val="black"/>
                </a:solidFill>
                <a:latin typeface="Calibri"/>
                <a:cs typeface="Calibri"/>
              </a:rPr>
              <a:t>or</a:t>
            </a:r>
            <a:endParaRPr sz="2800">
              <a:solidFill>
                <a:prstClr val="black"/>
              </a:solidFill>
              <a:latin typeface="Calibri"/>
              <a:cs typeface="Calibri"/>
            </a:endParaRPr>
          </a:p>
          <a:p>
            <a:pPr marL="927100"/>
            <a:r>
              <a:rPr sz="2800" dirty="0">
                <a:solidFill>
                  <a:prstClr val="black"/>
                </a:solidFill>
                <a:latin typeface="Calibri"/>
                <a:cs typeface="Calibri"/>
              </a:rPr>
              <a:t>i</a:t>
            </a:r>
            <a:r>
              <a:rPr sz="2800" spc="-30" dirty="0">
                <a:solidFill>
                  <a:prstClr val="black"/>
                </a:solidFill>
                <a:latin typeface="Calibri"/>
                <a:cs typeface="Calibri"/>
              </a:rPr>
              <a:t>n</a:t>
            </a:r>
            <a:r>
              <a:rPr sz="2800" spc="-35" dirty="0">
                <a:solidFill>
                  <a:prstClr val="black"/>
                </a:solidFill>
                <a:latin typeface="Calibri"/>
                <a:cs typeface="Calibri"/>
              </a:rPr>
              <a:t>c</a:t>
            </a:r>
            <a:r>
              <a:rPr sz="2800" spc="-20" dirty="0">
                <a:solidFill>
                  <a:prstClr val="black"/>
                </a:solidFill>
                <a:latin typeface="Calibri"/>
                <a:cs typeface="Calibri"/>
              </a:rPr>
              <a:t>onsi</a:t>
            </a:r>
            <a:r>
              <a:rPr sz="2800" spc="-55" dirty="0">
                <a:solidFill>
                  <a:prstClr val="black"/>
                </a:solidFill>
                <a:latin typeface="Calibri"/>
                <a:cs typeface="Calibri"/>
              </a:rPr>
              <a:t>s</a:t>
            </a:r>
            <a:r>
              <a:rPr sz="2800" spc="-35" dirty="0">
                <a:solidFill>
                  <a:prstClr val="black"/>
                </a:solidFill>
                <a:latin typeface="Calibri"/>
                <a:cs typeface="Calibri"/>
              </a:rPr>
              <a:t>t</a:t>
            </a:r>
            <a:r>
              <a:rPr sz="2800" spc="-15" dirty="0">
                <a:solidFill>
                  <a:prstClr val="black"/>
                </a:solidFill>
                <a:latin typeface="Calibri"/>
                <a:cs typeface="Calibri"/>
              </a:rPr>
              <a:t>e</a:t>
            </a:r>
            <a:r>
              <a:rPr sz="2800" spc="-45" dirty="0">
                <a:solidFill>
                  <a:prstClr val="black"/>
                </a:solidFill>
                <a:latin typeface="Calibri"/>
                <a:cs typeface="Calibri"/>
              </a:rPr>
              <a:t>n</a:t>
            </a:r>
            <a:r>
              <a:rPr sz="2800" spc="-10" dirty="0">
                <a:solidFill>
                  <a:prstClr val="black"/>
                </a:solidFill>
                <a:latin typeface="Calibri"/>
                <a:cs typeface="Calibri"/>
              </a:rPr>
              <a:t>t</a:t>
            </a:r>
            <a:r>
              <a:rPr sz="2800" spc="-35" dirty="0">
                <a:solidFill>
                  <a:prstClr val="black"/>
                </a:solidFill>
                <a:latin typeface="Times New Roman"/>
                <a:cs typeface="Times New Roman"/>
              </a:rPr>
              <a:t> </a:t>
            </a:r>
            <a:r>
              <a:rPr sz="2800" spc="-55" dirty="0">
                <a:solidFill>
                  <a:prstClr val="black"/>
                </a:solidFill>
                <a:latin typeface="Calibri"/>
                <a:cs typeface="Calibri"/>
              </a:rPr>
              <a:t>v</a:t>
            </a:r>
            <a:r>
              <a:rPr sz="2800" spc="-10" dirty="0">
                <a:solidFill>
                  <a:prstClr val="black"/>
                </a:solidFill>
                <a:latin typeface="Calibri"/>
                <a:cs typeface="Calibri"/>
              </a:rPr>
              <a:t>al</a:t>
            </a:r>
            <a:r>
              <a:rPr sz="2800" spc="-20" dirty="0">
                <a:solidFill>
                  <a:prstClr val="black"/>
                </a:solidFill>
                <a:latin typeface="Calibri"/>
                <a:cs typeface="Calibri"/>
              </a:rPr>
              <a:t>ues?</a:t>
            </a:r>
            <a:endParaRPr sz="2800">
              <a:solidFill>
                <a:prstClr val="black"/>
              </a:solidFill>
              <a:latin typeface="Calibri"/>
              <a:cs typeface="Calibri"/>
            </a:endParaRPr>
          </a:p>
          <a:p>
            <a:pPr marL="927100" lvl="1" indent="-457200">
              <a:buFont typeface="Calibri"/>
              <a:buChar char="-"/>
              <a:tabLst>
                <a:tab pos="927735" algn="l"/>
              </a:tabLst>
            </a:pPr>
            <a:r>
              <a:rPr sz="2800" spc="-20" dirty="0">
                <a:solidFill>
                  <a:prstClr val="black"/>
                </a:solidFill>
                <a:latin typeface="Calibri"/>
                <a:cs typeface="Calibri"/>
              </a:rPr>
              <a:t>Wh</a:t>
            </a:r>
            <a:r>
              <a:rPr sz="2800" spc="-45" dirty="0">
                <a:solidFill>
                  <a:prstClr val="black"/>
                </a:solidFill>
                <a:latin typeface="Calibri"/>
                <a:cs typeface="Calibri"/>
              </a:rPr>
              <a:t>a</a:t>
            </a:r>
            <a:r>
              <a:rPr sz="2800" spc="-10" dirty="0">
                <a:solidFill>
                  <a:prstClr val="black"/>
                </a:solidFill>
                <a:latin typeface="Calibri"/>
                <a:cs typeface="Calibri"/>
              </a:rPr>
              <a:t>t</a:t>
            </a:r>
            <a:r>
              <a:rPr sz="2800" spc="-70" dirty="0">
                <a:solidFill>
                  <a:prstClr val="black"/>
                </a:solidFill>
                <a:latin typeface="Times New Roman"/>
                <a:cs typeface="Times New Roman"/>
              </a:rPr>
              <a:t> </a:t>
            </a:r>
            <a:r>
              <a:rPr sz="2800" spc="-15" dirty="0">
                <a:solidFill>
                  <a:prstClr val="black"/>
                </a:solidFill>
                <a:latin typeface="Calibri"/>
                <a:cs typeface="Calibri"/>
              </a:rPr>
              <a:t>a</a:t>
            </a:r>
            <a:r>
              <a:rPr sz="2800" spc="-40" dirty="0">
                <a:solidFill>
                  <a:prstClr val="black"/>
                </a:solidFill>
                <a:latin typeface="Calibri"/>
                <a:cs typeface="Calibri"/>
              </a:rPr>
              <a:t>r</a:t>
            </a:r>
            <a:r>
              <a:rPr sz="2800" spc="-15" dirty="0">
                <a:solidFill>
                  <a:prstClr val="black"/>
                </a:solidFill>
                <a:latin typeface="Calibri"/>
                <a:cs typeface="Calibri"/>
              </a:rPr>
              <a:t>e</a:t>
            </a:r>
            <a:r>
              <a:rPr sz="2800" spc="-70" dirty="0">
                <a:solidFill>
                  <a:prstClr val="black"/>
                </a:solidFill>
                <a:latin typeface="Times New Roman"/>
                <a:cs typeface="Times New Roman"/>
              </a:rPr>
              <a:t> </a:t>
            </a:r>
            <a:r>
              <a:rPr sz="2800" spc="-20" dirty="0">
                <a:solidFill>
                  <a:prstClr val="black"/>
                </a:solidFill>
                <a:latin typeface="Calibri"/>
                <a:cs typeface="Calibri"/>
              </a:rPr>
              <a:t>th</a:t>
            </a:r>
            <a:r>
              <a:rPr sz="2800" spc="-15" dirty="0">
                <a:solidFill>
                  <a:prstClr val="black"/>
                </a:solidFill>
                <a:latin typeface="Calibri"/>
                <a:cs typeface="Calibri"/>
              </a:rPr>
              <a:t>e</a:t>
            </a:r>
            <a:r>
              <a:rPr sz="2800" spc="-60" dirty="0">
                <a:solidFill>
                  <a:prstClr val="black"/>
                </a:solidFill>
                <a:latin typeface="Times New Roman"/>
                <a:cs typeface="Times New Roman"/>
              </a:rPr>
              <a:t> </a:t>
            </a:r>
            <a:r>
              <a:rPr sz="2800" spc="-20" dirty="0">
                <a:solidFill>
                  <a:prstClr val="black"/>
                </a:solidFill>
                <a:latin typeface="Calibri"/>
                <a:cs typeface="Calibri"/>
              </a:rPr>
              <a:t>mo</a:t>
            </a:r>
            <a:r>
              <a:rPr sz="2800" spc="-55" dirty="0">
                <a:solidFill>
                  <a:prstClr val="black"/>
                </a:solidFill>
                <a:latin typeface="Calibri"/>
                <a:cs typeface="Calibri"/>
              </a:rPr>
              <a:t>s</a:t>
            </a:r>
            <a:r>
              <a:rPr sz="2800" spc="-10" dirty="0">
                <a:solidFill>
                  <a:prstClr val="black"/>
                </a:solidFill>
                <a:latin typeface="Calibri"/>
                <a:cs typeface="Calibri"/>
              </a:rPr>
              <a:t>t</a:t>
            </a:r>
            <a:r>
              <a:rPr sz="2800" spc="-45" dirty="0">
                <a:solidFill>
                  <a:prstClr val="black"/>
                </a:solidFill>
                <a:latin typeface="Times New Roman"/>
                <a:cs typeface="Times New Roman"/>
              </a:rPr>
              <a:t> </a:t>
            </a:r>
            <a:r>
              <a:rPr sz="2800" spc="-20" dirty="0">
                <a:solidFill>
                  <a:prstClr val="black"/>
                </a:solidFill>
                <a:latin typeface="Calibri"/>
                <a:cs typeface="Calibri"/>
              </a:rPr>
              <a:t>p</a:t>
            </a:r>
            <a:r>
              <a:rPr sz="2800" spc="-55" dirty="0">
                <a:solidFill>
                  <a:prstClr val="black"/>
                </a:solidFill>
                <a:latin typeface="Calibri"/>
                <a:cs typeface="Calibri"/>
              </a:rPr>
              <a:t>r</a:t>
            </a:r>
            <a:r>
              <a:rPr sz="2800" spc="-15" dirty="0">
                <a:solidFill>
                  <a:prstClr val="black"/>
                </a:solidFill>
                <a:latin typeface="Calibri"/>
                <a:cs typeface="Calibri"/>
              </a:rPr>
              <a:t>ed</a:t>
            </a:r>
            <a:r>
              <a:rPr sz="2800" spc="-25" dirty="0">
                <a:solidFill>
                  <a:prstClr val="black"/>
                </a:solidFill>
                <a:latin typeface="Calibri"/>
                <a:cs typeface="Calibri"/>
              </a:rPr>
              <a:t>i</a:t>
            </a:r>
            <a:r>
              <a:rPr sz="2800" spc="-10" dirty="0">
                <a:solidFill>
                  <a:prstClr val="black"/>
                </a:solidFill>
                <a:latin typeface="Calibri"/>
                <a:cs typeface="Calibri"/>
              </a:rPr>
              <a:t>cti</a:t>
            </a:r>
            <a:r>
              <a:rPr sz="2800" spc="-45" dirty="0">
                <a:solidFill>
                  <a:prstClr val="black"/>
                </a:solidFill>
                <a:latin typeface="Calibri"/>
                <a:cs typeface="Calibri"/>
              </a:rPr>
              <a:t>v</a:t>
            </a:r>
            <a:r>
              <a:rPr sz="2800" spc="-15" dirty="0">
                <a:solidFill>
                  <a:prstClr val="black"/>
                </a:solidFill>
                <a:latin typeface="Calibri"/>
                <a:cs typeface="Calibri"/>
              </a:rPr>
              <a:t>e</a:t>
            </a:r>
            <a:r>
              <a:rPr sz="2800" spc="-55" dirty="0">
                <a:solidFill>
                  <a:prstClr val="black"/>
                </a:solidFill>
                <a:latin typeface="Times New Roman"/>
                <a:cs typeface="Times New Roman"/>
              </a:rPr>
              <a:t> </a:t>
            </a:r>
            <a:r>
              <a:rPr sz="2800" spc="-85" dirty="0">
                <a:solidFill>
                  <a:prstClr val="black"/>
                </a:solidFill>
                <a:latin typeface="Calibri"/>
                <a:cs typeface="Calibri"/>
              </a:rPr>
              <a:t>f</a:t>
            </a:r>
            <a:r>
              <a:rPr sz="2800" spc="-15" dirty="0">
                <a:solidFill>
                  <a:prstClr val="black"/>
                </a:solidFill>
                <a:latin typeface="Calibri"/>
                <a:cs typeface="Calibri"/>
              </a:rPr>
              <a:t>e</a:t>
            </a:r>
            <a:r>
              <a:rPr sz="2800" spc="-35" dirty="0">
                <a:solidFill>
                  <a:prstClr val="black"/>
                </a:solidFill>
                <a:latin typeface="Calibri"/>
                <a:cs typeface="Calibri"/>
              </a:rPr>
              <a:t>a</a:t>
            </a:r>
            <a:r>
              <a:rPr sz="2800" spc="-15" dirty="0">
                <a:solidFill>
                  <a:prstClr val="black"/>
                </a:solidFill>
                <a:latin typeface="Calibri"/>
                <a:cs typeface="Calibri"/>
              </a:rPr>
              <a:t>tu</a:t>
            </a:r>
            <a:r>
              <a:rPr sz="2800" spc="-55" dirty="0">
                <a:solidFill>
                  <a:prstClr val="black"/>
                </a:solidFill>
                <a:latin typeface="Calibri"/>
                <a:cs typeface="Calibri"/>
              </a:rPr>
              <a:t>r</a:t>
            </a:r>
            <a:r>
              <a:rPr sz="2800" spc="-15" dirty="0">
                <a:solidFill>
                  <a:prstClr val="black"/>
                </a:solidFill>
                <a:latin typeface="Calibri"/>
                <a:cs typeface="Calibri"/>
              </a:rPr>
              <a:t>es?</a:t>
            </a:r>
            <a:endParaRPr sz="2800">
              <a:solidFill>
                <a:prstClr val="black"/>
              </a:solidFill>
              <a:latin typeface="Calibri"/>
              <a:cs typeface="Calibri"/>
            </a:endParaRPr>
          </a:p>
        </p:txBody>
      </p:sp>
      <p:sp>
        <p:nvSpPr>
          <p:cNvPr id="4" name="object 4"/>
          <p:cNvSpPr txBox="1"/>
          <p:nvPr/>
        </p:nvSpPr>
        <p:spPr>
          <a:xfrm>
            <a:off x="1934972" y="830829"/>
            <a:ext cx="6029960" cy="553998"/>
          </a:xfrm>
          <a:prstGeom prst="rect">
            <a:avLst/>
          </a:prstGeom>
        </p:spPr>
        <p:txBody>
          <a:bodyPr vert="horz" wrap="square" lIns="0" tIns="0" rIns="0" bIns="0" rtlCol="0">
            <a:spAutoFit/>
          </a:bodyPr>
          <a:lstStyle/>
          <a:p>
            <a:pPr marL="12700"/>
            <a:r>
              <a:rPr sz="3600" b="1" spc="-40" dirty="0">
                <a:solidFill>
                  <a:prstClr val="black"/>
                </a:solidFill>
                <a:latin typeface="Calibri"/>
                <a:cs typeface="Calibri"/>
              </a:rPr>
              <a:t>E</a:t>
            </a:r>
            <a:r>
              <a:rPr sz="3600" b="1" spc="-5" dirty="0">
                <a:solidFill>
                  <a:prstClr val="black"/>
                </a:solidFill>
                <a:latin typeface="Calibri"/>
                <a:cs typeface="Calibri"/>
              </a:rPr>
              <a:t>x</a:t>
            </a:r>
            <a:r>
              <a:rPr sz="3600" b="1" spc="-25" dirty="0">
                <a:solidFill>
                  <a:prstClr val="black"/>
                </a:solidFill>
                <a:latin typeface="Calibri"/>
                <a:cs typeface="Calibri"/>
              </a:rPr>
              <a:t>p</a:t>
            </a:r>
            <a:r>
              <a:rPr sz="3600" b="1" spc="-10" dirty="0">
                <a:solidFill>
                  <a:prstClr val="black"/>
                </a:solidFill>
                <a:latin typeface="Calibri"/>
                <a:cs typeface="Calibri"/>
              </a:rPr>
              <a:t>l</a:t>
            </a:r>
            <a:r>
              <a:rPr sz="3600" b="1" spc="-45" dirty="0">
                <a:solidFill>
                  <a:prstClr val="black"/>
                </a:solidFill>
                <a:latin typeface="Calibri"/>
                <a:cs typeface="Calibri"/>
              </a:rPr>
              <a:t>o</a:t>
            </a:r>
            <a:r>
              <a:rPr sz="3600" b="1" spc="-5" dirty="0">
                <a:solidFill>
                  <a:prstClr val="black"/>
                </a:solidFill>
                <a:latin typeface="Calibri"/>
                <a:cs typeface="Calibri"/>
              </a:rPr>
              <a:t>r</a:t>
            </a:r>
            <a:r>
              <a:rPr sz="3600" b="1" spc="-25" dirty="0">
                <a:solidFill>
                  <a:prstClr val="black"/>
                </a:solidFill>
                <a:latin typeface="Calibri"/>
                <a:cs typeface="Calibri"/>
              </a:rPr>
              <a:t>a</a:t>
            </a:r>
            <a:r>
              <a:rPr sz="3600" b="1" spc="-30" dirty="0">
                <a:solidFill>
                  <a:prstClr val="black"/>
                </a:solidFill>
                <a:latin typeface="Calibri"/>
                <a:cs typeface="Calibri"/>
              </a:rPr>
              <a:t>t</a:t>
            </a:r>
            <a:r>
              <a:rPr sz="3600" b="1" spc="-40" dirty="0">
                <a:solidFill>
                  <a:prstClr val="black"/>
                </a:solidFill>
                <a:latin typeface="Calibri"/>
                <a:cs typeface="Calibri"/>
              </a:rPr>
              <a:t>o</a:t>
            </a:r>
            <a:r>
              <a:rPr sz="3600" b="1" spc="-5" dirty="0">
                <a:solidFill>
                  <a:prstClr val="black"/>
                </a:solidFill>
                <a:latin typeface="Calibri"/>
                <a:cs typeface="Calibri"/>
              </a:rPr>
              <a:t>r</a:t>
            </a:r>
            <a:r>
              <a:rPr sz="3600" b="1" dirty="0">
                <a:solidFill>
                  <a:prstClr val="black"/>
                </a:solidFill>
                <a:latin typeface="Calibri"/>
                <a:cs typeface="Calibri"/>
              </a:rPr>
              <a:t>y</a:t>
            </a:r>
            <a:r>
              <a:rPr sz="3600" b="1" spc="-110" dirty="0">
                <a:solidFill>
                  <a:prstClr val="black"/>
                </a:solidFill>
                <a:latin typeface="Times New Roman"/>
                <a:cs typeface="Times New Roman"/>
              </a:rPr>
              <a:t> </a:t>
            </a:r>
            <a:r>
              <a:rPr sz="3600" b="1" spc="-15" dirty="0">
                <a:solidFill>
                  <a:prstClr val="black"/>
                </a:solidFill>
                <a:latin typeface="Calibri"/>
                <a:cs typeface="Calibri"/>
              </a:rPr>
              <a:t>D</a:t>
            </a:r>
            <a:r>
              <a:rPr sz="3600" b="1" spc="-35" dirty="0">
                <a:solidFill>
                  <a:prstClr val="black"/>
                </a:solidFill>
                <a:latin typeface="Calibri"/>
                <a:cs typeface="Calibri"/>
              </a:rPr>
              <a:t>at</a:t>
            </a:r>
            <a:r>
              <a:rPr sz="3600" b="1" spc="-20" dirty="0">
                <a:solidFill>
                  <a:prstClr val="black"/>
                </a:solidFill>
                <a:latin typeface="Calibri"/>
                <a:cs typeface="Calibri"/>
              </a:rPr>
              <a:t>a</a:t>
            </a:r>
            <a:r>
              <a:rPr sz="3600" b="1" spc="-95" dirty="0">
                <a:solidFill>
                  <a:prstClr val="black"/>
                </a:solidFill>
                <a:latin typeface="Times New Roman"/>
                <a:cs typeface="Times New Roman"/>
              </a:rPr>
              <a:t> </a:t>
            </a:r>
            <a:r>
              <a:rPr sz="3600" b="1" spc="-25" dirty="0">
                <a:solidFill>
                  <a:prstClr val="black"/>
                </a:solidFill>
                <a:latin typeface="Calibri"/>
                <a:cs typeface="Calibri"/>
              </a:rPr>
              <a:t>A</a:t>
            </a:r>
            <a:r>
              <a:rPr sz="3600" b="1" spc="-45" dirty="0">
                <a:solidFill>
                  <a:prstClr val="black"/>
                </a:solidFill>
                <a:latin typeface="Calibri"/>
                <a:cs typeface="Calibri"/>
              </a:rPr>
              <a:t>n</a:t>
            </a:r>
            <a:r>
              <a:rPr sz="3600" b="1" spc="-35" dirty="0">
                <a:solidFill>
                  <a:prstClr val="black"/>
                </a:solidFill>
                <a:latin typeface="Calibri"/>
                <a:cs typeface="Calibri"/>
              </a:rPr>
              <a:t>a</a:t>
            </a:r>
            <a:r>
              <a:rPr sz="3600" b="1" spc="-10" dirty="0">
                <a:solidFill>
                  <a:prstClr val="black"/>
                </a:solidFill>
                <a:latin typeface="Calibri"/>
                <a:cs typeface="Calibri"/>
              </a:rPr>
              <a:t>l</a:t>
            </a:r>
            <a:r>
              <a:rPr sz="3600" b="1" spc="-45" dirty="0">
                <a:solidFill>
                  <a:prstClr val="black"/>
                </a:solidFill>
                <a:latin typeface="Calibri"/>
                <a:cs typeface="Calibri"/>
              </a:rPr>
              <a:t>y</a:t>
            </a:r>
            <a:r>
              <a:rPr sz="3600" b="1" spc="-15" dirty="0">
                <a:solidFill>
                  <a:prstClr val="black"/>
                </a:solidFill>
                <a:latin typeface="Calibri"/>
                <a:cs typeface="Calibri"/>
              </a:rPr>
              <a:t>s</a:t>
            </a:r>
            <a:r>
              <a:rPr sz="3600" b="1" spc="-30" dirty="0">
                <a:solidFill>
                  <a:prstClr val="black"/>
                </a:solidFill>
                <a:latin typeface="Calibri"/>
                <a:cs typeface="Calibri"/>
              </a:rPr>
              <a:t>i</a:t>
            </a:r>
            <a:r>
              <a:rPr sz="3600" b="1" spc="-15" dirty="0">
                <a:solidFill>
                  <a:prstClr val="black"/>
                </a:solidFill>
                <a:latin typeface="Calibri"/>
                <a:cs typeface="Calibri"/>
              </a:rPr>
              <a:t>s</a:t>
            </a:r>
            <a:r>
              <a:rPr sz="3600" b="1" spc="-90" dirty="0">
                <a:solidFill>
                  <a:prstClr val="black"/>
                </a:solidFill>
                <a:latin typeface="Times New Roman"/>
                <a:cs typeface="Times New Roman"/>
              </a:rPr>
              <a:t> </a:t>
            </a:r>
            <a:r>
              <a:rPr sz="3600" b="1" spc="-35" dirty="0">
                <a:solidFill>
                  <a:prstClr val="black"/>
                </a:solidFill>
                <a:latin typeface="Calibri"/>
                <a:cs typeface="Calibri"/>
              </a:rPr>
              <a:t>(E</a:t>
            </a:r>
            <a:r>
              <a:rPr sz="3600" b="1" spc="-15" dirty="0">
                <a:solidFill>
                  <a:prstClr val="black"/>
                </a:solidFill>
                <a:latin typeface="Calibri"/>
                <a:cs typeface="Calibri"/>
              </a:rPr>
              <a:t>D</a:t>
            </a:r>
            <a:r>
              <a:rPr sz="3600" b="1" spc="-20" dirty="0">
                <a:solidFill>
                  <a:prstClr val="black"/>
                </a:solidFill>
                <a:latin typeface="Calibri"/>
                <a:cs typeface="Calibri"/>
              </a:rPr>
              <a:t>A)</a:t>
            </a:r>
            <a:endParaRPr sz="3600">
              <a:solidFill>
                <a:prstClr val="black"/>
              </a:solidFill>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1"/>
            <a:ext cx="9144000" cy="685798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3" name="object 3"/>
          <p:cNvSpPr txBox="1"/>
          <p:nvPr/>
        </p:nvSpPr>
        <p:spPr>
          <a:xfrm>
            <a:off x="2044700" y="1743142"/>
            <a:ext cx="6134100" cy="3382977"/>
          </a:xfrm>
          <a:prstGeom prst="rect">
            <a:avLst/>
          </a:prstGeom>
        </p:spPr>
        <p:txBody>
          <a:bodyPr vert="horz" wrap="square" lIns="0" tIns="0" rIns="0" bIns="0" rtlCol="0">
            <a:spAutoFit/>
          </a:bodyPr>
          <a:lstStyle/>
          <a:p>
            <a:pPr marL="469900" indent="-457200">
              <a:buFont typeface="Arial"/>
              <a:buChar char="-"/>
              <a:tabLst>
                <a:tab pos="470534" algn="l"/>
              </a:tabLst>
            </a:pPr>
            <a:r>
              <a:rPr sz="2550" spc="-15" dirty="0">
                <a:solidFill>
                  <a:prstClr val="black"/>
                </a:solidFill>
                <a:latin typeface="Arial"/>
                <a:cs typeface="Arial"/>
              </a:rPr>
              <a:t>Get</a:t>
            </a:r>
            <a:r>
              <a:rPr sz="2550" spc="70" dirty="0">
                <a:solidFill>
                  <a:prstClr val="black"/>
                </a:solidFill>
                <a:latin typeface="Times New Roman"/>
                <a:cs typeface="Times New Roman"/>
              </a:rPr>
              <a:t> </a:t>
            </a:r>
            <a:r>
              <a:rPr sz="2550" spc="-15" dirty="0">
                <a:solidFill>
                  <a:prstClr val="black"/>
                </a:solidFill>
                <a:latin typeface="Arial"/>
                <a:cs typeface="Arial"/>
              </a:rPr>
              <a:t>the</a:t>
            </a:r>
            <a:r>
              <a:rPr sz="2550" spc="70" dirty="0">
                <a:solidFill>
                  <a:prstClr val="black"/>
                </a:solidFill>
                <a:latin typeface="Times New Roman"/>
                <a:cs typeface="Times New Roman"/>
              </a:rPr>
              <a:t> </a:t>
            </a:r>
            <a:r>
              <a:rPr sz="2550" spc="-15" dirty="0">
                <a:solidFill>
                  <a:prstClr val="black"/>
                </a:solidFill>
                <a:latin typeface="Arial"/>
                <a:cs typeface="Arial"/>
              </a:rPr>
              <a:t>knowledge</a:t>
            </a:r>
            <a:r>
              <a:rPr sz="2550" spc="65" dirty="0">
                <a:solidFill>
                  <a:prstClr val="black"/>
                </a:solidFill>
                <a:latin typeface="Times New Roman"/>
                <a:cs typeface="Times New Roman"/>
              </a:rPr>
              <a:t> </a:t>
            </a:r>
            <a:r>
              <a:rPr sz="2550" spc="-15" dirty="0">
                <a:solidFill>
                  <a:prstClr val="black"/>
                </a:solidFill>
                <a:latin typeface="Arial"/>
                <a:cs typeface="Arial"/>
              </a:rPr>
              <a:t>about</a:t>
            </a:r>
            <a:r>
              <a:rPr sz="2550" spc="70" dirty="0">
                <a:solidFill>
                  <a:prstClr val="black"/>
                </a:solidFill>
                <a:latin typeface="Times New Roman"/>
                <a:cs typeface="Times New Roman"/>
              </a:rPr>
              <a:t> </a:t>
            </a:r>
            <a:r>
              <a:rPr sz="2550" spc="-15" dirty="0">
                <a:solidFill>
                  <a:prstClr val="black"/>
                </a:solidFill>
                <a:latin typeface="Arial"/>
                <a:cs typeface="Arial"/>
              </a:rPr>
              <a:t>your</a:t>
            </a:r>
            <a:r>
              <a:rPr sz="2550" spc="75" dirty="0">
                <a:solidFill>
                  <a:prstClr val="black"/>
                </a:solidFill>
                <a:latin typeface="Times New Roman"/>
                <a:cs typeface="Times New Roman"/>
              </a:rPr>
              <a:t> </a:t>
            </a:r>
            <a:r>
              <a:rPr sz="2550" spc="-15" dirty="0">
                <a:solidFill>
                  <a:prstClr val="black"/>
                </a:solidFill>
                <a:latin typeface="Arial"/>
                <a:cs typeface="Arial"/>
              </a:rPr>
              <a:t>data</a:t>
            </a:r>
            <a:endParaRPr sz="2550">
              <a:solidFill>
                <a:prstClr val="black"/>
              </a:solidFill>
              <a:latin typeface="Arial"/>
              <a:cs typeface="Arial"/>
            </a:endParaRPr>
          </a:p>
          <a:p>
            <a:pPr>
              <a:spcBef>
                <a:spcPts val="12"/>
              </a:spcBef>
              <a:buFont typeface="Arial"/>
              <a:buChar char="-"/>
            </a:pPr>
            <a:endParaRPr sz="2550">
              <a:solidFill>
                <a:prstClr val="black"/>
              </a:solidFill>
              <a:latin typeface="Times New Roman"/>
              <a:cs typeface="Times New Roman"/>
            </a:endParaRPr>
          </a:p>
          <a:p>
            <a:pPr marL="927100" lvl="1" indent="-457200">
              <a:buFont typeface="Calibri"/>
              <a:buChar char="-"/>
              <a:tabLst>
                <a:tab pos="927735" algn="l"/>
              </a:tabLst>
            </a:pPr>
            <a:r>
              <a:rPr sz="2800" spc="-35" dirty="0">
                <a:solidFill>
                  <a:prstClr val="black"/>
                </a:solidFill>
                <a:latin typeface="Calibri"/>
                <a:cs typeface="Calibri"/>
              </a:rPr>
              <a:t>g</a:t>
            </a:r>
            <a:r>
              <a:rPr sz="2800" spc="-25" dirty="0">
                <a:solidFill>
                  <a:prstClr val="black"/>
                </a:solidFill>
                <a:latin typeface="Calibri"/>
                <a:cs typeface="Calibri"/>
              </a:rPr>
              <a:t>e</a:t>
            </a:r>
            <a:r>
              <a:rPr sz="2800" spc="-10" dirty="0">
                <a:solidFill>
                  <a:prstClr val="black"/>
                </a:solidFill>
                <a:latin typeface="Calibri"/>
                <a:cs typeface="Calibri"/>
              </a:rPr>
              <a:t>t</a:t>
            </a:r>
            <a:r>
              <a:rPr sz="2800" spc="-90" dirty="0">
                <a:solidFill>
                  <a:prstClr val="black"/>
                </a:solidFill>
                <a:latin typeface="Times New Roman"/>
                <a:cs typeface="Times New Roman"/>
              </a:rPr>
              <a:t> </a:t>
            </a:r>
            <a:r>
              <a:rPr sz="2800" spc="-15" dirty="0">
                <a:solidFill>
                  <a:prstClr val="black"/>
                </a:solidFill>
                <a:latin typeface="Calibri"/>
                <a:cs typeface="Calibri"/>
              </a:rPr>
              <a:t>a</a:t>
            </a:r>
            <a:r>
              <a:rPr sz="2800" spc="-65" dirty="0">
                <a:solidFill>
                  <a:prstClr val="black"/>
                </a:solidFill>
                <a:latin typeface="Times New Roman"/>
                <a:cs typeface="Times New Roman"/>
              </a:rPr>
              <a:t> </a:t>
            </a:r>
            <a:r>
              <a:rPr sz="2800" spc="-20" dirty="0">
                <a:solidFill>
                  <a:prstClr val="black"/>
                </a:solidFill>
                <a:latin typeface="Calibri"/>
                <a:cs typeface="Calibri"/>
              </a:rPr>
              <a:t>bas</a:t>
            </a:r>
            <a:r>
              <a:rPr sz="2800" spc="-10" dirty="0">
                <a:solidFill>
                  <a:prstClr val="black"/>
                </a:solidFill>
                <a:latin typeface="Calibri"/>
                <a:cs typeface="Calibri"/>
              </a:rPr>
              <a:t>ic</a:t>
            </a:r>
            <a:r>
              <a:rPr sz="2800" spc="-60" dirty="0">
                <a:solidFill>
                  <a:prstClr val="black"/>
                </a:solidFill>
                <a:latin typeface="Times New Roman"/>
                <a:cs typeface="Times New Roman"/>
              </a:rPr>
              <a:t> </a:t>
            </a:r>
            <a:r>
              <a:rPr sz="2800" spc="-20" dirty="0">
                <a:solidFill>
                  <a:prstClr val="black"/>
                </a:solidFill>
                <a:latin typeface="Calibri"/>
                <a:cs typeface="Calibri"/>
              </a:rPr>
              <a:t>descri</a:t>
            </a:r>
            <a:r>
              <a:rPr sz="2800" spc="-35" dirty="0">
                <a:solidFill>
                  <a:prstClr val="black"/>
                </a:solidFill>
                <a:latin typeface="Calibri"/>
                <a:cs typeface="Calibri"/>
              </a:rPr>
              <a:t>p</a:t>
            </a:r>
            <a:r>
              <a:rPr sz="2800" spc="-10" dirty="0">
                <a:solidFill>
                  <a:prstClr val="black"/>
                </a:solidFill>
                <a:latin typeface="Calibri"/>
                <a:cs typeface="Calibri"/>
              </a:rPr>
              <a:t>ti</a:t>
            </a:r>
            <a:r>
              <a:rPr sz="2800" spc="-20" dirty="0">
                <a:solidFill>
                  <a:prstClr val="black"/>
                </a:solidFill>
                <a:latin typeface="Calibri"/>
                <a:cs typeface="Calibri"/>
              </a:rPr>
              <a:t>o</a:t>
            </a:r>
            <a:r>
              <a:rPr sz="2800" spc="-15" dirty="0">
                <a:solidFill>
                  <a:prstClr val="black"/>
                </a:solidFill>
                <a:latin typeface="Calibri"/>
                <a:cs typeface="Calibri"/>
              </a:rPr>
              <a:t>n</a:t>
            </a:r>
            <a:r>
              <a:rPr sz="2800" spc="-30" dirty="0">
                <a:solidFill>
                  <a:prstClr val="black"/>
                </a:solidFill>
                <a:latin typeface="Times New Roman"/>
                <a:cs typeface="Times New Roman"/>
              </a:rPr>
              <a:t> </a:t>
            </a:r>
            <a:r>
              <a:rPr sz="2800" spc="-20" dirty="0">
                <a:solidFill>
                  <a:prstClr val="black"/>
                </a:solidFill>
                <a:latin typeface="Calibri"/>
                <a:cs typeface="Calibri"/>
              </a:rPr>
              <a:t>o</a:t>
            </a:r>
            <a:r>
              <a:rPr sz="2800" spc="-10" dirty="0">
                <a:solidFill>
                  <a:prstClr val="black"/>
                </a:solidFill>
                <a:latin typeface="Calibri"/>
                <a:cs typeface="Calibri"/>
              </a:rPr>
              <a:t>f</a:t>
            </a:r>
            <a:r>
              <a:rPr sz="2800" spc="-70" dirty="0">
                <a:solidFill>
                  <a:prstClr val="black"/>
                </a:solidFill>
                <a:latin typeface="Times New Roman"/>
                <a:cs typeface="Times New Roman"/>
              </a:rPr>
              <a:t> </a:t>
            </a:r>
            <a:r>
              <a:rPr sz="2800" spc="-10" dirty="0">
                <a:solidFill>
                  <a:prstClr val="black"/>
                </a:solidFill>
                <a:latin typeface="Calibri"/>
                <a:cs typeface="Calibri"/>
              </a:rPr>
              <a:t>t</a:t>
            </a:r>
            <a:r>
              <a:rPr sz="2800" spc="-30" dirty="0">
                <a:solidFill>
                  <a:prstClr val="black"/>
                </a:solidFill>
                <a:latin typeface="Calibri"/>
                <a:cs typeface="Calibri"/>
              </a:rPr>
              <a:t>h</a:t>
            </a:r>
            <a:r>
              <a:rPr sz="2800" spc="-15" dirty="0">
                <a:solidFill>
                  <a:prstClr val="black"/>
                </a:solidFill>
                <a:latin typeface="Calibri"/>
                <a:cs typeface="Calibri"/>
              </a:rPr>
              <a:t>e</a:t>
            </a:r>
            <a:r>
              <a:rPr sz="2800" spc="-45" dirty="0">
                <a:solidFill>
                  <a:prstClr val="black"/>
                </a:solidFill>
                <a:latin typeface="Times New Roman"/>
                <a:cs typeface="Times New Roman"/>
              </a:rPr>
              <a:t> </a:t>
            </a:r>
            <a:r>
              <a:rPr sz="2800" spc="-20" dirty="0">
                <a:solidFill>
                  <a:prstClr val="black"/>
                </a:solidFill>
                <a:latin typeface="Calibri"/>
                <a:cs typeface="Calibri"/>
              </a:rPr>
              <a:t>d</a:t>
            </a:r>
            <a:r>
              <a:rPr sz="2800" spc="-40" dirty="0">
                <a:solidFill>
                  <a:prstClr val="black"/>
                </a:solidFill>
                <a:latin typeface="Calibri"/>
                <a:cs typeface="Calibri"/>
              </a:rPr>
              <a:t>a</a:t>
            </a:r>
            <a:r>
              <a:rPr sz="2800" spc="-50" dirty="0">
                <a:solidFill>
                  <a:prstClr val="black"/>
                </a:solidFill>
                <a:latin typeface="Calibri"/>
                <a:cs typeface="Calibri"/>
              </a:rPr>
              <a:t>t</a:t>
            </a:r>
            <a:r>
              <a:rPr sz="2800" spc="-15" dirty="0">
                <a:solidFill>
                  <a:prstClr val="black"/>
                </a:solidFill>
                <a:latin typeface="Calibri"/>
                <a:cs typeface="Calibri"/>
              </a:rPr>
              <a:t>a</a:t>
            </a:r>
            <a:endParaRPr sz="2800">
              <a:solidFill>
                <a:prstClr val="black"/>
              </a:solidFill>
              <a:latin typeface="Calibri"/>
              <a:cs typeface="Calibri"/>
            </a:endParaRPr>
          </a:p>
          <a:p>
            <a:pPr marL="927100" lvl="1" indent="-457200">
              <a:buFont typeface="Calibri"/>
              <a:buChar char="-"/>
              <a:tabLst>
                <a:tab pos="927735" algn="l"/>
              </a:tabLst>
            </a:pPr>
            <a:r>
              <a:rPr sz="2800" spc="-15" dirty="0">
                <a:solidFill>
                  <a:prstClr val="black"/>
                </a:solidFill>
                <a:latin typeface="Calibri"/>
                <a:cs typeface="Calibri"/>
              </a:rPr>
              <a:t>v</a:t>
            </a:r>
            <a:r>
              <a:rPr sz="2800" spc="-20" dirty="0">
                <a:solidFill>
                  <a:prstClr val="black"/>
                </a:solidFill>
                <a:latin typeface="Calibri"/>
                <a:cs typeface="Calibri"/>
              </a:rPr>
              <a:t>isua</a:t>
            </a:r>
            <a:r>
              <a:rPr sz="2800" spc="-10" dirty="0">
                <a:solidFill>
                  <a:prstClr val="black"/>
                </a:solidFill>
                <a:latin typeface="Calibri"/>
                <a:cs typeface="Calibri"/>
              </a:rPr>
              <a:t>l</a:t>
            </a:r>
            <a:r>
              <a:rPr sz="2800" spc="-15" dirty="0">
                <a:solidFill>
                  <a:prstClr val="black"/>
                </a:solidFill>
                <a:latin typeface="Calibri"/>
                <a:cs typeface="Calibri"/>
              </a:rPr>
              <a:t>i</a:t>
            </a:r>
            <a:r>
              <a:rPr sz="2800" spc="-80" dirty="0">
                <a:solidFill>
                  <a:prstClr val="black"/>
                </a:solidFill>
                <a:latin typeface="Calibri"/>
                <a:cs typeface="Calibri"/>
              </a:rPr>
              <a:t>z</a:t>
            </a:r>
            <a:r>
              <a:rPr sz="2800" spc="-15" dirty="0">
                <a:solidFill>
                  <a:prstClr val="black"/>
                </a:solidFill>
                <a:latin typeface="Calibri"/>
                <a:cs typeface="Calibri"/>
              </a:rPr>
              <a:t>e</a:t>
            </a:r>
            <a:r>
              <a:rPr sz="2800" spc="-70" dirty="0">
                <a:solidFill>
                  <a:prstClr val="black"/>
                </a:solidFill>
                <a:latin typeface="Times New Roman"/>
                <a:cs typeface="Times New Roman"/>
              </a:rPr>
              <a:t> </a:t>
            </a:r>
            <a:r>
              <a:rPr sz="2800" dirty="0">
                <a:solidFill>
                  <a:prstClr val="black"/>
                </a:solidFill>
                <a:latin typeface="Calibri"/>
                <a:cs typeface="Calibri"/>
              </a:rPr>
              <a:t>i</a:t>
            </a:r>
            <a:r>
              <a:rPr sz="2800" spc="-10" dirty="0">
                <a:solidFill>
                  <a:prstClr val="black"/>
                </a:solidFill>
                <a:latin typeface="Calibri"/>
                <a:cs typeface="Calibri"/>
              </a:rPr>
              <a:t>t</a:t>
            </a:r>
            <a:endParaRPr sz="2800">
              <a:solidFill>
                <a:prstClr val="black"/>
              </a:solidFill>
              <a:latin typeface="Calibri"/>
              <a:cs typeface="Calibri"/>
            </a:endParaRPr>
          </a:p>
          <a:p>
            <a:pPr marL="927100" lvl="1" indent="-457200">
              <a:buFont typeface="Calibri"/>
              <a:buChar char="-"/>
              <a:tabLst>
                <a:tab pos="927735" algn="l"/>
              </a:tabLst>
            </a:pPr>
            <a:r>
              <a:rPr sz="2800" dirty="0">
                <a:solidFill>
                  <a:prstClr val="black"/>
                </a:solidFill>
                <a:latin typeface="Calibri"/>
                <a:cs typeface="Calibri"/>
              </a:rPr>
              <a:t>i</a:t>
            </a:r>
            <a:r>
              <a:rPr sz="2800" spc="-20" dirty="0">
                <a:solidFill>
                  <a:prstClr val="black"/>
                </a:solidFill>
                <a:latin typeface="Calibri"/>
                <a:cs typeface="Calibri"/>
              </a:rPr>
              <a:t>d</a:t>
            </a:r>
            <a:r>
              <a:rPr sz="2800" spc="-15" dirty="0">
                <a:solidFill>
                  <a:prstClr val="black"/>
                </a:solidFill>
                <a:latin typeface="Calibri"/>
                <a:cs typeface="Calibri"/>
              </a:rPr>
              <a:t>e</a:t>
            </a:r>
            <a:r>
              <a:rPr sz="2800" spc="-50" dirty="0">
                <a:solidFill>
                  <a:prstClr val="black"/>
                </a:solidFill>
                <a:latin typeface="Calibri"/>
                <a:cs typeface="Calibri"/>
              </a:rPr>
              <a:t>n</a:t>
            </a:r>
            <a:r>
              <a:rPr sz="2800" dirty="0">
                <a:solidFill>
                  <a:prstClr val="black"/>
                </a:solidFill>
                <a:latin typeface="Calibri"/>
                <a:cs typeface="Calibri"/>
              </a:rPr>
              <a:t>t</a:t>
            </a:r>
            <a:r>
              <a:rPr sz="2800" spc="-10" dirty="0">
                <a:solidFill>
                  <a:prstClr val="black"/>
                </a:solidFill>
                <a:latin typeface="Calibri"/>
                <a:cs typeface="Calibri"/>
              </a:rPr>
              <a:t>i</a:t>
            </a:r>
            <a:r>
              <a:rPr sz="2800" spc="5" dirty="0">
                <a:solidFill>
                  <a:prstClr val="black"/>
                </a:solidFill>
                <a:latin typeface="Calibri"/>
                <a:cs typeface="Calibri"/>
              </a:rPr>
              <a:t>f</a:t>
            </a:r>
            <a:r>
              <a:rPr sz="2800" spc="-15" dirty="0">
                <a:solidFill>
                  <a:prstClr val="black"/>
                </a:solidFill>
                <a:latin typeface="Calibri"/>
                <a:cs typeface="Calibri"/>
              </a:rPr>
              <a:t>y</a:t>
            </a:r>
            <a:r>
              <a:rPr sz="2800" spc="-60" dirty="0">
                <a:solidFill>
                  <a:prstClr val="black"/>
                </a:solidFill>
                <a:latin typeface="Times New Roman"/>
                <a:cs typeface="Times New Roman"/>
              </a:rPr>
              <a:t> </a:t>
            </a:r>
            <a:r>
              <a:rPr sz="2800" spc="-20" dirty="0">
                <a:solidFill>
                  <a:prstClr val="black"/>
                </a:solidFill>
                <a:latin typeface="Calibri"/>
                <a:cs typeface="Calibri"/>
              </a:rPr>
              <a:t>p</a:t>
            </a:r>
            <a:r>
              <a:rPr sz="2800" spc="-45" dirty="0">
                <a:solidFill>
                  <a:prstClr val="black"/>
                </a:solidFill>
                <a:latin typeface="Calibri"/>
                <a:cs typeface="Calibri"/>
              </a:rPr>
              <a:t>a</a:t>
            </a:r>
            <a:r>
              <a:rPr sz="2800" spc="-50" dirty="0">
                <a:solidFill>
                  <a:prstClr val="black"/>
                </a:solidFill>
                <a:latin typeface="Calibri"/>
                <a:cs typeface="Calibri"/>
              </a:rPr>
              <a:t>t</a:t>
            </a:r>
            <a:r>
              <a:rPr sz="2800" spc="-35" dirty="0">
                <a:solidFill>
                  <a:prstClr val="black"/>
                </a:solidFill>
                <a:latin typeface="Calibri"/>
                <a:cs typeface="Calibri"/>
              </a:rPr>
              <a:t>t</a:t>
            </a:r>
            <a:r>
              <a:rPr sz="2800" spc="-15" dirty="0">
                <a:solidFill>
                  <a:prstClr val="black"/>
                </a:solidFill>
                <a:latin typeface="Calibri"/>
                <a:cs typeface="Calibri"/>
              </a:rPr>
              <a:t>er</a:t>
            </a:r>
            <a:r>
              <a:rPr sz="2800" spc="-30" dirty="0">
                <a:solidFill>
                  <a:prstClr val="black"/>
                </a:solidFill>
                <a:latin typeface="Calibri"/>
                <a:cs typeface="Calibri"/>
              </a:rPr>
              <a:t>n</a:t>
            </a:r>
            <a:r>
              <a:rPr sz="2800" spc="-15" dirty="0">
                <a:solidFill>
                  <a:prstClr val="black"/>
                </a:solidFill>
                <a:latin typeface="Calibri"/>
                <a:cs typeface="Calibri"/>
              </a:rPr>
              <a:t>s</a:t>
            </a:r>
            <a:r>
              <a:rPr sz="2800" spc="-60" dirty="0">
                <a:solidFill>
                  <a:prstClr val="black"/>
                </a:solidFill>
                <a:latin typeface="Times New Roman"/>
                <a:cs typeface="Times New Roman"/>
              </a:rPr>
              <a:t> </a:t>
            </a:r>
            <a:r>
              <a:rPr sz="2800" dirty="0">
                <a:solidFill>
                  <a:prstClr val="black"/>
                </a:solidFill>
                <a:latin typeface="Calibri"/>
                <a:cs typeface="Calibri"/>
              </a:rPr>
              <a:t>in</a:t>
            </a:r>
            <a:r>
              <a:rPr sz="2800" spc="-65" dirty="0">
                <a:solidFill>
                  <a:prstClr val="black"/>
                </a:solidFill>
                <a:latin typeface="Times New Roman"/>
                <a:cs typeface="Times New Roman"/>
              </a:rPr>
              <a:t> </a:t>
            </a:r>
            <a:r>
              <a:rPr sz="2800" spc="-10" dirty="0">
                <a:solidFill>
                  <a:prstClr val="black"/>
                </a:solidFill>
                <a:latin typeface="Calibri"/>
                <a:cs typeface="Calibri"/>
              </a:rPr>
              <a:t>it</a:t>
            </a:r>
            <a:endParaRPr sz="2800">
              <a:solidFill>
                <a:prstClr val="black"/>
              </a:solidFill>
              <a:latin typeface="Calibri"/>
              <a:cs typeface="Calibri"/>
            </a:endParaRPr>
          </a:p>
          <a:p>
            <a:pPr marL="927100" lvl="1" indent="-457200">
              <a:buFont typeface="Calibri"/>
              <a:buChar char="-"/>
              <a:tabLst>
                <a:tab pos="927735" algn="l"/>
              </a:tabLst>
            </a:pPr>
            <a:r>
              <a:rPr sz="2800" dirty="0">
                <a:solidFill>
                  <a:prstClr val="black"/>
                </a:solidFill>
                <a:latin typeface="Calibri"/>
                <a:cs typeface="Calibri"/>
              </a:rPr>
              <a:t>i</a:t>
            </a:r>
            <a:r>
              <a:rPr sz="2800" spc="-30" dirty="0">
                <a:solidFill>
                  <a:prstClr val="black"/>
                </a:solidFill>
                <a:latin typeface="Calibri"/>
                <a:cs typeface="Calibri"/>
              </a:rPr>
              <a:t>d</a:t>
            </a:r>
            <a:r>
              <a:rPr sz="2800" spc="-15" dirty="0">
                <a:solidFill>
                  <a:prstClr val="black"/>
                </a:solidFill>
                <a:latin typeface="Calibri"/>
                <a:cs typeface="Calibri"/>
              </a:rPr>
              <a:t>e</a:t>
            </a:r>
            <a:r>
              <a:rPr sz="2800" spc="-45" dirty="0">
                <a:solidFill>
                  <a:prstClr val="black"/>
                </a:solidFill>
                <a:latin typeface="Calibri"/>
                <a:cs typeface="Calibri"/>
              </a:rPr>
              <a:t>n</a:t>
            </a:r>
            <a:r>
              <a:rPr sz="2800" spc="-10" dirty="0">
                <a:solidFill>
                  <a:prstClr val="black"/>
                </a:solidFill>
                <a:latin typeface="Calibri"/>
                <a:cs typeface="Calibri"/>
              </a:rPr>
              <a:t>ti</a:t>
            </a:r>
            <a:r>
              <a:rPr sz="2800" spc="-15" dirty="0">
                <a:solidFill>
                  <a:prstClr val="black"/>
                </a:solidFill>
                <a:latin typeface="Calibri"/>
                <a:cs typeface="Calibri"/>
              </a:rPr>
              <a:t>fy</a:t>
            </a:r>
            <a:r>
              <a:rPr sz="2800" spc="-55" dirty="0">
                <a:solidFill>
                  <a:prstClr val="black"/>
                </a:solidFill>
                <a:latin typeface="Times New Roman"/>
                <a:cs typeface="Times New Roman"/>
              </a:rPr>
              <a:t> </a:t>
            </a:r>
            <a:r>
              <a:rPr sz="2800" spc="-15" dirty="0">
                <a:solidFill>
                  <a:prstClr val="black"/>
                </a:solidFill>
                <a:latin typeface="Calibri"/>
                <a:cs typeface="Calibri"/>
              </a:rPr>
              <a:t>chal</a:t>
            </a:r>
            <a:r>
              <a:rPr sz="2800" dirty="0">
                <a:solidFill>
                  <a:prstClr val="black"/>
                </a:solidFill>
                <a:latin typeface="Calibri"/>
                <a:cs typeface="Calibri"/>
              </a:rPr>
              <a:t>l</a:t>
            </a:r>
            <a:r>
              <a:rPr sz="2800" spc="-25" dirty="0">
                <a:solidFill>
                  <a:prstClr val="black"/>
                </a:solidFill>
                <a:latin typeface="Calibri"/>
                <a:cs typeface="Calibri"/>
              </a:rPr>
              <a:t>e</a:t>
            </a:r>
            <a:r>
              <a:rPr sz="2800" spc="-20" dirty="0">
                <a:solidFill>
                  <a:prstClr val="black"/>
                </a:solidFill>
                <a:latin typeface="Calibri"/>
                <a:cs typeface="Calibri"/>
              </a:rPr>
              <a:t>n</a:t>
            </a:r>
            <a:r>
              <a:rPr sz="2800" spc="-40" dirty="0">
                <a:solidFill>
                  <a:prstClr val="black"/>
                </a:solidFill>
                <a:latin typeface="Calibri"/>
                <a:cs typeface="Calibri"/>
              </a:rPr>
              <a:t>g</a:t>
            </a:r>
            <a:r>
              <a:rPr sz="2800" spc="-15" dirty="0">
                <a:solidFill>
                  <a:prstClr val="black"/>
                </a:solidFill>
                <a:latin typeface="Calibri"/>
                <a:cs typeface="Calibri"/>
              </a:rPr>
              <a:t>es</a:t>
            </a:r>
            <a:r>
              <a:rPr sz="2800" spc="-60" dirty="0">
                <a:solidFill>
                  <a:prstClr val="black"/>
                </a:solidFill>
                <a:latin typeface="Times New Roman"/>
                <a:cs typeface="Times New Roman"/>
              </a:rPr>
              <a:t> </a:t>
            </a:r>
            <a:r>
              <a:rPr sz="2800" spc="-20" dirty="0">
                <a:solidFill>
                  <a:prstClr val="black"/>
                </a:solidFill>
                <a:latin typeface="Calibri"/>
                <a:cs typeface="Calibri"/>
              </a:rPr>
              <a:t>o</a:t>
            </a:r>
            <a:r>
              <a:rPr sz="2800" spc="-10" dirty="0">
                <a:solidFill>
                  <a:prstClr val="black"/>
                </a:solidFill>
                <a:latin typeface="Calibri"/>
                <a:cs typeface="Calibri"/>
              </a:rPr>
              <a:t>f</a:t>
            </a:r>
            <a:r>
              <a:rPr sz="2800" spc="-70" dirty="0">
                <a:solidFill>
                  <a:prstClr val="black"/>
                </a:solidFill>
                <a:latin typeface="Times New Roman"/>
                <a:cs typeface="Times New Roman"/>
              </a:rPr>
              <a:t> </a:t>
            </a:r>
            <a:r>
              <a:rPr sz="2800" spc="-20" dirty="0">
                <a:solidFill>
                  <a:prstClr val="black"/>
                </a:solidFill>
                <a:latin typeface="Calibri"/>
                <a:cs typeface="Calibri"/>
              </a:rPr>
              <a:t>us</a:t>
            </a:r>
            <a:r>
              <a:rPr sz="2800" spc="-10" dirty="0">
                <a:solidFill>
                  <a:prstClr val="black"/>
                </a:solidFill>
                <a:latin typeface="Calibri"/>
                <a:cs typeface="Calibri"/>
              </a:rPr>
              <a:t>i</a:t>
            </a:r>
            <a:r>
              <a:rPr sz="2800" spc="-30" dirty="0">
                <a:solidFill>
                  <a:prstClr val="black"/>
                </a:solidFill>
                <a:latin typeface="Calibri"/>
                <a:cs typeface="Calibri"/>
              </a:rPr>
              <a:t>n</a:t>
            </a:r>
            <a:r>
              <a:rPr sz="2800" spc="-15" dirty="0">
                <a:solidFill>
                  <a:prstClr val="black"/>
                </a:solidFill>
                <a:latin typeface="Calibri"/>
                <a:cs typeface="Calibri"/>
              </a:rPr>
              <a:t>g</a:t>
            </a:r>
            <a:r>
              <a:rPr sz="2800" spc="-40" dirty="0">
                <a:solidFill>
                  <a:prstClr val="black"/>
                </a:solidFill>
                <a:latin typeface="Times New Roman"/>
                <a:cs typeface="Times New Roman"/>
              </a:rPr>
              <a:t> </a:t>
            </a:r>
            <a:r>
              <a:rPr sz="2800" spc="-15" dirty="0">
                <a:solidFill>
                  <a:prstClr val="black"/>
                </a:solidFill>
                <a:latin typeface="Calibri"/>
                <a:cs typeface="Calibri"/>
              </a:rPr>
              <a:t>the</a:t>
            </a:r>
            <a:r>
              <a:rPr sz="2800" spc="-45" dirty="0">
                <a:solidFill>
                  <a:prstClr val="black"/>
                </a:solidFill>
                <a:latin typeface="Times New Roman"/>
                <a:cs typeface="Times New Roman"/>
              </a:rPr>
              <a:t> </a:t>
            </a:r>
            <a:r>
              <a:rPr sz="2800" spc="-20" dirty="0">
                <a:solidFill>
                  <a:prstClr val="black"/>
                </a:solidFill>
                <a:latin typeface="Calibri"/>
                <a:cs typeface="Calibri"/>
              </a:rPr>
              <a:t>d</a:t>
            </a:r>
            <a:r>
              <a:rPr sz="2800" spc="-40" dirty="0">
                <a:solidFill>
                  <a:prstClr val="black"/>
                </a:solidFill>
                <a:latin typeface="Calibri"/>
                <a:cs typeface="Calibri"/>
              </a:rPr>
              <a:t>a</a:t>
            </a:r>
            <a:r>
              <a:rPr sz="2800" spc="-50" dirty="0">
                <a:solidFill>
                  <a:prstClr val="black"/>
                </a:solidFill>
                <a:latin typeface="Calibri"/>
                <a:cs typeface="Calibri"/>
              </a:rPr>
              <a:t>t</a:t>
            </a:r>
            <a:r>
              <a:rPr sz="2800" spc="-15" dirty="0">
                <a:solidFill>
                  <a:prstClr val="black"/>
                </a:solidFill>
                <a:latin typeface="Calibri"/>
                <a:cs typeface="Calibri"/>
              </a:rPr>
              <a:t>a</a:t>
            </a:r>
            <a:endParaRPr sz="2800">
              <a:solidFill>
                <a:prstClr val="black"/>
              </a:solidFill>
              <a:latin typeface="Calibri"/>
              <a:cs typeface="Calibri"/>
            </a:endParaRPr>
          </a:p>
          <a:p>
            <a:pPr marL="927100" lvl="1" indent="-457200">
              <a:buFont typeface="Calibri"/>
              <a:buChar char="-"/>
              <a:tabLst>
                <a:tab pos="927735" algn="l"/>
              </a:tabLst>
            </a:pPr>
            <a:r>
              <a:rPr sz="2800" spc="-75" dirty="0">
                <a:solidFill>
                  <a:prstClr val="black"/>
                </a:solidFill>
                <a:latin typeface="Calibri"/>
                <a:cs typeface="Calibri"/>
              </a:rPr>
              <a:t>f</a:t>
            </a:r>
            <a:r>
              <a:rPr sz="2800" spc="-20" dirty="0">
                <a:solidFill>
                  <a:prstClr val="black"/>
                </a:solidFill>
                <a:latin typeface="Calibri"/>
                <a:cs typeface="Calibri"/>
              </a:rPr>
              <a:t>or</a:t>
            </a:r>
            <a:r>
              <a:rPr sz="2800" spc="-25" dirty="0">
                <a:solidFill>
                  <a:prstClr val="black"/>
                </a:solidFill>
                <a:latin typeface="Calibri"/>
                <a:cs typeface="Calibri"/>
              </a:rPr>
              <a:t>m</a:t>
            </a:r>
            <a:r>
              <a:rPr sz="2800" spc="-65" dirty="0">
                <a:solidFill>
                  <a:prstClr val="black"/>
                </a:solidFill>
                <a:latin typeface="Times New Roman"/>
                <a:cs typeface="Times New Roman"/>
              </a:rPr>
              <a:t> </a:t>
            </a:r>
            <a:r>
              <a:rPr sz="2800" spc="-70" dirty="0">
                <a:solidFill>
                  <a:prstClr val="black"/>
                </a:solidFill>
                <a:latin typeface="Calibri"/>
                <a:cs typeface="Calibri"/>
              </a:rPr>
              <a:t>h</a:t>
            </a:r>
            <a:r>
              <a:rPr sz="2800" spc="-15" dirty="0">
                <a:solidFill>
                  <a:prstClr val="black"/>
                </a:solidFill>
                <a:latin typeface="Calibri"/>
                <a:cs typeface="Calibri"/>
              </a:rPr>
              <a:t>y</a:t>
            </a:r>
            <a:r>
              <a:rPr sz="2800" spc="-30" dirty="0">
                <a:solidFill>
                  <a:prstClr val="black"/>
                </a:solidFill>
                <a:latin typeface="Calibri"/>
                <a:cs typeface="Calibri"/>
              </a:rPr>
              <a:t>p</a:t>
            </a:r>
            <a:r>
              <a:rPr sz="2800" spc="-20" dirty="0">
                <a:solidFill>
                  <a:prstClr val="black"/>
                </a:solidFill>
                <a:latin typeface="Calibri"/>
                <a:cs typeface="Calibri"/>
              </a:rPr>
              <a:t>othesi</a:t>
            </a:r>
            <a:r>
              <a:rPr sz="2800" spc="-15" dirty="0">
                <a:solidFill>
                  <a:prstClr val="black"/>
                </a:solidFill>
                <a:latin typeface="Calibri"/>
                <a:cs typeface="Calibri"/>
              </a:rPr>
              <a:t>s</a:t>
            </a:r>
            <a:r>
              <a:rPr sz="2800" spc="-15" dirty="0">
                <a:solidFill>
                  <a:prstClr val="black"/>
                </a:solidFill>
                <a:latin typeface="Times New Roman"/>
                <a:cs typeface="Times New Roman"/>
              </a:rPr>
              <a:t> </a:t>
            </a:r>
            <a:r>
              <a:rPr sz="2800" spc="-15" dirty="0">
                <a:solidFill>
                  <a:prstClr val="black"/>
                </a:solidFill>
                <a:latin typeface="Calibri"/>
                <a:cs typeface="Calibri"/>
              </a:rPr>
              <a:t>about</a:t>
            </a:r>
            <a:r>
              <a:rPr sz="2800" spc="-55" dirty="0">
                <a:solidFill>
                  <a:prstClr val="black"/>
                </a:solidFill>
                <a:latin typeface="Times New Roman"/>
                <a:cs typeface="Times New Roman"/>
              </a:rPr>
              <a:t> </a:t>
            </a:r>
            <a:r>
              <a:rPr sz="2800" spc="-15" dirty="0">
                <a:solidFill>
                  <a:prstClr val="black"/>
                </a:solidFill>
                <a:latin typeface="Calibri"/>
                <a:cs typeface="Calibri"/>
              </a:rPr>
              <a:t>the</a:t>
            </a:r>
            <a:r>
              <a:rPr sz="2800" spc="-60" dirty="0">
                <a:solidFill>
                  <a:prstClr val="black"/>
                </a:solidFill>
                <a:latin typeface="Times New Roman"/>
                <a:cs typeface="Times New Roman"/>
              </a:rPr>
              <a:t> </a:t>
            </a:r>
            <a:r>
              <a:rPr sz="2800" spc="-20" dirty="0">
                <a:solidFill>
                  <a:prstClr val="black"/>
                </a:solidFill>
                <a:latin typeface="Calibri"/>
                <a:cs typeface="Calibri"/>
              </a:rPr>
              <a:t>d</a:t>
            </a:r>
            <a:r>
              <a:rPr sz="2800" spc="-40" dirty="0">
                <a:solidFill>
                  <a:prstClr val="black"/>
                </a:solidFill>
                <a:latin typeface="Calibri"/>
                <a:cs typeface="Calibri"/>
              </a:rPr>
              <a:t>a</a:t>
            </a:r>
            <a:r>
              <a:rPr sz="2800" spc="-50" dirty="0">
                <a:solidFill>
                  <a:prstClr val="black"/>
                </a:solidFill>
                <a:latin typeface="Calibri"/>
                <a:cs typeface="Calibri"/>
              </a:rPr>
              <a:t>t</a:t>
            </a:r>
            <a:r>
              <a:rPr sz="2800" spc="-15" dirty="0">
                <a:solidFill>
                  <a:prstClr val="black"/>
                </a:solidFill>
                <a:latin typeface="Calibri"/>
                <a:cs typeface="Calibri"/>
              </a:rPr>
              <a:t>a</a:t>
            </a:r>
            <a:endParaRPr sz="2800">
              <a:solidFill>
                <a:prstClr val="black"/>
              </a:solidFill>
              <a:latin typeface="Calibri"/>
              <a:cs typeface="Calibri"/>
            </a:endParaRPr>
          </a:p>
          <a:p>
            <a:pPr marL="469900">
              <a:spcBef>
                <a:spcPts val="110"/>
              </a:spcBef>
              <a:tabLst>
                <a:tab pos="927100" algn="l"/>
              </a:tabLst>
            </a:pPr>
            <a:r>
              <a:rPr sz="2800" spc="-10" dirty="0">
                <a:solidFill>
                  <a:prstClr val="black"/>
                </a:solidFill>
                <a:latin typeface="Arial"/>
                <a:cs typeface="Arial"/>
              </a:rPr>
              <a:t>-</a:t>
            </a:r>
            <a:r>
              <a:rPr sz="2800" spc="-10" dirty="0">
                <a:solidFill>
                  <a:prstClr val="black"/>
                </a:solidFill>
                <a:latin typeface="Times New Roman"/>
                <a:cs typeface="Times New Roman"/>
              </a:rPr>
              <a:t>	</a:t>
            </a:r>
            <a:r>
              <a:rPr sz="2800" spc="-30" dirty="0">
                <a:solidFill>
                  <a:prstClr val="black"/>
                </a:solidFill>
                <a:latin typeface="Arial"/>
                <a:cs typeface="Arial"/>
              </a:rPr>
              <a:t>…</a:t>
            </a:r>
            <a:endParaRPr sz="2800">
              <a:solidFill>
                <a:prstClr val="black"/>
              </a:solidFill>
              <a:latin typeface="Arial"/>
              <a:cs typeface="Arial"/>
            </a:endParaRPr>
          </a:p>
        </p:txBody>
      </p:sp>
      <p:sp>
        <p:nvSpPr>
          <p:cNvPr id="4" name="object 4"/>
          <p:cNvSpPr txBox="1"/>
          <p:nvPr/>
        </p:nvSpPr>
        <p:spPr>
          <a:xfrm>
            <a:off x="1934972" y="830817"/>
            <a:ext cx="6029960" cy="553998"/>
          </a:xfrm>
          <a:prstGeom prst="rect">
            <a:avLst/>
          </a:prstGeom>
        </p:spPr>
        <p:txBody>
          <a:bodyPr vert="horz" wrap="square" lIns="0" tIns="0" rIns="0" bIns="0" rtlCol="0">
            <a:spAutoFit/>
          </a:bodyPr>
          <a:lstStyle/>
          <a:p>
            <a:pPr marL="12700"/>
            <a:r>
              <a:rPr sz="3600" b="1" spc="-40" dirty="0">
                <a:solidFill>
                  <a:prstClr val="black"/>
                </a:solidFill>
                <a:latin typeface="Calibri"/>
                <a:cs typeface="Calibri"/>
              </a:rPr>
              <a:t>E</a:t>
            </a:r>
            <a:r>
              <a:rPr sz="3600" b="1" spc="-5" dirty="0">
                <a:solidFill>
                  <a:prstClr val="black"/>
                </a:solidFill>
                <a:latin typeface="Calibri"/>
                <a:cs typeface="Calibri"/>
              </a:rPr>
              <a:t>x</a:t>
            </a:r>
            <a:r>
              <a:rPr sz="3600" b="1" spc="-25" dirty="0">
                <a:solidFill>
                  <a:prstClr val="black"/>
                </a:solidFill>
                <a:latin typeface="Calibri"/>
                <a:cs typeface="Calibri"/>
              </a:rPr>
              <a:t>p</a:t>
            </a:r>
            <a:r>
              <a:rPr sz="3600" b="1" spc="-10" dirty="0">
                <a:solidFill>
                  <a:prstClr val="black"/>
                </a:solidFill>
                <a:latin typeface="Calibri"/>
                <a:cs typeface="Calibri"/>
              </a:rPr>
              <a:t>l</a:t>
            </a:r>
            <a:r>
              <a:rPr sz="3600" b="1" spc="-45" dirty="0">
                <a:solidFill>
                  <a:prstClr val="black"/>
                </a:solidFill>
                <a:latin typeface="Calibri"/>
                <a:cs typeface="Calibri"/>
              </a:rPr>
              <a:t>o</a:t>
            </a:r>
            <a:r>
              <a:rPr sz="3600" b="1" spc="-5" dirty="0">
                <a:solidFill>
                  <a:prstClr val="black"/>
                </a:solidFill>
                <a:latin typeface="Calibri"/>
                <a:cs typeface="Calibri"/>
              </a:rPr>
              <a:t>r</a:t>
            </a:r>
            <a:r>
              <a:rPr sz="3600" b="1" spc="-25" dirty="0">
                <a:solidFill>
                  <a:prstClr val="black"/>
                </a:solidFill>
                <a:latin typeface="Calibri"/>
                <a:cs typeface="Calibri"/>
              </a:rPr>
              <a:t>a</a:t>
            </a:r>
            <a:r>
              <a:rPr sz="3600" b="1" spc="-30" dirty="0">
                <a:solidFill>
                  <a:prstClr val="black"/>
                </a:solidFill>
                <a:latin typeface="Calibri"/>
                <a:cs typeface="Calibri"/>
              </a:rPr>
              <a:t>t</a:t>
            </a:r>
            <a:r>
              <a:rPr sz="3600" b="1" spc="-40" dirty="0">
                <a:solidFill>
                  <a:prstClr val="black"/>
                </a:solidFill>
                <a:latin typeface="Calibri"/>
                <a:cs typeface="Calibri"/>
              </a:rPr>
              <a:t>o</a:t>
            </a:r>
            <a:r>
              <a:rPr sz="3600" b="1" spc="-5" dirty="0">
                <a:solidFill>
                  <a:prstClr val="black"/>
                </a:solidFill>
                <a:latin typeface="Calibri"/>
                <a:cs typeface="Calibri"/>
              </a:rPr>
              <a:t>r</a:t>
            </a:r>
            <a:r>
              <a:rPr sz="3600" b="1" dirty="0">
                <a:solidFill>
                  <a:prstClr val="black"/>
                </a:solidFill>
                <a:latin typeface="Calibri"/>
                <a:cs typeface="Calibri"/>
              </a:rPr>
              <a:t>y</a:t>
            </a:r>
            <a:r>
              <a:rPr sz="3600" b="1" spc="-110" dirty="0">
                <a:solidFill>
                  <a:prstClr val="black"/>
                </a:solidFill>
                <a:latin typeface="Times New Roman"/>
                <a:cs typeface="Times New Roman"/>
              </a:rPr>
              <a:t> </a:t>
            </a:r>
            <a:r>
              <a:rPr sz="3600" b="1" spc="-15" dirty="0">
                <a:solidFill>
                  <a:prstClr val="black"/>
                </a:solidFill>
                <a:latin typeface="Calibri"/>
                <a:cs typeface="Calibri"/>
              </a:rPr>
              <a:t>D</a:t>
            </a:r>
            <a:r>
              <a:rPr sz="3600" b="1" spc="-35" dirty="0">
                <a:solidFill>
                  <a:prstClr val="black"/>
                </a:solidFill>
                <a:latin typeface="Calibri"/>
                <a:cs typeface="Calibri"/>
              </a:rPr>
              <a:t>at</a:t>
            </a:r>
            <a:r>
              <a:rPr sz="3600" b="1" spc="-20" dirty="0">
                <a:solidFill>
                  <a:prstClr val="black"/>
                </a:solidFill>
                <a:latin typeface="Calibri"/>
                <a:cs typeface="Calibri"/>
              </a:rPr>
              <a:t>a</a:t>
            </a:r>
            <a:r>
              <a:rPr sz="3600" b="1" spc="-95" dirty="0">
                <a:solidFill>
                  <a:prstClr val="black"/>
                </a:solidFill>
                <a:latin typeface="Times New Roman"/>
                <a:cs typeface="Times New Roman"/>
              </a:rPr>
              <a:t> </a:t>
            </a:r>
            <a:r>
              <a:rPr sz="3600" b="1" spc="-25" dirty="0">
                <a:solidFill>
                  <a:prstClr val="black"/>
                </a:solidFill>
                <a:latin typeface="Calibri"/>
                <a:cs typeface="Calibri"/>
              </a:rPr>
              <a:t>A</a:t>
            </a:r>
            <a:r>
              <a:rPr sz="3600" b="1" spc="-45" dirty="0">
                <a:solidFill>
                  <a:prstClr val="black"/>
                </a:solidFill>
                <a:latin typeface="Calibri"/>
                <a:cs typeface="Calibri"/>
              </a:rPr>
              <a:t>n</a:t>
            </a:r>
            <a:r>
              <a:rPr sz="3600" b="1" spc="-35" dirty="0">
                <a:solidFill>
                  <a:prstClr val="black"/>
                </a:solidFill>
                <a:latin typeface="Calibri"/>
                <a:cs typeface="Calibri"/>
              </a:rPr>
              <a:t>a</a:t>
            </a:r>
            <a:r>
              <a:rPr sz="3600" b="1" spc="-10" dirty="0">
                <a:solidFill>
                  <a:prstClr val="black"/>
                </a:solidFill>
                <a:latin typeface="Calibri"/>
                <a:cs typeface="Calibri"/>
              </a:rPr>
              <a:t>l</a:t>
            </a:r>
            <a:r>
              <a:rPr sz="3600" b="1" spc="-45" dirty="0">
                <a:solidFill>
                  <a:prstClr val="black"/>
                </a:solidFill>
                <a:latin typeface="Calibri"/>
                <a:cs typeface="Calibri"/>
              </a:rPr>
              <a:t>y</a:t>
            </a:r>
            <a:r>
              <a:rPr sz="3600" b="1" spc="-15" dirty="0">
                <a:solidFill>
                  <a:prstClr val="black"/>
                </a:solidFill>
                <a:latin typeface="Calibri"/>
                <a:cs typeface="Calibri"/>
              </a:rPr>
              <a:t>s</a:t>
            </a:r>
            <a:r>
              <a:rPr sz="3600" b="1" spc="-30" dirty="0">
                <a:solidFill>
                  <a:prstClr val="black"/>
                </a:solidFill>
                <a:latin typeface="Calibri"/>
                <a:cs typeface="Calibri"/>
              </a:rPr>
              <a:t>i</a:t>
            </a:r>
            <a:r>
              <a:rPr sz="3600" b="1" spc="-15" dirty="0">
                <a:solidFill>
                  <a:prstClr val="black"/>
                </a:solidFill>
                <a:latin typeface="Calibri"/>
                <a:cs typeface="Calibri"/>
              </a:rPr>
              <a:t>s</a:t>
            </a:r>
            <a:r>
              <a:rPr sz="3600" b="1" spc="-90" dirty="0">
                <a:solidFill>
                  <a:prstClr val="black"/>
                </a:solidFill>
                <a:latin typeface="Times New Roman"/>
                <a:cs typeface="Times New Roman"/>
              </a:rPr>
              <a:t> </a:t>
            </a:r>
            <a:r>
              <a:rPr sz="3600" b="1" spc="-35" dirty="0">
                <a:solidFill>
                  <a:prstClr val="black"/>
                </a:solidFill>
                <a:latin typeface="Calibri"/>
                <a:cs typeface="Calibri"/>
              </a:rPr>
              <a:t>(E</a:t>
            </a:r>
            <a:r>
              <a:rPr sz="3600" b="1" spc="-15" dirty="0">
                <a:solidFill>
                  <a:prstClr val="black"/>
                </a:solidFill>
                <a:latin typeface="Calibri"/>
                <a:cs typeface="Calibri"/>
              </a:rPr>
              <a:t>D</a:t>
            </a:r>
            <a:r>
              <a:rPr sz="3600" b="1" spc="-20" dirty="0">
                <a:solidFill>
                  <a:prstClr val="black"/>
                </a:solidFill>
                <a:latin typeface="Calibri"/>
                <a:cs typeface="Calibri"/>
              </a:rPr>
              <a:t>A)</a:t>
            </a:r>
            <a:endParaRPr sz="3600">
              <a:solidFill>
                <a:prstClr val="black"/>
              </a:solidFill>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1"/>
            <a:ext cx="9144000" cy="685798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3" name="object 3"/>
          <p:cNvSpPr txBox="1"/>
          <p:nvPr/>
        </p:nvSpPr>
        <p:spPr>
          <a:xfrm>
            <a:off x="2044696" y="1743142"/>
            <a:ext cx="7690484" cy="4708981"/>
          </a:xfrm>
          <a:prstGeom prst="rect">
            <a:avLst/>
          </a:prstGeom>
        </p:spPr>
        <p:txBody>
          <a:bodyPr vert="horz" wrap="square" lIns="0" tIns="0" rIns="0" bIns="0" rtlCol="0">
            <a:spAutoFit/>
          </a:bodyPr>
          <a:lstStyle/>
          <a:p>
            <a:pPr marL="12700"/>
            <a:r>
              <a:rPr sz="2550" spc="-15" dirty="0">
                <a:solidFill>
                  <a:prstClr val="black"/>
                </a:solidFill>
                <a:latin typeface="Arial"/>
                <a:cs typeface="Arial"/>
              </a:rPr>
              <a:t>Basic</a:t>
            </a:r>
            <a:r>
              <a:rPr sz="2550" spc="65" dirty="0">
                <a:solidFill>
                  <a:prstClr val="black"/>
                </a:solidFill>
                <a:latin typeface="Times New Roman"/>
                <a:cs typeface="Times New Roman"/>
              </a:rPr>
              <a:t> </a:t>
            </a:r>
            <a:r>
              <a:rPr sz="2550" spc="-15" dirty="0">
                <a:solidFill>
                  <a:prstClr val="black"/>
                </a:solidFill>
                <a:latin typeface="Arial"/>
                <a:cs typeface="Arial"/>
              </a:rPr>
              <a:t>knowledge</a:t>
            </a:r>
            <a:endParaRPr sz="2550">
              <a:solidFill>
                <a:prstClr val="black"/>
              </a:solidFill>
              <a:latin typeface="Arial"/>
              <a:cs typeface="Arial"/>
            </a:endParaRPr>
          </a:p>
          <a:p>
            <a:pPr marL="12700">
              <a:buFont typeface="Arial"/>
              <a:buChar char="-"/>
              <a:tabLst>
                <a:tab pos="470534" algn="l"/>
              </a:tabLst>
            </a:pPr>
            <a:r>
              <a:rPr sz="2550" spc="-20" dirty="0">
                <a:solidFill>
                  <a:prstClr val="black"/>
                </a:solidFill>
                <a:latin typeface="Arial"/>
                <a:cs typeface="Arial"/>
              </a:rPr>
              <a:t>Describ</a:t>
            </a:r>
            <a:r>
              <a:rPr sz="2550" spc="-15" dirty="0">
                <a:solidFill>
                  <a:prstClr val="black"/>
                </a:solidFill>
                <a:latin typeface="Arial"/>
                <a:cs typeface="Arial"/>
              </a:rPr>
              <a:t>e</a:t>
            </a:r>
            <a:r>
              <a:rPr sz="2550" spc="55" dirty="0">
                <a:solidFill>
                  <a:prstClr val="black"/>
                </a:solidFill>
                <a:latin typeface="Times New Roman"/>
                <a:cs typeface="Times New Roman"/>
              </a:rPr>
              <a:t> </a:t>
            </a:r>
            <a:r>
              <a:rPr sz="2550" spc="-20" dirty="0">
                <a:solidFill>
                  <a:prstClr val="black"/>
                </a:solidFill>
                <a:latin typeface="Arial"/>
                <a:cs typeface="Arial"/>
              </a:rPr>
              <a:t>dat</a:t>
            </a:r>
            <a:r>
              <a:rPr sz="2550" spc="-15" dirty="0">
                <a:solidFill>
                  <a:prstClr val="black"/>
                </a:solidFill>
                <a:latin typeface="Arial"/>
                <a:cs typeface="Arial"/>
              </a:rPr>
              <a:t>a</a:t>
            </a:r>
            <a:r>
              <a:rPr sz="2550" spc="70" dirty="0">
                <a:solidFill>
                  <a:prstClr val="black"/>
                </a:solidFill>
                <a:latin typeface="Times New Roman"/>
                <a:cs typeface="Times New Roman"/>
              </a:rPr>
              <a:t> </a:t>
            </a:r>
            <a:r>
              <a:rPr sz="2550" spc="-5" dirty="0">
                <a:solidFill>
                  <a:prstClr val="black"/>
                </a:solidFill>
                <a:latin typeface="Arial"/>
                <a:cs typeface="Arial"/>
              </a:rPr>
              <a:t>(</a:t>
            </a:r>
            <a:r>
              <a:rPr sz="2550" spc="-20" dirty="0">
                <a:solidFill>
                  <a:prstClr val="black"/>
                </a:solidFill>
                <a:latin typeface="Arial"/>
                <a:cs typeface="Arial"/>
              </a:rPr>
              <a:t>quantiles</a:t>
            </a:r>
            <a:r>
              <a:rPr sz="2550" spc="-10" dirty="0">
                <a:solidFill>
                  <a:prstClr val="black"/>
                </a:solidFill>
                <a:latin typeface="Arial"/>
                <a:cs typeface="Arial"/>
              </a:rPr>
              <a:t>,</a:t>
            </a:r>
            <a:r>
              <a:rPr sz="2550" spc="55" dirty="0">
                <a:solidFill>
                  <a:prstClr val="black"/>
                </a:solidFill>
                <a:latin typeface="Times New Roman"/>
                <a:cs typeface="Times New Roman"/>
              </a:rPr>
              <a:t> </a:t>
            </a:r>
            <a:r>
              <a:rPr sz="2550" spc="-15" dirty="0">
                <a:solidFill>
                  <a:prstClr val="black"/>
                </a:solidFill>
                <a:latin typeface="Arial"/>
                <a:cs typeface="Arial"/>
              </a:rPr>
              <a:t>med,</a:t>
            </a:r>
            <a:r>
              <a:rPr sz="2550" spc="75" dirty="0">
                <a:solidFill>
                  <a:prstClr val="black"/>
                </a:solidFill>
                <a:latin typeface="Times New Roman"/>
                <a:cs typeface="Times New Roman"/>
              </a:rPr>
              <a:t> </a:t>
            </a:r>
            <a:r>
              <a:rPr sz="2550" spc="-15" dirty="0">
                <a:solidFill>
                  <a:prstClr val="black"/>
                </a:solidFill>
                <a:latin typeface="Arial"/>
                <a:cs typeface="Arial"/>
              </a:rPr>
              <a:t>mean,</a:t>
            </a:r>
            <a:r>
              <a:rPr sz="2550" spc="70" dirty="0">
                <a:solidFill>
                  <a:prstClr val="black"/>
                </a:solidFill>
                <a:latin typeface="Times New Roman"/>
                <a:cs typeface="Times New Roman"/>
              </a:rPr>
              <a:t> </a:t>
            </a:r>
            <a:r>
              <a:rPr sz="2550" spc="-20" dirty="0">
                <a:solidFill>
                  <a:prstClr val="black"/>
                </a:solidFill>
                <a:latin typeface="Arial"/>
                <a:cs typeface="Arial"/>
              </a:rPr>
              <a:t>ma</a:t>
            </a:r>
            <a:r>
              <a:rPr sz="2550" spc="-50" dirty="0">
                <a:solidFill>
                  <a:prstClr val="black"/>
                </a:solidFill>
                <a:latin typeface="Arial"/>
                <a:cs typeface="Arial"/>
              </a:rPr>
              <a:t>x</a:t>
            </a:r>
            <a:r>
              <a:rPr sz="2550" spc="-10" dirty="0">
                <a:solidFill>
                  <a:prstClr val="black"/>
                </a:solidFill>
                <a:latin typeface="Arial"/>
                <a:cs typeface="Arial"/>
              </a:rPr>
              <a:t>,</a:t>
            </a:r>
            <a:r>
              <a:rPr sz="2550" spc="40" dirty="0">
                <a:solidFill>
                  <a:prstClr val="black"/>
                </a:solidFill>
                <a:latin typeface="Arial"/>
                <a:cs typeface="Arial"/>
              </a:rPr>
              <a:t> </a:t>
            </a:r>
            <a:r>
              <a:rPr sz="2550" spc="-15" dirty="0">
                <a:solidFill>
                  <a:prstClr val="black"/>
                </a:solidFill>
                <a:latin typeface="Arial"/>
                <a:cs typeface="Arial"/>
              </a:rPr>
              <a:t>min…)</a:t>
            </a:r>
            <a:endParaRPr sz="2550">
              <a:solidFill>
                <a:prstClr val="black"/>
              </a:solidFill>
              <a:latin typeface="Arial"/>
              <a:cs typeface="Arial"/>
            </a:endParaRPr>
          </a:p>
          <a:p>
            <a:pPr marL="469900" indent="-457200">
              <a:buFont typeface="Arial"/>
              <a:buChar char="-"/>
              <a:tabLst>
                <a:tab pos="470534" algn="l"/>
              </a:tabLst>
            </a:pPr>
            <a:r>
              <a:rPr sz="2550" spc="-15" dirty="0">
                <a:solidFill>
                  <a:prstClr val="black"/>
                </a:solidFill>
                <a:latin typeface="Arial"/>
                <a:cs typeface="Arial"/>
              </a:rPr>
              <a:t>head(</a:t>
            </a:r>
            <a:r>
              <a:rPr sz="2550" spc="-5" dirty="0">
                <a:solidFill>
                  <a:prstClr val="black"/>
                </a:solidFill>
                <a:latin typeface="Arial"/>
                <a:cs typeface="Arial"/>
              </a:rPr>
              <a:t>)</a:t>
            </a:r>
            <a:r>
              <a:rPr sz="2550" spc="-10" dirty="0">
                <a:solidFill>
                  <a:prstClr val="black"/>
                </a:solidFill>
                <a:latin typeface="Arial"/>
                <a:cs typeface="Arial"/>
              </a:rPr>
              <a:t>,</a:t>
            </a:r>
            <a:r>
              <a:rPr sz="2550" spc="45" dirty="0">
                <a:solidFill>
                  <a:prstClr val="black"/>
                </a:solidFill>
                <a:latin typeface="Times New Roman"/>
                <a:cs typeface="Times New Roman"/>
              </a:rPr>
              <a:t> </a:t>
            </a:r>
            <a:r>
              <a:rPr sz="2550" spc="-10" dirty="0">
                <a:solidFill>
                  <a:prstClr val="black"/>
                </a:solidFill>
                <a:latin typeface="Arial"/>
                <a:cs typeface="Arial"/>
              </a:rPr>
              <a:t>tai</a:t>
            </a:r>
            <a:r>
              <a:rPr sz="2550" spc="-15" dirty="0">
                <a:solidFill>
                  <a:prstClr val="black"/>
                </a:solidFill>
                <a:latin typeface="Arial"/>
                <a:cs typeface="Arial"/>
              </a:rPr>
              <a:t>l</a:t>
            </a:r>
            <a:r>
              <a:rPr sz="2550" spc="-10" dirty="0">
                <a:solidFill>
                  <a:prstClr val="black"/>
                </a:solidFill>
                <a:latin typeface="Arial"/>
                <a:cs typeface="Arial"/>
              </a:rPr>
              <a:t>()</a:t>
            </a:r>
            <a:endParaRPr sz="2550">
              <a:solidFill>
                <a:prstClr val="black"/>
              </a:solidFill>
              <a:latin typeface="Arial"/>
              <a:cs typeface="Arial"/>
            </a:endParaRPr>
          </a:p>
          <a:p>
            <a:pPr marL="469900" indent="-457200">
              <a:buFont typeface="Arial"/>
              <a:buChar char="-"/>
              <a:tabLst>
                <a:tab pos="470534" algn="l"/>
              </a:tabLst>
            </a:pPr>
            <a:r>
              <a:rPr sz="2550" spc="-15" dirty="0">
                <a:solidFill>
                  <a:prstClr val="black"/>
                </a:solidFill>
                <a:latin typeface="Arial"/>
                <a:cs typeface="Arial"/>
              </a:rPr>
              <a:t>Pd.Quer</a:t>
            </a:r>
            <a:r>
              <a:rPr sz="2550" spc="-10" dirty="0">
                <a:solidFill>
                  <a:prstClr val="black"/>
                </a:solidFill>
                <a:latin typeface="Arial"/>
                <a:cs typeface="Arial"/>
              </a:rPr>
              <a:t>y(</a:t>
            </a:r>
            <a:r>
              <a:rPr sz="2550" spc="-5" dirty="0">
                <a:solidFill>
                  <a:prstClr val="black"/>
                </a:solidFill>
                <a:latin typeface="Arial"/>
                <a:cs typeface="Arial"/>
              </a:rPr>
              <a:t>)</a:t>
            </a:r>
            <a:r>
              <a:rPr sz="2550" spc="-10" dirty="0">
                <a:solidFill>
                  <a:prstClr val="black"/>
                </a:solidFill>
                <a:latin typeface="Arial"/>
                <a:cs typeface="Arial"/>
              </a:rPr>
              <a:t>,</a:t>
            </a:r>
            <a:r>
              <a:rPr sz="2550" spc="75" dirty="0">
                <a:solidFill>
                  <a:prstClr val="black"/>
                </a:solidFill>
                <a:latin typeface="Times New Roman"/>
                <a:cs typeface="Times New Roman"/>
              </a:rPr>
              <a:t> </a:t>
            </a:r>
            <a:r>
              <a:rPr sz="2550" spc="-15" dirty="0">
                <a:solidFill>
                  <a:prstClr val="black"/>
                </a:solidFill>
                <a:latin typeface="Arial"/>
                <a:cs typeface="Arial"/>
              </a:rPr>
              <a:t>sorting,</a:t>
            </a:r>
            <a:endParaRPr sz="2550">
              <a:solidFill>
                <a:prstClr val="black"/>
              </a:solidFill>
              <a:latin typeface="Arial"/>
              <a:cs typeface="Arial"/>
            </a:endParaRPr>
          </a:p>
          <a:p>
            <a:pPr marL="12700"/>
            <a:r>
              <a:rPr sz="2550" spc="-20" dirty="0">
                <a:solidFill>
                  <a:prstClr val="black"/>
                </a:solidFill>
                <a:latin typeface="Arial"/>
                <a:cs typeface="Arial"/>
              </a:rPr>
              <a:t>Challenges</a:t>
            </a:r>
            <a:endParaRPr sz="2550">
              <a:solidFill>
                <a:prstClr val="black"/>
              </a:solidFill>
              <a:latin typeface="Arial"/>
              <a:cs typeface="Arial"/>
            </a:endParaRPr>
          </a:p>
          <a:p>
            <a:pPr marL="12700" marR="69850">
              <a:buFont typeface="Arial"/>
              <a:buChar char="-"/>
              <a:tabLst>
                <a:tab pos="470534" algn="l"/>
              </a:tabLst>
            </a:pPr>
            <a:r>
              <a:rPr sz="2550" spc="-25" dirty="0">
                <a:solidFill>
                  <a:prstClr val="black"/>
                </a:solidFill>
                <a:latin typeface="Arial"/>
                <a:cs typeface="Arial"/>
              </a:rPr>
              <a:t>NaNs</a:t>
            </a:r>
            <a:r>
              <a:rPr sz="2550" spc="-10" dirty="0">
                <a:solidFill>
                  <a:prstClr val="black"/>
                </a:solidFill>
                <a:latin typeface="Arial"/>
                <a:cs typeface="Arial"/>
              </a:rPr>
              <a:t>,</a:t>
            </a:r>
            <a:r>
              <a:rPr sz="2550" spc="70" dirty="0">
                <a:solidFill>
                  <a:prstClr val="black"/>
                </a:solidFill>
                <a:latin typeface="Times New Roman"/>
                <a:cs typeface="Times New Roman"/>
              </a:rPr>
              <a:t> </a:t>
            </a:r>
            <a:r>
              <a:rPr sz="2550" spc="-20" dirty="0">
                <a:solidFill>
                  <a:prstClr val="black"/>
                </a:solidFill>
                <a:latin typeface="Arial"/>
                <a:cs typeface="Arial"/>
              </a:rPr>
              <a:t>outlie</a:t>
            </a:r>
            <a:r>
              <a:rPr sz="2550" spc="-5" dirty="0">
                <a:solidFill>
                  <a:prstClr val="black"/>
                </a:solidFill>
                <a:latin typeface="Arial"/>
                <a:cs typeface="Arial"/>
              </a:rPr>
              <a:t>r</a:t>
            </a:r>
            <a:r>
              <a:rPr sz="2550" spc="-10" dirty="0">
                <a:solidFill>
                  <a:prstClr val="black"/>
                </a:solidFill>
                <a:latin typeface="Arial"/>
                <a:cs typeface="Arial"/>
              </a:rPr>
              <a:t>s,</a:t>
            </a:r>
            <a:r>
              <a:rPr sz="2550" spc="70" dirty="0">
                <a:solidFill>
                  <a:prstClr val="black"/>
                </a:solidFill>
                <a:latin typeface="Times New Roman"/>
                <a:cs typeface="Times New Roman"/>
              </a:rPr>
              <a:t> </a:t>
            </a:r>
            <a:r>
              <a:rPr sz="2550" spc="-20" dirty="0">
                <a:solidFill>
                  <a:prstClr val="black"/>
                </a:solidFill>
                <a:latin typeface="Arial"/>
                <a:cs typeface="Arial"/>
              </a:rPr>
              <a:t>num</a:t>
            </a:r>
            <a:r>
              <a:rPr sz="2550" spc="-15" dirty="0">
                <a:solidFill>
                  <a:prstClr val="black"/>
                </a:solidFill>
                <a:latin typeface="Arial"/>
                <a:cs typeface="Arial"/>
              </a:rPr>
              <a:t>eric</a:t>
            </a:r>
            <a:r>
              <a:rPr sz="2550" spc="75" dirty="0">
                <a:solidFill>
                  <a:prstClr val="black"/>
                </a:solidFill>
                <a:latin typeface="Times New Roman"/>
                <a:cs typeface="Times New Roman"/>
              </a:rPr>
              <a:t> </a:t>
            </a:r>
            <a:r>
              <a:rPr sz="2550" spc="-15" dirty="0">
                <a:solidFill>
                  <a:prstClr val="black"/>
                </a:solidFill>
                <a:latin typeface="Arial"/>
                <a:cs typeface="Arial"/>
              </a:rPr>
              <a:t>-&gt;</a:t>
            </a:r>
            <a:r>
              <a:rPr sz="2550" spc="75" dirty="0">
                <a:solidFill>
                  <a:prstClr val="black"/>
                </a:solidFill>
                <a:latin typeface="Times New Roman"/>
                <a:cs typeface="Times New Roman"/>
              </a:rPr>
              <a:t> </a:t>
            </a:r>
            <a:r>
              <a:rPr sz="2550" spc="-20" dirty="0">
                <a:solidFill>
                  <a:prstClr val="black"/>
                </a:solidFill>
                <a:latin typeface="Arial"/>
                <a:cs typeface="Arial"/>
              </a:rPr>
              <a:t>nomina</a:t>
            </a:r>
            <a:r>
              <a:rPr sz="2550" spc="-10" dirty="0">
                <a:solidFill>
                  <a:prstClr val="black"/>
                </a:solidFill>
                <a:latin typeface="Arial"/>
                <a:cs typeface="Arial"/>
              </a:rPr>
              <a:t>l</a:t>
            </a:r>
            <a:r>
              <a:rPr sz="2550" spc="60" dirty="0">
                <a:solidFill>
                  <a:prstClr val="black"/>
                </a:solidFill>
                <a:latin typeface="Times New Roman"/>
                <a:cs typeface="Times New Roman"/>
              </a:rPr>
              <a:t> </a:t>
            </a:r>
            <a:r>
              <a:rPr sz="2550" spc="-20" dirty="0">
                <a:solidFill>
                  <a:prstClr val="black"/>
                </a:solidFill>
                <a:latin typeface="Arial"/>
                <a:cs typeface="Arial"/>
              </a:rPr>
              <a:t>an</a:t>
            </a:r>
            <a:r>
              <a:rPr sz="2550" spc="-15" dirty="0">
                <a:solidFill>
                  <a:prstClr val="black"/>
                </a:solidFill>
                <a:latin typeface="Arial"/>
                <a:cs typeface="Arial"/>
              </a:rPr>
              <a:t>d</a:t>
            </a:r>
            <a:r>
              <a:rPr sz="2550" spc="70" dirty="0">
                <a:solidFill>
                  <a:prstClr val="black"/>
                </a:solidFill>
                <a:latin typeface="Times New Roman"/>
                <a:cs typeface="Times New Roman"/>
              </a:rPr>
              <a:t> </a:t>
            </a:r>
            <a:r>
              <a:rPr sz="2550" spc="-15" dirty="0">
                <a:solidFill>
                  <a:prstClr val="black"/>
                </a:solidFill>
                <a:latin typeface="Arial"/>
                <a:cs typeface="Arial"/>
              </a:rPr>
              <a:t>vice</a:t>
            </a:r>
            <a:r>
              <a:rPr sz="2550" spc="65" dirty="0">
                <a:solidFill>
                  <a:prstClr val="black"/>
                </a:solidFill>
                <a:latin typeface="Times New Roman"/>
                <a:cs typeface="Times New Roman"/>
              </a:rPr>
              <a:t> </a:t>
            </a:r>
            <a:r>
              <a:rPr sz="2550" spc="-15" dirty="0">
                <a:solidFill>
                  <a:prstClr val="black"/>
                </a:solidFill>
                <a:latin typeface="Arial"/>
                <a:cs typeface="Arial"/>
              </a:rPr>
              <a:t>versa</a:t>
            </a:r>
            <a:r>
              <a:rPr sz="2550" spc="-10" dirty="0">
                <a:solidFill>
                  <a:prstClr val="black"/>
                </a:solidFill>
                <a:latin typeface="Times New Roman"/>
                <a:cs typeface="Times New Roman"/>
              </a:rPr>
              <a:t> </a:t>
            </a:r>
            <a:r>
              <a:rPr sz="2550" spc="-15" dirty="0">
                <a:solidFill>
                  <a:prstClr val="black"/>
                </a:solidFill>
                <a:latin typeface="Arial"/>
                <a:cs typeface="Arial"/>
              </a:rPr>
              <a:t>Patterns</a:t>
            </a:r>
            <a:endParaRPr sz="2550">
              <a:solidFill>
                <a:prstClr val="black"/>
              </a:solidFill>
              <a:latin typeface="Arial"/>
              <a:cs typeface="Arial"/>
            </a:endParaRPr>
          </a:p>
          <a:p>
            <a:pPr marL="469900" marR="1031875" indent="-457200">
              <a:buFont typeface="Arial"/>
              <a:buChar char="-"/>
              <a:tabLst>
                <a:tab pos="470534" algn="l"/>
              </a:tabLst>
            </a:pPr>
            <a:r>
              <a:rPr sz="2550" spc="-15" dirty="0">
                <a:solidFill>
                  <a:prstClr val="black"/>
                </a:solidFill>
                <a:latin typeface="Arial"/>
                <a:cs typeface="Arial"/>
              </a:rPr>
              <a:t>cor</a:t>
            </a:r>
            <a:r>
              <a:rPr sz="2550" spc="-5" dirty="0">
                <a:solidFill>
                  <a:prstClr val="black"/>
                </a:solidFill>
                <a:latin typeface="Arial"/>
                <a:cs typeface="Arial"/>
              </a:rPr>
              <a:t>r</a:t>
            </a:r>
            <a:r>
              <a:rPr sz="2550" spc="-20" dirty="0">
                <a:solidFill>
                  <a:prstClr val="black"/>
                </a:solidFill>
                <a:latin typeface="Arial"/>
                <a:cs typeface="Arial"/>
              </a:rPr>
              <a:t>elatio</a:t>
            </a:r>
            <a:r>
              <a:rPr sz="2550" spc="-10" dirty="0">
                <a:solidFill>
                  <a:prstClr val="black"/>
                </a:solidFill>
                <a:latin typeface="Arial"/>
                <a:cs typeface="Arial"/>
              </a:rPr>
              <a:t>n,</a:t>
            </a:r>
            <a:r>
              <a:rPr sz="2550" spc="45" dirty="0">
                <a:solidFill>
                  <a:prstClr val="black"/>
                </a:solidFill>
                <a:latin typeface="Times New Roman"/>
                <a:cs typeface="Times New Roman"/>
              </a:rPr>
              <a:t> </a:t>
            </a:r>
            <a:r>
              <a:rPr sz="2550" spc="-15" dirty="0">
                <a:solidFill>
                  <a:prstClr val="black"/>
                </a:solidFill>
                <a:latin typeface="Arial"/>
                <a:cs typeface="Arial"/>
              </a:rPr>
              <a:t>covariatio</a:t>
            </a:r>
            <a:r>
              <a:rPr sz="2550" spc="-5" dirty="0">
                <a:solidFill>
                  <a:prstClr val="black"/>
                </a:solidFill>
                <a:latin typeface="Arial"/>
                <a:cs typeface="Arial"/>
              </a:rPr>
              <a:t>n</a:t>
            </a:r>
            <a:r>
              <a:rPr sz="2550" spc="-10" dirty="0">
                <a:solidFill>
                  <a:prstClr val="black"/>
                </a:solidFill>
                <a:latin typeface="Arial"/>
                <a:cs typeface="Arial"/>
              </a:rPr>
              <a:t>,</a:t>
            </a:r>
            <a:r>
              <a:rPr sz="2550" spc="70" dirty="0">
                <a:solidFill>
                  <a:prstClr val="black"/>
                </a:solidFill>
                <a:latin typeface="Times New Roman"/>
                <a:cs typeface="Times New Roman"/>
              </a:rPr>
              <a:t> </a:t>
            </a:r>
            <a:r>
              <a:rPr sz="2550" spc="-20" dirty="0">
                <a:solidFill>
                  <a:prstClr val="black"/>
                </a:solidFill>
                <a:latin typeface="Arial"/>
                <a:cs typeface="Arial"/>
              </a:rPr>
              <a:t>linea</a:t>
            </a:r>
            <a:r>
              <a:rPr sz="2550" spc="-10" dirty="0">
                <a:solidFill>
                  <a:prstClr val="black"/>
                </a:solidFill>
                <a:latin typeface="Arial"/>
                <a:cs typeface="Arial"/>
              </a:rPr>
              <a:t>r</a:t>
            </a:r>
            <a:r>
              <a:rPr sz="2550" spc="65" dirty="0">
                <a:solidFill>
                  <a:prstClr val="black"/>
                </a:solidFill>
                <a:latin typeface="Times New Roman"/>
                <a:cs typeface="Times New Roman"/>
              </a:rPr>
              <a:t> </a:t>
            </a:r>
            <a:r>
              <a:rPr sz="2550" spc="-15" dirty="0">
                <a:solidFill>
                  <a:prstClr val="black"/>
                </a:solidFill>
                <a:latin typeface="Arial"/>
                <a:cs typeface="Arial"/>
              </a:rPr>
              <a:t>dependence,</a:t>
            </a:r>
            <a:r>
              <a:rPr sz="2550" spc="-10" dirty="0">
                <a:solidFill>
                  <a:prstClr val="black"/>
                </a:solidFill>
                <a:latin typeface="Times New Roman"/>
                <a:cs typeface="Times New Roman"/>
              </a:rPr>
              <a:t> </a:t>
            </a:r>
            <a:r>
              <a:rPr sz="2550" spc="-20" dirty="0">
                <a:solidFill>
                  <a:prstClr val="black"/>
                </a:solidFill>
                <a:latin typeface="Arial"/>
                <a:cs typeface="Arial"/>
              </a:rPr>
              <a:t>dime</a:t>
            </a:r>
            <a:r>
              <a:rPr sz="2550" spc="-10" dirty="0">
                <a:solidFill>
                  <a:prstClr val="black"/>
                </a:solidFill>
                <a:latin typeface="Arial"/>
                <a:cs typeface="Arial"/>
              </a:rPr>
              <a:t>n</a:t>
            </a:r>
            <a:r>
              <a:rPr sz="2550" spc="-15" dirty="0">
                <a:solidFill>
                  <a:prstClr val="black"/>
                </a:solidFill>
                <a:latin typeface="Arial"/>
                <a:cs typeface="Arial"/>
              </a:rPr>
              <a:t>sionality</a:t>
            </a:r>
            <a:r>
              <a:rPr sz="2550" spc="50" dirty="0">
                <a:solidFill>
                  <a:prstClr val="black"/>
                </a:solidFill>
                <a:latin typeface="Times New Roman"/>
                <a:cs typeface="Times New Roman"/>
              </a:rPr>
              <a:t> </a:t>
            </a:r>
            <a:r>
              <a:rPr sz="2550" spc="-15" dirty="0">
                <a:solidFill>
                  <a:prstClr val="black"/>
                </a:solidFill>
                <a:latin typeface="Arial"/>
                <a:cs typeface="Arial"/>
              </a:rPr>
              <a:t>red</a:t>
            </a:r>
            <a:r>
              <a:rPr sz="2550" spc="-20" dirty="0">
                <a:solidFill>
                  <a:prstClr val="black"/>
                </a:solidFill>
                <a:latin typeface="Arial"/>
                <a:cs typeface="Arial"/>
              </a:rPr>
              <a:t>uctio</a:t>
            </a:r>
            <a:r>
              <a:rPr sz="2550" spc="-10" dirty="0">
                <a:solidFill>
                  <a:prstClr val="black"/>
                </a:solidFill>
                <a:latin typeface="Arial"/>
                <a:cs typeface="Arial"/>
              </a:rPr>
              <a:t>n</a:t>
            </a:r>
            <a:r>
              <a:rPr sz="2550" spc="-30" dirty="0">
                <a:solidFill>
                  <a:prstClr val="black"/>
                </a:solidFill>
                <a:latin typeface="Arial"/>
                <a:cs typeface="Arial"/>
              </a:rPr>
              <a:t>…</a:t>
            </a:r>
            <a:endParaRPr sz="2550">
              <a:solidFill>
                <a:prstClr val="black"/>
              </a:solidFill>
              <a:latin typeface="Arial"/>
              <a:cs typeface="Arial"/>
            </a:endParaRPr>
          </a:p>
          <a:p>
            <a:pPr marL="12700"/>
            <a:r>
              <a:rPr sz="2550" spc="-75" dirty="0">
                <a:solidFill>
                  <a:prstClr val="black"/>
                </a:solidFill>
                <a:latin typeface="Arial"/>
                <a:cs typeface="Arial"/>
              </a:rPr>
              <a:t>V</a:t>
            </a:r>
            <a:r>
              <a:rPr sz="2550" spc="-20" dirty="0">
                <a:solidFill>
                  <a:prstClr val="black"/>
                </a:solidFill>
                <a:latin typeface="Arial"/>
                <a:cs typeface="Arial"/>
              </a:rPr>
              <a:t>isualization</a:t>
            </a:r>
            <a:endParaRPr sz="2550">
              <a:solidFill>
                <a:prstClr val="black"/>
              </a:solidFill>
              <a:latin typeface="Arial"/>
              <a:cs typeface="Arial"/>
            </a:endParaRPr>
          </a:p>
          <a:p>
            <a:pPr marL="469900" indent="-457200">
              <a:buFont typeface="Arial"/>
              <a:buChar char="-"/>
              <a:tabLst>
                <a:tab pos="470534" algn="l"/>
              </a:tabLst>
            </a:pPr>
            <a:r>
              <a:rPr sz="2550" spc="-20" dirty="0">
                <a:solidFill>
                  <a:prstClr val="black"/>
                </a:solidFill>
                <a:latin typeface="Arial"/>
                <a:cs typeface="Arial"/>
              </a:rPr>
              <a:t>bo</a:t>
            </a:r>
            <a:r>
              <a:rPr sz="2550" spc="-50" dirty="0">
                <a:solidFill>
                  <a:prstClr val="black"/>
                </a:solidFill>
                <a:latin typeface="Arial"/>
                <a:cs typeface="Arial"/>
              </a:rPr>
              <a:t>x</a:t>
            </a:r>
            <a:r>
              <a:rPr sz="2550" spc="-20" dirty="0">
                <a:solidFill>
                  <a:prstClr val="black"/>
                </a:solidFill>
                <a:latin typeface="Arial"/>
                <a:cs typeface="Arial"/>
              </a:rPr>
              <a:t>polot</a:t>
            </a:r>
            <a:r>
              <a:rPr sz="2550" spc="-10" dirty="0">
                <a:solidFill>
                  <a:prstClr val="black"/>
                </a:solidFill>
                <a:latin typeface="Arial"/>
                <a:cs typeface="Arial"/>
              </a:rPr>
              <a:t>s,</a:t>
            </a:r>
            <a:r>
              <a:rPr sz="2550" spc="95" dirty="0">
                <a:solidFill>
                  <a:prstClr val="black"/>
                </a:solidFill>
                <a:latin typeface="Times New Roman"/>
                <a:cs typeface="Times New Roman"/>
              </a:rPr>
              <a:t> </a:t>
            </a:r>
            <a:r>
              <a:rPr sz="2550" spc="-20" dirty="0">
                <a:solidFill>
                  <a:prstClr val="black"/>
                </a:solidFill>
                <a:latin typeface="Arial"/>
                <a:cs typeface="Arial"/>
              </a:rPr>
              <a:t>histog</a:t>
            </a:r>
            <a:r>
              <a:rPr sz="2550" spc="-5" dirty="0">
                <a:solidFill>
                  <a:prstClr val="black"/>
                </a:solidFill>
                <a:latin typeface="Arial"/>
                <a:cs typeface="Arial"/>
              </a:rPr>
              <a:t>r</a:t>
            </a:r>
            <a:r>
              <a:rPr sz="2550" spc="-25" dirty="0">
                <a:solidFill>
                  <a:prstClr val="black"/>
                </a:solidFill>
                <a:latin typeface="Arial"/>
                <a:cs typeface="Arial"/>
              </a:rPr>
              <a:t>am</a:t>
            </a:r>
            <a:r>
              <a:rPr sz="2550" spc="-5" dirty="0">
                <a:solidFill>
                  <a:prstClr val="black"/>
                </a:solidFill>
                <a:latin typeface="Arial"/>
                <a:cs typeface="Arial"/>
              </a:rPr>
              <a:t>s</a:t>
            </a:r>
            <a:r>
              <a:rPr sz="2550" spc="-10" dirty="0">
                <a:solidFill>
                  <a:prstClr val="black"/>
                </a:solidFill>
                <a:latin typeface="Arial"/>
                <a:cs typeface="Arial"/>
              </a:rPr>
              <a:t>,</a:t>
            </a:r>
            <a:r>
              <a:rPr sz="2550" spc="70" dirty="0">
                <a:solidFill>
                  <a:prstClr val="black"/>
                </a:solidFill>
                <a:latin typeface="Times New Roman"/>
                <a:cs typeface="Times New Roman"/>
              </a:rPr>
              <a:t> </a:t>
            </a:r>
            <a:r>
              <a:rPr sz="2550" spc="-20" dirty="0">
                <a:solidFill>
                  <a:prstClr val="black"/>
                </a:solidFill>
                <a:latin typeface="Arial"/>
                <a:cs typeface="Arial"/>
              </a:rPr>
              <a:t>cumm</a:t>
            </a:r>
            <a:r>
              <a:rPr sz="2550" spc="-15" dirty="0">
                <a:solidFill>
                  <a:prstClr val="black"/>
                </a:solidFill>
                <a:latin typeface="Arial"/>
                <a:cs typeface="Arial"/>
              </a:rPr>
              <a:t>ulative</a:t>
            </a:r>
            <a:r>
              <a:rPr sz="2550" spc="80" dirty="0">
                <a:solidFill>
                  <a:prstClr val="black"/>
                </a:solidFill>
                <a:latin typeface="Times New Roman"/>
                <a:cs typeface="Times New Roman"/>
              </a:rPr>
              <a:t> </a:t>
            </a:r>
            <a:r>
              <a:rPr sz="2550" spc="-15" dirty="0">
                <a:solidFill>
                  <a:prstClr val="black"/>
                </a:solidFill>
                <a:latin typeface="Arial"/>
                <a:cs typeface="Arial"/>
              </a:rPr>
              <a:t>distrib</a:t>
            </a:r>
            <a:r>
              <a:rPr sz="2550" spc="-10" dirty="0">
                <a:solidFill>
                  <a:prstClr val="black"/>
                </a:solidFill>
                <a:latin typeface="Arial"/>
                <a:cs typeface="Arial"/>
              </a:rPr>
              <a:t>ution,</a:t>
            </a:r>
            <a:endParaRPr sz="2550">
              <a:solidFill>
                <a:prstClr val="black"/>
              </a:solidFill>
              <a:latin typeface="Arial"/>
              <a:cs typeface="Arial"/>
            </a:endParaRPr>
          </a:p>
          <a:p>
            <a:pPr marL="469900"/>
            <a:r>
              <a:rPr sz="2550" spc="-15" dirty="0">
                <a:solidFill>
                  <a:prstClr val="black"/>
                </a:solidFill>
                <a:latin typeface="Arial"/>
                <a:cs typeface="Arial"/>
              </a:rPr>
              <a:t>scatter</a:t>
            </a:r>
            <a:r>
              <a:rPr sz="2550" spc="70" dirty="0">
                <a:solidFill>
                  <a:prstClr val="black"/>
                </a:solidFill>
                <a:latin typeface="Times New Roman"/>
                <a:cs typeface="Times New Roman"/>
              </a:rPr>
              <a:t> </a:t>
            </a:r>
            <a:r>
              <a:rPr sz="2550" spc="-20" dirty="0">
                <a:solidFill>
                  <a:prstClr val="black"/>
                </a:solidFill>
                <a:latin typeface="Arial"/>
                <a:cs typeface="Arial"/>
              </a:rPr>
              <a:t>plots</a:t>
            </a:r>
            <a:r>
              <a:rPr sz="2550" spc="-10" dirty="0">
                <a:solidFill>
                  <a:prstClr val="black"/>
                </a:solidFill>
                <a:latin typeface="Arial"/>
                <a:cs typeface="Arial"/>
              </a:rPr>
              <a:t>,</a:t>
            </a:r>
            <a:r>
              <a:rPr sz="2550" spc="85" dirty="0">
                <a:solidFill>
                  <a:prstClr val="black"/>
                </a:solidFill>
                <a:latin typeface="Times New Roman"/>
                <a:cs typeface="Times New Roman"/>
              </a:rPr>
              <a:t> </a:t>
            </a:r>
            <a:r>
              <a:rPr sz="2550" spc="-15" dirty="0">
                <a:solidFill>
                  <a:prstClr val="black"/>
                </a:solidFill>
                <a:latin typeface="Arial"/>
                <a:cs typeface="Arial"/>
              </a:rPr>
              <a:t>corr</a:t>
            </a:r>
            <a:r>
              <a:rPr sz="2550" spc="75" dirty="0">
                <a:solidFill>
                  <a:prstClr val="black"/>
                </a:solidFill>
                <a:latin typeface="Times New Roman"/>
                <a:cs typeface="Times New Roman"/>
              </a:rPr>
              <a:t> </a:t>
            </a:r>
            <a:r>
              <a:rPr sz="2550" spc="-15" dirty="0">
                <a:solidFill>
                  <a:prstClr val="black"/>
                </a:solidFill>
                <a:latin typeface="Arial"/>
                <a:cs typeface="Arial"/>
              </a:rPr>
              <a:t>matrice</a:t>
            </a:r>
            <a:r>
              <a:rPr sz="2550" spc="-10" dirty="0">
                <a:solidFill>
                  <a:prstClr val="black"/>
                </a:solidFill>
                <a:latin typeface="Arial"/>
                <a:cs typeface="Arial"/>
              </a:rPr>
              <a:t>s,</a:t>
            </a:r>
            <a:r>
              <a:rPr sz="2550" spc="-5" dirty="0">
                <a:solidFill>
                  <a:prstClr val="black"/>
                </a:solidFill>
                <a:latin typeface="Arial"/>
                <a:cs typeface="Arial"/>
              </a:rPr>
              <a:t> </a:t>
            </a:r>
            <a:r>
              <a:rPr sz="2550" spc="-30" dirty="0">
                <a:solidFill>
                  <a:prstClr val="black"/>
                </a:solidFill>
                <a:latin typeface="Arial"/>
                <a:cs typeface="Arial"/>
              </a:rPr>
              <a:t>…</a:t>
            </a:r>
            <a:endParaRPr sz="2550">
              <a:solidFill>
                <a:prstClr val="black"/>
              </a:solidFill>
              <a:latin typeface="Arial"/>
              <a:cs typeface="Arial"/>
            </a:endParaRPr>
          </a:p>
        </p:txBody>
      </p:sp>
      <p:sp>
        <p:nvSpPr>
          <p:cNvPr id="4" name="object 4"/>
          <p:cNvSpPr txBox="1"/>
          <p:nvPr/>
        </p:nvSpPr>
        <p:spPr>
          <a:xfrm>
            <a:off x="1934972" y="830826"/>
            <a:ext cx="6029960" cy="553998"/>
          </a:xfrm>
          <a:prstGeom prst="rect">
            <a:avLst/>
          </a:prstGeom>
        </p:spPr>
        <p:txBody>
          <a:bodyPr vert="horz" wrap="square" lIns="0" tIns="0" rIns="0" bIns="0" rtlCol="0">
            <a:spAutoFit/>
          </a:bodyPr>
          <a:lstStyle/>
          <a:p>
            <a:pPr marL="12700"/>
            <a:r>
              <a:rPr sz="3600" b="1" spc="-40" dirty="0">
                <a:solidFill>
                  <a:prstClr val="black"/>
                </a:solidFill>
                <a:latin typeface="Calibri"/>
                <a:cs typeface="Calibri"/>
              </a:rPr>
              <a:t>E</a:t>
            </a:r>
            <a:r>
              <a:rPr sz="3600" b="1" spc="-5" dirty="0">
                <a:solidFill>
                  <a:prstClr val="black"/>
                </a:solidFill>
                <a:latin typeface="Calibri"/>
                <a:cs typeface="Calibri"/>
              </a:rPr>
              <a:t>x</a:t>
            </a:r>
            <a:r>
              <a:rPr sz="3600" b="1" spc="-25" dirty="0">
                <a:solidFill>
                  <a:prstClr val="black"/>
                </a:solidFill>
                <a:latin typeface="Calibri"/>
                <a:cs typeface="Calibri"/>
              </a:rPr>
              <a:t>p</a:t>
            </a:r>
            <a:r>
              <a:rPr sz="3600" b="1" spc="-10" dirty="0">
                <a:solidFill>
                  <a:prstClr val="black"/>
                </a:solidFill>
                <a:latin typeface="Calibri"/>
                <a:cs typeface="Calibri"/>
              </a:rPr>
              <a:t>l</a:t>
            </a:r>
            <a:r>
              <a:rPr sz="3600" b="1" spc="-45" dirty="0">
                <a:solidFill>
                  <a:prstClr val="black"/>
                </a:solidFill>
                <a:latin typeface="Calibri"/>
                <a:cs typeface="Calibri"/>
              </a:rPr>
              <a:t>o</a:t>
            </a:r>
            <a:r>
              <a:rPr sz="3600" b="1" spc="-5" dirty="0">
                <a:solidFill>
                  <a:prstClr val="black"/>
                </a:solidFill>
                <a:latin typeface="Calibri"/>
                <a:cs typeface="Calibri"/>
              </a:rPr>
              <a:t>r</a:t>
            </a:r>
            <a:r>
              <a:rPr sz="3600" b="1" spc="-25" dirty="0">
                <a:solidFill>
                  <a:prstClr val="black"/>
                </a:solidFill>
                <a:latin typeface="Calibri"/>
                <a:cs typeface="Calibri"/>
              </a:rPr>
              <a:t>a</a:t>
            </a:r>
            <a:r>
              <a:rPr sz="3600" b="1" spc="-30" dirty="0">
                <a:solidFill>
                  <a:prstClr val="black"/>
                </a:solidFill>
                <a:latin typeface="Calibri"/>
                <a:cs typeface="Calibri"/>
              </a:rPr>
              <a:t>t</a:t>
            </a:r>
            <a:r>
              <a:rPr sz="3600" b="1" spc="-40" dirty="0">
                <a:solidFill>
                  <a:prstClr val="black"/>
                </a:solidFill>
                <a:latin typeface="Calibri"/>
                <a:cs typeface="Calibri"/>
              </a:rPr>
              <a:t>o</a:t>
            </a:r>
            <a:r>
              <a:rPr sz="3600" b="1" spc="-5" dirty="0">
                <a:solidFill>
                  <a:prstClr val="black"/>
                </a:solidFill>
                <a:latin typeface="Calibri"/>
                <a:cs typeface="Calibri"/>
              </a:rPr>
              <a:t>r</a:t>
            </a:r>
            <a:r>
              <a:rPr sz="3600" b="1" dirty="0">
                <a:solidFill>
                  <a:prstClr val="black"/>
                </a:solidFill>
                <a:latin typeface="Calibri"/>
                <a:cs typeface="Calibri"/>
              </a:rPr>
              <a:t>y</a:t>
            </a:r>
            <a:r>
              <a:rPr sz="3600" b="1" spc="-110" dirty="0">
                <a:solidFill>
                  <a:prstClr val="black"/>
                </a:solidFill>
                <a:latin typeface="Times New Roman"/>
                <a:cs typeface="Times New Roman"/>
              </a:rPr>
              <a:t> </a:t>
            </a:r>
            <a:r>
              <a:rPr sz="3600" b="1" spc="-15" dirty="0">
                <a:solidFill>
                  <a:prstClr val="black"/>
                </a:solidFill>
                <a:latin typeface="Calibri"/>
                <a:cs typeface="Calibri"/>
              </a:rPr>
              <a:t>D</a:t>
            </a:r>
            <a:r>
              <a:rPr sz="3600" b="1" spc="-35" dirty="0">
                <a:solidFill>
                  <a:prstClr val="black"/>
                </a:solidFill>
                <a:latin typeface="Calibri"/>
                <a:cs typeface="Calibri"/>
              </a:rPr>
              <a:t>at</a:t>
            </a:r>
            <a:r>
              <a:rPr sz="3600" b="1" spc="-20" dirty="0">
                <a:solidFill>
                  <a:prstClr val="black"/>
                </a:solidFill>
                <a:latin typeface="Calibri"/>
                <a:cs typeface="Calibri"/>
              </a:rPr>
              <a:t>a</a:t>
            </a:r>
            <a:r>
              <a:rPr sz="3600" b="1" spc="-95" dirty="0">
                <a:solidFill>
                  <a:prstClr val="black"/>
                </a:solidFill>
                <a:latin typeface="Times New Roman"/>
                <a:cs typeface="Times New Roman"/>
              </a:rPr>
              <a:t> </a:t>
            </a:r>
            <a:r>
              <a:rPr sz="3600" b="1" spc="-25" dirty="0">
                <a:solidFill>
                  <a:prstClr val="black"/>
                </a:solidFill>
                <a:latin typeface="Calibri"/>
                <a:cs typeface="Calibri"/>
              </a:rPr>
              <a:t>A</a:t>
            </a:r>
            <a:r>
              <a:rPr sz="3600" b="1" spc="-45" dirty="0">
                <a:solidFill>
                  <a:prstClr val="black"/>
                </a:solidFill>
                <a:latin typeface="Calibri"/>
                <a:cs typeface="Calibri"/>
              </a:rPr>
              <a:t>n</a:t>
            </a:r>
            <a:r>
              <a:rPr sz="3600" b="1" spc="-35" dirty="0">
                <a:solidFill>
                  <a:prstClr val="black"/>
                </a:solidFill>
                <a:latin typeface="Calibri"/>
                <a:cs typeface="Calibri"/>
              </a:rPr>
              <a:t>a</a:t>
            </a:r>
            <a:r>
              <a:rPr sz="3600" b="1" spc="-10" dirty="0">
                <a:solidFill>
                  <a:prstClr val="black"/>
                </a:solidFill>
                <a:latin typeface="Calibri"/>
                <a:cs typeface="Calibri"/>
              </a:rPr>
              <a:t>l</a:t>
            </a:r>
            <a:r>
              <a:rPr sz="3600" b="1" spc="-45" dirty="0">
                <a:solidFill>
                  <a:prstClr val="black"/>
                </a:solidFill>
                <a:latin typeface="Calibri"/>
                <a:cs typeface="Calibri"/>
              </a:rPr>
              <a:t>y</a:t>
            </a:r>
            <a:r>
              <a:rPr sz="3600" b="1" spc="-15" dirty="0">
                <a:solidFill>
                  <a:prstClr val="black"/>
                </a:solidFill>
                <a:latin typeface="Calibri"/>
                <a:cs typeface="Calibri"/>
              </a:rPr>
              <a:t>s</a:t>
            </a:r>
            <a:r>
              <a:rPr sz="3600" b="1" spc="-30" dirty="0">
                <a:solidFill>
                  <a:prstClr val="black"/>
                </a:solidFill>
                <a:latin typeface="Calibri"/>
                <a:cs typeface="Calibri"/>
              </a:rPr>
              <a:t>i</a:t>
            </a:r>
            <a:r>
              <a:rPr sz="3600" b="1" spc="-15" dirty="0">
                <a:solidFill>
                  <a:prstClr val="black"/>
                </a:solidFill>
                <a:latin typeface="Calibri"/>
                <a:cs typeface="Calibri"/>
              </a:rPr>
              <a:t>s</a:t>
            </a:r>
            <a:r>
              <a:rPr sz="3600" b="1" spc="-90" dirty="0">
                <a:solidFill>
                  <a:prstClr val="black"/>
                </a:solidFill>
                <a:latin typeface="Times New Roman"/>
                <a:cs typeface="Times New Roman"/>
              </a:rPr>
              <a:t> </a:t>
            </a:r>
            <a:r>
              <a:rPr sz="3600" b="1" spc="-35" dirty="0">
                <a:solidFill>
                  <a:prstClr val="black"/>
                </a:solidFill>
                <a:latin typeface="Calibri"/>
                <a:cs typeface="Calibri"/>
              </a:rPr>
              <a:t>(E</a:t>
            </a:r>
            <a:r>
              <a:rPr sz="3600" b="1" spc="-15" dirty="0">
                <a:solidFill>
                  <a:prstClr val="black"/>
                </a:solidFill>
                <a:latin typeface="Calibri"/>
                <a:cs typeface="Calibri"/>
              </a:rPr>
              <a:t>D</a:t>
            </a:r>
            <a:r>
              <a:rPr sz="3600" b="1" spc="-20" dirty="0">
                <a:solidFill>
                  <a:prstClr val="black"/>
                </a:solidFill>
                <a:latin typeface="Calibri"/>
                <a:cs typeface="Calibri"/>
              </a:rPr>
              <a:t>A)</a:t>
            </a:r>
            <a:endParaRPr sz="3600">
              <a:solidFill>
                <a:prstClr val="black"/>
              </a:solidFill>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1"/>
            <a:ext cx="9144000" cy="685798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3" name="object 3"/>
          <p:cNvSpPr txBox="1"/>
          <p:nvPr/>
        </p:nvSpPr>
        <p:spPr>
          <a:xfrm>
            <a:off x="1934973" y="818129"/>
            <a:ext cx="7870825" cy="553998"/>
          </a:xfrm>
          <a:prstGeom prst="rect">
            <a:avLst/>
          </a:prstGeom>
        </p:spPr>
        <p:txBody>
          <a:bodyPr vert="horz" wrap="square" lIns="0" tIns="0" rIns="0" bIns="0" rtlCol="0">
            <a:spAutoFit/>
          </a:bodyPr>
          <a:lstStyle/>
          <a:p>
            <a:pPr marL="12700"/>
            <a:r>
              <a:rPr sz="3600" b="1" spc="-40" dirty="0">
                <a:solidFill>
                  <a:prstClr val="black"/>
                </a:solidFill>
                <a:latin typeface="Calibri"/>
                <a:cs typeface="Calibri"/>
              </a:rPr>
              <a:t>E</a:t>
            </a:r>
            <a:r>
              <a:rPr sz="3600" b="1" spc="-5" dirty="0">
                <a:solidFill>
                  <a:prstClr val="black"/>
                </a:solidFill>
                <a:latin typeface="Calibri"/>
                <a:cs typeface="Calibri"/>
              </a:rPr>
              <a:t>x</a:t>
            </a:r>
            <a:r>
              <a:rPr sz="3600" b="1" spc="-25" dirty="0">
                <a:solidFill>
                  <a:prstClr val="black"/>
                </a:solidFill>
                <a:latin typeface="Calibri"/>
                <a:cs typeface="Calibri"/>
              </a:rPr>
              <a:t>p</a:t>
            </a:r>
            <a:r>
              <a:rPr sz="3600" b="1" spc="-10" dirty="0">
                <a:solidFill>
                  <a:prstClr val="black"/>
                </a:solidFill>
                <a:latin typeface="Calibri"/>
                <a:cs typeface="Calibri"/>
              </a:rPr>
              <a:t>l</a:t>
            </a:r>
            <a:r>
              <a:rPr sz="3600" b="1" spc="-45" dirty="0">
                <a:solidFill>
                  <a:prstClr val="black"/>
                </a:solidFill>
                <a:latin typeface="Calibri"/>
                <a:cs typeface="Calibri"/>
              </a:rPr>
              <a:t>o</a:t>
            </a:r>
            <a:r>
              <a:rPr sz="3600" b="1" spc="-5" dirty="0">
                <a:solidFill>
                  <a:prstClr val="black"/>
                </a:solidFill>
                <a:latin typeface="Calibri"/>
                <a:cs typeface="Calibri"/>
              </a:rPr>
              <a:t>r</a:t>
            </a:r>
            <a:r>
              <a:rPr sz="3600" b="1" spc="-25" dirty="0">
                <a:solidFill>
                  <a:prstClr val="black"/>
                </a:solidFill>
                <a:latin typeface="Calibri"/>
                <a:cs typeface="Calibri"/>
              </a:rPr>
              <a:t>a</a:t>
            </a:r>
            <a:r>
              <a:rPr sz="3600" b="1" spc="-30" dirty="0">
                <a:solidFill>
                  <a:prstClr val="black"/>
                </a:solidFill>
                <a:latin typeface="Calibri"/>
                <a:cs typeface="Calibri"/>
              </a:rPr>
              <a:t>t</a:t>
            </a:r>
            <a:r>
              <a:rPr sz="3600" b="1" spc="-40" dirty="0">
                <a:solidFill>
                  <a:prstClr val="black"/>
                </a:solidFill>
                <a:latin typeface="Calibri"/>
                <a:cs typeface="Calibri"/>
              </a:rPr>
              <a:t>o</a:t>
            </a:r>
            <a:r>
              <a:rPr sz="3600" b="1" spc="-5" dirty="0">
                <a:solidFill>
                  <a:prstClr val="black"/>
                </a:solidFill>
                <a:latin typeface="Calibri"/>
                <a:cs typeface="Calibri"/>
              </a:rPr>
              <a:t>r</a:t>
            </a:r>
            <a:r>
              <a:rPr sz="3600" b="1" dirty="0">
                <a:solidFill>
                  <a:prstClr val="black"/>
                </a:solidFill>
                <a:latin typeface="Calibri"/>
                <a:cs typeface="Calibri"/>
              </a:rPr>
              <a:t>y</a:t>
            </a:r>
            <a:r>
              <a:rPr sz="3600" b="1" spc="-110" dirty="0">
                <a:solidFill>
                  <a:prstClr val="black"/>
                </a:solidFill>
                <a:latin typeface="Times New Roman"/>
                <a:cs typeface="Times New Roman"/>
              </a:rPr>
              <a:t> </a:t>
            </a:r>
            <a:r>
              <a:rPr sz="3600" b="1" spc="-15" dirty="0">
                <a:solidFill>
                  <a:prstClr val="black"/>
                </a:solidFill>
                <a:latin typeface="Calibri"/>
                <a:cs typeface="Calibri"/>
              </a:rPr>
              <a:t>D</a:t>
            </a:r>
            <a:r>
              <a:rPr sz="3600" b="1" spc="-35" dirty="0">
                <a:solidFill>
                  <a:prstClr val="black"/>
                </a:solidFill>
                <a:latin typeface="Calibri"/>
                <a:cs typeface="Calibri"/>
              </a:rPr>
              <a:t>at</a:t>
            </a:r>
            <a:r>
              <a:rPr sz="3600" b="1" spc="-20" dirty="0">
                <a:solidFill>
                  <a:prstClr val="black"/>
                </a:solidFill>
                <a:latin typeface="Calibri"/>
                <a:cs typeface="Calibri"/>
              </a:rPr>
              <a:t>a</a:t>
            </a:r>
            <a:r>
              <a:rPr sz="3600" b="1" spc="-95" dirty="0">
                <a:solidFill>
                  <a:prstClr val="black"/>
                </a:solidFill>
                <a:latin typeface="Times New Roman"/>
                <a:cs typeface="Times New Roman"/>
              </a:rPr>
              <a:t> </a:t>
            </a:r>
            <a:r>
              <a:rPr sz="3600" b="1" spc="-25" dirty="0">
                <a:solidFill>
                  <a:prstClr val="black"/>
                </a:solidFill>
                <a:latin typeface="Calibri"/>
                <a:cs typeface="Calibri"/>
              </a:rPr>
              <a:t>A</a:t>
            </a:r>
            <a:r>
              <a:rPr sz="3600" b="1" spc="-45" dirty="0">
                <a:solidFill>
                  <a:prstClr val="black"/>
                </a:solidFill>
                <a:latin typeface="Calibri"/>
                <a:cs typeface="Calibri"/>
              </a:rPr>
              <a:t>n</a:t>
            </a:r>
            <a:r>
              <a:rPr sz="3600" b="1" spc="-35" dirty="0">
                <a:solidFill>
                  <a:prstClr val="black"/>
                </a:solidFill>
                <a:latin typeface="Calibri"/>
                <a:cs typeface="Calibri"/>
              </a:rPr>
              <a:t>a</a:t>
            </a:r>
            <a:r>
              <a:rPr sz="3600" b="1" spc="-10" dirty="0">
                <a:solidFill>
                  <a:prstClr val="black"/>
                </a:solidFill>
                <a:latin typeface="Calibri"/>
                <a:cs typeface="Calibri"/>
              </a:rPr>
              <a:t>l</a:t>
            </a:r>
            <a:r>
              <a:rPr sz="3600" b="1" spc="-45" dirty="0">
                <a:solidFill>
                  <a:prstClr val="black"/>
                </a:solidFill>
                <a:latin typeface="Calibri"/>
                <a:cs typeface="Calibri"/>
              </a:rPr>
              <a:t>y</a:t>
            </a:r>
            <a:r>
              <a:rPr sz="3600" b="1" spc="-15" dirty="0">
                <a:solidFill>
                  <a:prstClr val="black"/>
                </a:solidFill>
                <a:latin typeface="Calibri"/>
                <a:cs typeface="Calibri"/>
              </a:rPr>
              <a:t>s</a:t>
            </a:r>
            <a:r>
              <a:rPr sz="3600" b="1" spc="-30" dirty="0">
                <a:solidFill>
                  <a:prstClr val="black"/>
                </a:solidFill>
                <a:latin typeface="Calibri"/>
                <a:cs typeface="Calibri"/>
              </a:rPr>
              <a:t>i</a:t>
            </a:r>
            <a:r>
              <a:rPr sz="3600" b="1" spc="-15" dirty="0">
                <a:solidFill>
                  <a:prstClr val="black"/>
                </a:solidFill>
                <a:latin typeface="Calibri"/>
                <a:cs typeface="Calibri"/>
              </a:rPr>
              <a:t>s</a:t>
            </a:r>
            <a:r>
              <a:rPr sz="3600" b="1" spc="-90" dirty="0">
                <a:solidFill>
                  <a:prstClr val="black"/>
                </a:solidFill>
                <a:latin typeface="Times New Roman"/>
                <a:cs typeface="Times New Roman"/>
              </a:rPr>
              <a:t> </a:t>
            </a:r>
            <a:r>
              <a:rPr sz="3600" b="1" spc="-35" dirty="0">
                <a:solidFill>
                  <a:prstClr val="black"/>
                </a:solidFill>
                <a:latin typeface="Calibri"/>
                <a:cs typeface="Calibri"/>
              </a:rPr>
              <a:t>(E</a:t>
            </a:r>
            <a:r>
              <a:rPr sz="3600" b="1" spc="-15" dirty="0">
                <a:solidFill>
                  <a:prstClr val="black"/>
                </a:solidFill>
                <a:latin typeface="Calibri"/>
                <a:cs typeface="Calibri"/>
              </a:rPr>
              <a:t>D</a:t>
            </a:r>
            <a:r>
              <a:rPr sz="3600" b="1" spc="-20" dirty="0">
                <a:solidFill>
                  <a:prstClr val="black"/>
                </a:solidFill>
                <a:latin typeface="Calibri"/>
                <a:cs typeface="Calibri"/>
              </a:rPr>
              <a:t>A)</a:t>
            </a:r>
            <a:r>
              <a:rPr sz="3600" b="1" spc="-90" dirty="0">
                <a:solidFill>
                  <a:prstClr val="black"/>
                </a:solidFill>
                <a:latin typeface="Times New Roman"/>
                <a:cs typeface="Times New Roman"/>
              </a:rPr>
              <a:t> </a:t>
            </a:r>
            <a:r>
              <a:rPr sz="3600" b="1" dirty="0">
                <a:solidFill>
                  <a:prstClr val="black"/>
                </a:solidFill>
                <a:latin typeface="Calibri"/>
                <a:cs typeface="Calibri"/>
              </a:rPr>
              <a:t>-</a:t>
            </a:r>
            <a:r>
              <a:rPr sz="3600" b="1" spc="-120" dirty="0">
                <a:solidFill>
                  <a:prstClr val="black"/>
                </a:solidFill>
                <a:latin typeface="Times New Roman"/>
                <a:cs typeface="Times New Roman"/>
              </a:rPr>
              <a:t> </a:t>
            </a:r>
            <a:r>
              <a:rPr sz="3600" b="1" spc="-35" dirty="0">
                <a:solidFill>
                  <a:prstClr val="black"/>
                </a:solidFill>
                <a:latin typeface="Calibri"/>
                <a:cs typeface="Calibri"/>
              </a:rPr>
              <a:t>pa</a:t>
            </a:r>
            <a:r>
              <a:rPr sz="3600" b="1" dirty="0">
                <a:solidFill>
                  <a:prstClr val="black"/>
                </a:solidFill>
                <a:latin typeface="Calibri"/>
                <a:cs typeface="Calibri"/>
              </a:rPr>
              <a:t>i</a:t>
            </a:r>
            <a:r>
              <a:rPr sz="3600" b="1" spc="-20" dirty="0">
                <a:solidFill>
                  <a:prstClr val="black"/>
                </a:solidFill>
                <a:latin typeface="Calibri"/>
                <a:cs typeface="Calibri"/>
              </a:rPr>
              <a:t>r</a:t>
            </a:r>
            <a:r>
              <a:rPr sz="3600" b="1" spc="-35" dirty="0">
                <a:solidFill>
                  <a:prstClr val="black"/>
                </a:solidFill>
                <a:latin typeface="Calibri"/>
                <a:cs typeface="Calibri"/>
              </a:rPr>
              <a:t>p</a:t>
            </a:r>
            <a:r>
              <a:rPr sz="3600" b="1" spc="-10" dirty="0">
                <a:solidFill>
                  <a:prstClr val="black"/>
                </a:solidFill>
                <a:latin typeface="Calibri"/>
                <a:cs typeface="Calibri"/>
              </a:rPr>
              <a:t>l</a:t>
            </a:r>
            <a:r>
              <a:rPr sz="3600" b="1" spc="-45" dirty="0">
                <a:solidFill>
                  <a:prstClr val="black"/>
                </a:solidFill>
                <a:latin typeface="Calibri"/>
                <a:cs typeface="Calibri"/>
              </a:rPr>
              <a:t>o</a:t>
            </a:r>
            <a:r>
              <a:rPr sz="3600" b="1" spc="-15" dirty="0">
                <a:solidFill>
                  <a:prstClr val="black"/>
                </a:solidFill>
                <a:latin typeface="Calibri"/>
                <a:cs typeface="Calibri"/>
              </a:rPr>
              <a:t>t</a:t>
            </a:r>
            <a:endParaRPr sz="3600">
              <a:solidFill>
                <a:prstClr val="black"/>
              </a:solidFill>
              <a:latin typeface="Calibri"/>
              <a:cs typeface="Calibri"/>
            </a:endParaRPr>
          </a:p>
        </p:txBody>
      </p:sp>
      <p:sp>
        <p:nvSpPr>
          <p:cNvPr id="4" name="object 4"/>
          <p:cNvSpPr/>
          <p:nvPr/>
        </p:nvSpPr>
        <p:spPr>
          <a:xfrm>
            <a:off x="1935480" y="1524006"/>
            <a:ext cx="8418195" cy="1631314"/>
          </a:xfrm>
          <a:custGeom>
            <a:avLst/>
            <a:gdLst/>
            <a:ahLst/>
            <a:cxnLst/>
            <a:rect l="l" t="t" r="r" b="b"/>
            <a:pathLst>
              <a:path w="8418195" h="1631314">
                <a:moveTo>
                  <a:pt x="0" y="1631192"/>
                </a:moveTo>
                <a:lnTo>
                  <a:pt x="8417691" y="1631192"/>
                </a:lnTo>
                <a:lnTo>
                  <a:pt x="8417691" y="0"/>
                </a:lnTo>
                <a:lnTo>
                  <a:pt x="0" y="0"/>
                </a:lnTo>
                <a:lnTo>
                  <a:pt x="0" y="1631192"/>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 name="object 5"/>
          <p:cNvSpPr txBox="1"/>
          <p:nvPr/>
        </p:nvSpPr>
        <p:spPr>
          <a:xfrm>
            <a:off x="2014220" y="1583563"/>
            <a:ext cx="8180070" cy="1527175"/>
          </a:xfrm>
          <a:prstGeom prst="rect">
            <a:avLst/>
          </a:prstGeom>
        </p:spPr>
        <p:txBody>
          <a:bodyPr vert="horz" wrap="square" lIns="0" tIns="0" rIns="0" bIns="0" rtlCol="0">
            <a:spAutoFit/>
          </a:bodyPr>
          <a:lstStyle/>
          <a:p>
            <a:pPr marL="12700"/>
            <a:r>
              <a:rPr sz="1000" b="1" spc="-10" dirty="0">
                <a:solidFill>
                  <a:srgbClr val="00007F"/>
                </a:solidFill>
                <a:latin typeface="Courier New"/>
                <a:cs typeface="Courier New"/>
              </a:rPr>
              <a:t>import</a:t>
            </a:r>
            <a:r>
              <a:rPr sz="1000" b="1" spc="-10" dirty="0">
                <a:solidFill>
                  <a:srgbClr val="00007F"/>
                </a:solidFill>
                <a:latin typeface="Times New Roman"/>
                <a:cs typeface="Times New Roman"/>
              </a:rPr>
              <a:t> </a:t>
            </a:r>
            <a:r>
              <a:rPr sz="1000" b="1" spc="105" dirty="0">
                <a:solidFill>
                  <a:srgbClr val="00007F"/>
                </a:solidFill>
                <a:latin typeface="Times New Roman"/>
                <a:cs typeface="Times New Roman"/>
              </a:rPr>
              <a:t> </a:t>
            </a:r>
            <a:r>
              <a:rPr sz="1000" spc="-10" dirty="0">
                <a:solidFill>
                  <a:prstClr val="black"/>
                </a:solidFill>
                <a:latin typeface="Courier New"/>
                <a:cs typeface="Courier New"/>
              </a:rPr>
              <a:t>pandas</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b="1" spc="-10" dirty="0">
                <a:solidFill>
                  <a:srgbClr val="00007F"/>
                </a:solidFill>
                <a:latin typeface="Courier New"/>
                <a:cs typeface="Courier New"/>
              </a:rPr>
              <a:t>as</a:t>
            </a:r>
            <a:r>
              <a:rPr sz="1000" b="1" dirty="0">
                <a:solidFill>
                  <a:srgbClr val="00007F"/>
                </a:solidFill>
                <a:latin typeface="Times New Roman"/>
                <a:cs typeface="Times New Roman"/>
              </a:rPr>
              <a:t> </a:t>
            </a:r>
            <a:r>
              <a:rPr sz="1000" b="1" spc="100" dirty="0">
                <a:solidFill>
                  <a:srgbClr val="00007F"/>
                </a:solidFill>
                <a:latin typeface="Times New Roman"/>
                <a:cs typeface="Times New Roman"/>
              </a:rPr>
              <a:t> </a:t>
            </a:r>
            <a:r>
              <a:rPr sz="1000" spc="-10" dirty="0">
                <a:solidFill>
                  <a:prstClr val="black"/>
                </a:solidFill>
                <a:latin typeface="Courier New"/>
                <a:cs typeface="Courier New"/>
              </a:rPr>
              <a:t>pd</a:t>
            </a:r>
            <a:endParaRPr sz="1000">
              <a:solidFill>
                <a:prstClr val="black"/>
              </a:solidFill>
              <a:latin typeface="Courier New"/>
              <a:cs typeface="Courier New"/>
            </a:endParaRPr>
          </a:p>
          <a:p>
            <a:pPr marL="12700"/>
            <a:r>
              <a:rPr sz="1000" b="1" spc="-10" dirty="0">
                <a:solidFill>
                  <a:srgbClr val="00007F"/>
                </a:solidFill>
                <a:latin typeface="Courier New"/>
                <a:cs typeface="Courier New"/>
              </a:rPr>
              <a:t>import</a:t>
            </a:r>
            <a:r>
              <a:rPr sz="1000" b="1" spc="-10" dirty="0">
                <a:solidFill>
                  <a:srgbClr val="00007F"/>
                </a:solidFill>
                <a:latin typeface="Times New Roman"/>
                <a:cs typeface="Times New Roman"/>
              </a:rPr>
              <a:t> </a:t>
            </a:r>
            <a:r>
              <a:rPr sz="1000" b="1" spc="105" dirty="0">
                <a:solidFill>
                  <a:srgbClr val="00007F"/>
                </a:solidFill>
                <a:latin typeface="Times New Roman"/>
                <a:cs typeface="Times New Roman"/>
              </a:rPr>
              <a:t> </a:t>
            </a:r>
            <a:r>
              <a:rPr sz="1000" spc="-10" dirty="0">
                <a:solidFill>
                  <a:prstClr val="black"/>
                </a:solidFill>
                <a:latin typeface="Courier New"/>
                <a:cs typeface="Courier New"/>
              </a:rPr>
              <a:t>seaborn</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b="1" spc="-10" dirty="0">
                <a:solidFill>
                  <a:srgbClr val="00007F"/>
                </a:solidFill>
                <a:latin typeface="Courier New"/>
                <a:cs typeface="Courier New"/>
              </a:rPr>
              <a:t>as</a:t>
            </a:r>
            <a:r>
              <a:rPr sz="1000" b="1" dirty="0">
                <a:solidFill>
                  <a:srgbClr val="00007F"/>
                </a:solidFill>
                <a:latin typeface="Times New Roman"/>
                <a:cs typeface="Times New Roman"/>
              </a:rPr>
              <a:t> </a:t>
            </a:r>
            <a:r>
              <a:rPr sz="1000" b="1" spc="100" dirty="0">
                <a:solidFill>
                  <a:srgbClr val="00007F"/>
                </a:solidFill>
                <a:latin typeface="Times New Roman"/>
                <a:cs typeface="Times New Roman"/>
              </a:rPr>
              <a:t> </a:t>
            </a:r>
            <a:r>
              <a:rPr sz="1000" spc="-10" dirty="0">
                <a:solidFill>
                  <a:prstClr val="black"/>
                </a:solidFill>
                <a:latin typeface="Courier New"/>
                <a:cs typeface="Courier New"/>
              </a:rPr>
              <a:t>sns</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i="1" spc="-10" dirty="0">
                <a:solidFill>
                  <a:srgbClr val="7F7F7F"/>
                </a:solidFill>
                <a:latin typeface="Courier New"/>
                <a:cs typeface="Courier New"/>
              </a:rPr>
              <a:t>#statistical</a:t>
            </a:r>
            <a:r>
              <a:rPr sz="1000" i="1" dirty="0">
                <a:solidFill>
                  <a:srgbClr val="7F7F7F"/>
                </a:solidFill>
                <a:latin typeface="Times New Roman"/>
                <a:cs typeface="Times New Roman"/>
              </a:rPr>
              <a:t> </a:t>
            </a:r>
            <a:r>
              <a:rPr sz="1000" i="1" spc="105" dirty="0">
                <a:solidFill>
                  <a:srgbClr val="7F7F7F"/>
                </a:solidFill>
                <a:latin typeface="Times New Roman"/>
                <a:cs typeface="Times New Roman"/>
              </a:rPr>
              <a:t> </a:t>
            </a:r>
            <a:r>
              <a:rPr sz="1000" i="1" spc="-10" dirty="0">
                <a:solidFill>
                  <a:srgbClr val="7F7F7F"/>
                </a:solidFill>
                <a:latin typeface="Courier New"/>
                <a:cs typeface="Courier New"/>
              </a:rPr>
              <a:t>data</a:t>
            </a:r>
            <a:r>
              <a:rPr sz="1000" i="1" dirty="0">
                <a:solidFill>
                  <a:srgbClr val="7F7F7F"/>
                </a:solidFill>
                <a:latin typeface="Times New Roman"/>
                <a:cs typeface="Times New Roman"/>
              </a:rPr>
              <a:t> </a:t>
            </a:r>
            <a:r>
              <a:rPr sz="1000" i="1" spc="100" dirty="0">
                <a:solidFill>
                  <a:srgbClr val="7F7F7F"/>
                </a:solidFill>
                <a:latin typeface="Times New Roman"/>
                <a:cs typeface="Times New Roman"/>
              </a:rPr>
              <a:t> </a:t>
            </a:r>
            <a:r>
              <a:rPr sz="1000" i="1" spc="-10" dirty="0">
                <a:solidFill>
                  <a:srgbClr val="7F7F7F"/>
                </a:solidFill>
                <a:latin typeface="Courier New"/>
                <a:cs typeface="Courier New"/>
              </a:rPr>
              <a:t>visualization,</a:t>
            </a:r>
            <a:r>
              <a:rPr sz="1000" i="1" dirty="0">
                <a:solidFill>
                  <a:srgbClr val="7F7F7F"/>
                </a:solidFill>
                <a:latin typeface="Times New Roman"/>
                <a:cs typeface="Times New Roman"/>
              </a:rPr>
              <a:t> </a:t>
            </a:r>
            <a:r>
              <a:rPr sz="1000" i="1" spc="105" dirty="0">
                <a:solidFill>
                  <a:srgbClr val="7F7F7F"/>
                </a:solidFill>
                <a:latin typeface="Times New Roman"/>
                <a:cs typeface="Times New Roman"/>
              </a:rPr>
              <a:t> </a:t>
            </a:r>
            <a:r>
              <a:rPr sz="1000" i="1" spc="-10" dirty="0">
                <a:solidFill>
                  <a:srgbClr val="7F7F7F"/>
                </a:solidFill>
                <a:latin typeface="Courier New"/>
                <a:cs typeface="Courier New"/>
              </a:rPr>
              <a:t>based</a:t>
            </a:r>
            <a:r>
              <a:rPr sz="1000" i="1" dirty="0">
                <a:solidFill>
                  <a:srgbClr val="7F7F7F"/>
                </a:solidFill>
                <a:latin typeface="Times New Roman"/>
                <a:cs typeface="Times New Roman"/>
              </a:rPr>
              <a:t> </a:t>
            </a:r>
            <a:r>
              <a:rPr sz="1000" i="1" spc="100" dirty="0">
                <a:solidFill>
                  <a:srgbClr val="7F7F7F"/>
                </a:solidFill>
                <a:latin typeface="Times New Roman"/>
                <a:cs typeface="Times New Roman"/>
              </a:rPr>
              <a:t> </a:t>
            </a:r>
            <a:r>
              <a:rPr sz="1000" i="1" spc="-10" dirty="0">
                <a:solidFill>
                  <a:srgbClr val="7F7F7F"/>
                </a:solidFill>
                <a:latin typeface="Courier New"/>
                <a:cs typeface="Courier New"/>
              </a:rPr>
              <a:t>on</a:t>
            </a:r>
            <a:r>
              <a:rPr sz="1000" i="1" dirty="0">
                <a:solidFill>
                  <a:srgbClr val="7F7F7F"/>
                </a:solidFill>
                <a:latin typeface="Times New Roman"/>
                <a:cs typeface="Times New Roman"/>
              </a:rPr>
              <a:t> </a:t>
            </a:r>
            <a:r>
              <a:rPr sz="1000" i="1" spc="100" dirty="0">
                <a:solidFill>
                  <a:srgbClr val="7F7F7F"/>
                </a:solidFill>
                <a:latin typeface="Times New Roman"/>
                <a:cs typeface="Times New Roman"/>
              </a:rPr>
              <a:t> </a:t>
            </a:r>
            <a:r>
              <a:rPr sz="1000" i="1" spc="-10" dirty="0">
                <a:solidFill>
                  <a:srgbClr val="7F7F7F"/>
                </a:solidFill>
                <a:latin typeface="Courier New"/>
                <a:cs typeface="Courier New"/>
              </a:rPr>
              <a:t>matplotlib</a:t>
            </a:r>
            <a:endParaRPr sz="1000">
              <a:solidFill>
                <a:prstClr val="black"/>
              </a:solidFill>
              <a:latin typeface="Courier New"/>
              <a:cs typeface="Courier New"/>
            </a:endParaRPr>
          </a:p>
          <a:p>
            <a:pPr marL="12700"/>
            <a:r>
              <a:rPr sz="1000" b="1" spc="-10" dirty="0">
                <a:solidFill>
                  <a:srgbClr val="00007F"/>
                </a:solidFill>
                <a:latin typeface="Courier New"/>
                <a:cs typeface="Courier New"/>
              </a:rPr>
              <a:t>import</a:t>
            </a:r>
            <a:r>
              <a:rPr sz="1000" b="1" spc="-10" dirty="0">
                <a:solidFill>
                  <a:srgbClr val="00007F"/>
                </a:solidFill>
                <a:latin typeface="Times New Roman"/>
                <a:cs typeface="Times New Roman"/>
              </a:rPr>
              <a:t> </a:t>
            </a:r>
            <a:r>
              <a:rPr sz="1000" b="1" spc="105" dirty="0">
                <a:solidFill>
                  <a:srgbClr val="00007F"/>
                </a:solidFill>
                <a:latin typeface="Times New Roman"/>
                <a:cs typeface="Times New Roman"/>
              </a:rPr>
              <a:t> </a:t>
            </a:r>
            <a:r>
              <a:rPr sz="1000" spc="-10" dirty="0">
                <a:solidFill>
                  <a:prstClr val="black"/>
                </a:solidFill>
                <a:latin typeface="Courier New"/>
                <a:cs typeface="Courier New"/>
              </a:rPr>
              <a:t>matplotlib.pyplot</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b="1" spc="-10" dirty="0">
                <a:solidFill>
                  <a:srgbClr val="00007F"/>
                </a:solidFill>
                <a:latin typeface="Courier New"/>
                <a:cs typeface="Courier New"/>
              </a:rPr>
              <a:t>as</a:t>
            </a:r>
            <a:r>
              <a:rPr sz="1000" b="1" dirty="0">
                <a:solidFill>
                  <a:srgbClr val="00007F"/>
                </a:solidFill>
                <a:latin typeface="Times New Roman"/>
                <a:cs typeface="Times New Roman"/>
              </a:rPr>
              <a:t> </a:t>
            </a:r>
            <a:r>
              <a:rPr sz="1000" b="1" spc="100" dirty="0">
                <a:solidFill>
                  <a:srgbClr val="00007F"/>
                </a:solidFill>
                <a:latin typeface="Times New Roman"/>
                <a:cs typeface="Times New Roman"/>
              </a:rPr>
              <a:t> </a:t>
            </a:r>
            <a:r>
              <a:rPr sz="1000" spc="-10" dirty="0">
                <a:solidFill>
                  <a:prstClr val="black"/>
                </a:solidFill>
                <a:latin typeface="Courier New"/>
                <a:cs typeface="Courier New"/>
              </a:rPr>
              <a:t>plt</a:t>
            </a:r>
            <a:endParaRPr sz="1000">
              <a:solidFill>
                <a:prstClr val="black"/>
              </a:solidFill>
              <a:latin typeface="Courier New"/>
              <a:cs typeface="Courier New"/>
            </a:endParaRPr>
          </a:p>
          <a:p>
            <a:pPr marL="12700" marR="5080">
              <a:lnSpc>
                <a:spcPct val="200000"/>
              </a:lnSpc>
            </a:pPr>
            <a:r>
              <a:rPr sz="1000" spc="-10" dirty="0">
                <a:solidFill>
                  <a:prstClr val="black"/>
                </a:solidFill>
                <a:latin typeface="Courier New"/>
                <a:cs typeface="Courier New"/>
              </a:rPr>
              <a:t>df</a:t>
            </a:r>
            <a:r>
              <a:rPr sz="1000" spc="-1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prstClr val="black"/>
                </a:solidFill>
                <a:latin typeface="Courier New"/>
                <a:cs typeface="Courier New"/>
              </a:rPr>
              <a:t>=</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prstClr val="black"/>
                </a:solidFill>
                <a:latin typeface="Courier New"/>
                <a:cs typeface="Courier New"/>
              </a:rPr>
              <a:t>pd.read_csv(</a:t>
            </a:r>
            <a:r>
              <a:rPr sz="1000" b="1" spc="-10" dirty="0">
                <a:solidFill>
                  <a:srgbClr val="007F7F"/>
                </a:solidFill>
                <a:latin typeface="Courier New"/>
                <a:cs typeface="Courier New"/>
              </a:rPr>
              <a:t>"C:/Users/peska/Documents/uceni/2017_2018/NPRG065/cviceni/studen</a:t>
            </a:r>
            <a:r>
              <a:rPr sz="1000" b="1" dirty="0">
                <a:solidFill>
                  <a:srgbClr val="007F7F"/>
                </a:solidFill>
                <a:latin typeface="Courier New"/>
                <a:cs typeface="Courier New"/>
              </a:rPr>
              <a:t>t</a:t>
            </a:r>
            <a:r>
              <a:rPr sz="1000" b="1" spc="-10" dirty="0">
                <a:solidFill>
                  <a:srgbClr val="007F7F"/>
                </a:solidFill>
                <a:latin typeface="Courier New"/>
                <a:cs typeface="Courier New"/>
              </a:rPr>
              <a:t>-mat.csv"</a:t>
            </a:r>
            <a:r>
              <a:rPr sz="1000" spc="-10" dirty="0">
                <a:solidFill>
                  <a:prstClr val="black"/>
                </a:solidFill>
                <a:latin typeface="Courier New"/>
                <a:cs typeface="Courier New"/>
              </a:rPr>
              <a:t>,</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srgbClr val="650098"/>
                </a:solidFill>
                <a:latin typeface="Courier New"/>
                <a:cs typeface="Courier New"/>
              </a:rPr>
              <a:t>delimiter</a:t>
            </a:r>
            <a:r>
              <a:rPr sz="1000" spc="-10" dirty="0">
                <a:solidFill>
                  <a:prstClr val="black"/>
                </a:solidFill>
                <a:latin typeface="Courier New"/>
                <a:cs typeface="Courier New"/>
              </a:rPr>
              <a:t>=</a:t>
            </a:r>
            <a:r>
              <a:rPr sz="1000" b="1" spc="-10" dirty="0">
                <a:solidFill>
                  <a:srgbClr val="007F7F"/>
                </a:solidFill>
                <a:latin typeface="Courier New"/>
                <a:cs typeface="Courier New"/>
              </a:rPr>
              <a:t>";"</a:t>
            </a:r>
            <a:r>
              <a:rPr sz="1000" spc="-10" dirty="0">
                <a:solidFill>
                  <a:prstClr val="black"/>
                </a:solidFill>
                <a:latin typeface="Courier New"/>
                <a:cs typeface="Courier New"/>
              </a:rPr>
              <a:t>)</a:t>
            </a:r>
            <a:r>
              <a:rPr sz="1000" spc="-5" dirty="0">
                <a:solidFill>
                  <a:prstClr val="black"/>
                </a:solidFill>
                <a:latin typeface="Times New Roman"/>
                <a:cs typeface="Times New Roman"/>
              </a:rPr>
              <a:t> </a:t>
            </a:r>
            <a:r>
              <a:rPr sz="1000" spc="-10" dirty="0">
                <a:solidFill>
                  <a:prstClr val="black"/>
                </a:solidFill>
                <a:latin typeface="Courier New"/>
                <a:cs typeface="Courier New"/>
              </a:rPr>
              <a:t>sns.pairplot(</a:t>
            </a:r>
            <a:r>
              <a:rPr sz="1000" spc="-10" dirty="0">
                <a:solidFill>
                  <a:srgbClr val="650098"/>
                </a:solidFill>
                <a:latin typeface="Courier New"/>
                <a:cs typeface="Courier New"/>
              </a:rPr>
              <a:t>data</a:t>
            </a:r>
            <a:r>
              <a:rPr sz="1000" spc="-10" dirty="0">
                <a:solidFill>
                  <a:prstClr val="black"/>
                </a:solidFill>
                <a:latin typeface="Courier New"/>
                <a:cs typeface="Courier New"/>
              </a:rPr>
              <a:t>=df,</a:t>
            </a:r>
            <a:endParaRPr sz="1000">
              <a:solidFill>
                <a:prstClr val="black"/>
              </a:solidFill>
              <a:latin typeface="Courier New"/>
              <a:cs typeface="Courier New"/>
            </a:endParaRPr>
          </a:p>
          <a:p>
            <a:pPr marL="1231900" marR="918844"/>
            <a:r>
              <a:rPr sz="1000" spc="-10" dirty="0">
                <a:solidFill>
                  <a:srgbClr val="650098"/>
                </a:solidFill>
                <a:latin typeface="Courier New"/>
                <a:cs typeface="Courier New"/>
              </a:rPr>
              <a:t>x_vars</a:t>
            </a:r>
            <a:r>
              <a:rPr sz="1000" spc="-10" dirty="0">
                <a:solidFill>
                  <a:prstClr val="black"/>
                </a:solidFill>
                <a:latin typeface="Courier New"/>
                <a:cs typeface="Courier New"/>
              </a:rPr>
              <a:t>=</a:t>
            </a:r>
            <a:r>
              <a:rPr sz="1000" spc="-1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prstClr val="black"/>
                </a:solidFill>
                <a:latin typeface="Courier New"/>
                <a:cs typeface="Courier New"/>
              </a:rPr>
              <a:t>[</a:t>
            </a:r>
            <a:r>
              <a:rPr sz="1000" b="1" spc="-10" dirty="0">
                <a:solidFill>
                  <a:srgbClr val="007F7F"/>
                </a:solidFill>
                <a:latin typeface="Courier New"/>
                <a:cs typeface="Courier New"/>
              </a:rPr>
              <a:t>"age"</a:t>
            </a:r>
            <a:r>
              <a:rPr sz="1000" spc="-5" dirty="0">
                <a:solidFill>
                  <a:prstClr val="black"/>
                </a:solidFill>
                <a:latin typeface="Courier New"/>
                <a:cs typeface="Courier New"/>
              </a:rPr>
              <a:t>,</a:t>
            </a:r>
            <a:r>
              <a:rPr sz="1000" b="1" spc="-10" dirty="0">
                <a:solidFill>
                  <a:srgbClr val="007F7F"/>
                </a:solidFill>
                <a:latin typeface="Courier New"/>
                <a:cs typeface="Courier New"/>
              </a:rPr>
              <a:t>"Medu"</a:t>
            </a:r>
            <a:r>
              <a:rPr sz="1000" spc="-10" dirty="0">
                <a:solidFill>
                  <a:prstClr val="black"/>
                </a:solidFill>
                <a:latin typeface="Courier New"/>
                <a:cs typeface="Courier New"/>
              </a:rPr>
              <a:t>,</a:t>
            </a:r>
            <a:r>
              <a:rPr sz="1000" b="1" spc="-10" dirty="0">
                <a:solidFill>
                  <a:srgbClr val="007F7F"/>
                </a:solidFill>
                <a:latin typeface="Courier New"/>
                <a:cs typeface="Courier New"/>
              </a:rPr>
              <a:t>"Fedu"</a:t>
            </a:r>
            <a:r>
              <a:rPr sz="1000" spc="-10" dirty="0">
                <a:solidFill>
                  <a:prstClr val="black"/>
                </a:solidFill>
                <a:latin typeface="Courier New"/>
                <a:cs typeface="Courier New"/>
              </a:rPr>
              <a:t>,</a:t>
            </a:r>
            <a:r>
              <a:rPr sz="1000" b="1" spc="-10" dirty="0">
                <a:solidFill>
                  <a:srgbClr val="007F7F"/>
                </a:solidFill>
                <a:latin typeface="Courier New"/>
                <a:cs typeface="Courier New"/>
              </a:rPr>
              <a:t>"famrel"</a:t>
            </a:r>
            <a:r>
              <a:rPr sz="1000" spc="-10" dirty="0">
                <a:solidFill>
                  <a:prstClr val="black"/>
                </a:solidFill>
                <a:latin typeface="Courier New"/>
                <a:cs typeface="Courier New"/>
              </a:rPr>
              <a:t>,</a:t>
            </a:r>
            <a:r>
              <a:rPr sz="1000" b="1" spc="-10" dirty="0">
                <a:solidFill>
                  <a:srgbClr val="007F7F"/>
                </a:solidFill>
                <a:latin typeface="Courier New"/>
                <a:cs typeface="Courier New"/>
              </a:rPr>
              <a:t>"freetime"</a:t>
            </a:r>
            <a:r>
              <a:rPr sz="1000" spc="-10" dirty="0">
                <a:solidFill>
                  <a:prstClr val="black"/>
                </a:solidFill>
                <a:latin typeface="Courier New"/>
                <a:cs typeface="Courier New"/>
              </a:rPr>
              <a:t>,</a:t>
            </a:r>
            <a:r>
              <a:rPr sz="1000" b="1" spc="-10" dirty="0">
                <a:solidFill>
                  <a:srgbClr val="007F7F"/>
                </a:solidFill>
                <a:latin typeface="Courier New"/>
                <a:cs typeface="Courier New"/>
              </a:rPr>
              <a:t>"goout"</a:t>
            </a:r>
            <a:r>
              <a:rPr sz="1000" spc="-10" dirty="0">
                <a:solidFill>
                  <a:prstClr val="black"/>
                </a:solidFill>
                <a:latin typeface="Courier New"/>
                <a:cs typeface="Courier New"/>
              </a:rPr>
              <a:t>,</a:t>
            </a:r>
            <a:r>
              <a:rPr sz="1000" b="1" spc="-10" dirty="0">
                <a:solidFill>
                  <a:srgbClr val="007F7F"/>
                </a:solidFill>
                <a:latin typeface="Courier New"/>
                <a:cs typeface="Courier New"/>
              </a:rPr>
              <a:t>"absences</a:t>
            </a:r>
            <a:r>
              <a:rPr sz="1000" b="1" spc="-5" dirty="0">
                <a:solidFill>
                  <a:srgbClr val="007F7F"/>
                </a:solidFill>
                <a:latin typeface="Courier New"/>
                <a:cs typeface="Courier New"/>
              </a:rPr>
              <a:t>"</a:t>
            </a:r>
            <a:r>
              <a:rPr sz="1000" spc="-10" dirty="0">
                <a:solidFill>
                  <a:prstClr val="black"/>
                </a:solidFill>
                <a:latin typeface="Courier New"/>
                <a:cs typeface="Courier New"/>
              </a:rPr>
              <a:t>,</a:t>
            </a:r>
            <a:r>
              <a:rPr sz="1000" b="1" spc="-10" dirty="0">
                <a:solidFill>
                  <a:srgbClr val="007F7F"/>
                </a:solidFill>
                <a:latin typeface="Courier New"/>
                <a:cs typeface="Courier New"/>
              </a:rPr>
              <a:t>"G1"</a:t>
            </a:r>
            <a:r>
              <a:rPr sz="1000" spc="-10" dirty="0">
                <a:solidFill>
                  <a:prstClr val="black"/>
                </a:solidFill>
                <a:latin typeface="Courier New"/>
                <a:cs typeface="Courier New"/>
              </a:rPr>
              <a:t>,</a:t>
            </a:r>
            <a:r>
              <a:rPr sz="1000" b="1" spc="-10" dirty="0">
                <a:solidFill>
                  <a:srgbClr val="007F7F"/>
                </a:solidFill>
                <a:latin typeface="Courier New"/>
                <a:cs typeface="Courier New"/>
              </a:rPr>
              <a:t>"G2"</a:t>
            </a:r>
            <a:r>
              <a:rPr sz="1000" spc="-10" dirty="0">
                <a:solidFill>
                  <a:prstClr val="black"/>
                </a:solidFill>
                <a:latin typeface="Courier New"/>
                <a:cs typeface="Courier New"/>
              </a:rPr>
              <a:t>],</a:t>
            </a:r>
            <a:r>
              <a:rPr sz="1000" spc="-5" dirty="0">
                <a:solidFill>
                  <a:prstClr val="black"/>
                </a:solidFill>
                <a:latin typeface="Times New Roman"/>
                <a:cs typeface="Times New Roman"/>
              </a:rPr>
              <a:t> </a:t>
            </a:r>
            <a:r>
              <a:rPr sz="1000" spc="-10" dirty="0">
                <a:solidFill>
                  <a:srgbClr val="650098"/>
                </a:solidFill>
                <a:latin typeface="Courier New"/>
                <a:cs typeface="Courier New"/>
              </a:rPr>
              <a:t>y_vars</a:t>
            </a:r>
            <a:r>
              <a:rPr sz="1000" spc="-10" dirty="0">
                <a:solidFill>
                  <a:prstClr val="black"/>
                </a:solidFill>
                <a:latin typeface="Courier New"/>
                <a:cs typeface="Courier New"/>
              </a:rPr>
              <a:t>=</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prstClr val="black"/>
                </a:solidFill>
                <a:latin typeface="Courier New"/>
                <a:cs typeface="Courier New"/>
              </a:rPr>
              <a:t>[</a:t>
            </a:r>
            <a:r>
              <a:rPr sz="1000" b="1" spc="-10" dirty="0">
                <a:solidFill>
                  <a:srgbClr val="007F7F"/>
                </a:solidFill>
                <a:latin typeface="Courier New"/>
                <a:cs typeface="Courier New"/>
              </a:rPr>
              <a:t>'G3'</a:t>
            </a:r>
            <a:r>
              <a:rPr sz="1000" spc="-10" dirty="0">
                <a:solidFill>
                  <a:prstClr val="black"/>
                </a:solidFill>
                <a:latin typeface="Courier New"/>
                <a:cs typeface="Courier New"/>
              </a:rPr>
              <a:t>])</a:t>
            </a:r>
            <a:endParaRPr sz="1000">
              <a:solidFill>
                <a:prstClr val="black"/>
              </a:solidFill>
              <a:latin typeface="Courier New"/>
              <a:cs typeface="Courier New"/>
            </a:endParaRPr>
          </a:p>
          <a:p>
            <a:pPr marL="12700">
              <a:spcBef>
                <a:spcPts val="25"/>
              </a:spcBef>
            </a:pPr>
            <a:r>
              <a:rPr sz="1000" spc="-10" dirty="0">
                <a:solidFill>
                  <a:prstClr val="black"/>
                </a:solidFill>
                <a:latin typeface="Courier New"/>
                <a:cs typeface="Courier New"/>
              </a:rPr>
              <a:t>plt.show()</a:t>
            </a:r>
            <a:endParaRPr sz="1000">
              <a:solidFill>
                <a:prstClr val="black"/>
              </a:solidFill>
              <a:latin typeface="Courier New"/>
              <a:cs typeface="Courier New"/>
            </a:endParaRPr>
          </a:p>
        </p:txBody>
      </p:sp>
      <p:sp>
        <p:nvSpPr>
          <p:cNvPr id="6" name="object 6"/>
          <p:cNvSpPr/>
          <p:nvPr/>
        </p:nvSpPr>
        <p:spPr>
          <a:xfrm>
            <a:off x="1524000" y="3657651"/>
            <a:ext cx="9144000" cy="1169746"/>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1"/>
            <a:ext cx="9144000" cy="685798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3" name="object 3"/>
          <p:cNvSpPr txBox="1"/>
          <p:nvPr/>
        </p:nvSpPr>
        <p:spPr>
          <a:xfrm>
            <a:off x="1934973" y="818129"/>
            <a:ext cx="7110095" cy="553998"/>
          </a:xfrm>
          <a:prstGeom prst="rect">
            <a:avLst/>
          </a:prstGeom>
        </p:spPr>
        <p:txBody>
          <a:bodyPr vert="horz" wrap="square" lIns="0" tIns="0" rIns="0" bIns="0" rtlCol="0">
            <a:spAutoFit/>
          </a:bodyPr>
          <a:lstStyle/>
          <a:p>
            <a:pPr marL="12700"/>
            <a:r>
              <a:rPr sz="3600" b="1" spc="-40" dirty="0">
                <a:solidFill>
                  <a:prstClr val="black"/>
                </a:solidFill>
                <a:latin typeface="Calibri"/>
                <a:cs typeface="Calibri"/>
              </a:rPr>
              <a:t>E</a:t>
            </a:r>
            <a:r>
              <a:rPr sz="3600" b="1" spc="-5" dirty="0">
                <a:solidFill>
                  <a:prstClr val="black"/>
                </a:solidFill>
                <a:latin typeface="Calibri"/>
                <a:cs typeface="Calibri"/>
              </a:rPr>
              <a:t>x</a:t>
            </a:r>
            <a:r>
              <a:rPr sz="3600" b="1" spc="-25" dirty="0">
                <a:solidFill>
                  <a:prstClr val="black"/>
                </a:solidFill>
                <a:latin typeface="Calibri"/>
                <a:cs typeface="Calibri"/>
              </a:rPr>
              <a:t>p</a:t>
            </a:r>
            <a:r>
              <a:rPr sz="3600" b="1" spc="-10" dirty="0">
                <a:solidFill>
                  <a:prstClr val="black"/>
                </a:solidFill>
                <a:latin typeface="Calibri"/>
                <a:cs typeface="Calibri"/>
              </a:rPr>
              <a:t>l</a:t>
            </a:r>
            <a:r>
              <a:rPr sz="3600" b="1" spc="-45" dirty="0">
                <a:solidFill>
                  <a:prstClr val="black"/>
                </a:solidFill>
                <a:latin typeface="Calibri"/>
                <a:cs typeface="Calibri"/>
              </a:rPr>
              <a:t>o</a:t>
            </a:r>
            <a:r>
              <a:rPr sz="3600" b="1" spc="-5" dirty="0">
                <a:solidFill>
                  <a:prstClr val="black"/>
                </a:solidFill>
                <a:latin typeface="Calibri"/>
                <a:cs typeface="Calibri"/>
              </a:rPr>
              <a:t>r</a:t>
            </a:r>
            <a:r>
              <a:rPr sz="3600" b="1" spc="-25" dirty="0">
                <a:solidFill>
                  <a:prstClr val="black"/>
                </a:solidFill>
                <a:latin typeface="Calibri"/>
                <a:cs typeface="Calibri"/>
              </a:rPr>
              <a:t>a</a:t>
            </a:r>
            <a:r>
              <a:rPr sz="3600" b="1" spc="-30" dirty="0">
                <a:solidFill>
                  <a:prstClr val="black"/>
                </a:solidFill>
                <a:latin typeface="Calibri"/>
                <a:cs typeface="Calibri"/>
              </a:rPr>
              <a:t>t</a:t>
            </a:r>
            <a:r>
              <a:rPr sz="3600" b="1" spc="-40" dirty="0">
                <a:solidFill>
                  <a:prstClr val="black"/>
                </a:solidFill>
                <a:latin typeface="Calibri"/>
                <a:cs typeface="Calibri"/>
              </a:rPr>
              <a:t>o</a:t>
            </a:r>
            <a:r>
              <a:rPr sz="3600" b="1" spc="-5" dirty="0">
                <a:solidFill>
                  <a:prstClr val="black"/>
                </a:solidFill>
                <a:latin typeface="Calibri"/>
                <a:cs typeface="Calibri"/>
              </a:rPr>
              <a:t>r</a:t>
            </a:r>
            <a:r>
              <a:rPr sz="3600" b="1" dirty="0">
                <a:solidFill>
                  <a:prstClr val="black"/>
                </a:solidFill>
                <a:latin typeface="Calibri"/>
                <a:cs typeface="Calibri"/>
              </a:rPr>
              <a:t>y</a:t>
            </a:r>
            <a:r>
              <a:rPr sz="3600" b="1" spc="-110" dirty="0">
                <a:solidFill>
                  <a:prstClr val="black"/>
                </a:solidFill>
                <a:latin typeface="Times New Roman"/>
                <a:cs typeface="Times New Roman"/>
              </a:rPr>
              <a:t> </a:t>
            </a:r>
            <a:r>
              <a:rPr sz="3600" b="1" spc="-15" dirty="0">
                <a:solidFill>
                  <a:prstClr val="black"/>
                </a:solidFill>
                <a:latin typeface="Calibri"/>
                <a:cs typeface="Calibri"/>
              </a:rPr>
              <a:t>D</a:t>
            </a:r>
            <a:r>
              <a:rPr sz="3600" b="1" spc="-35" dirty="0">
                <a:solidFill>
                  <a:prstClr val="black"/>
                </a:solidFill>
                <a:latin typeface="Calibri"/>
                <a:cs typeface="Calibri"/>
              </a:rPr>
              <a:t>at</a:t>
            </a:r>
            <a:r>
              <a:rPr sz="3600" b="1" spc="-20" dirty="0">
                <a:solidFill>
                  <a:prstClr val="black"/>
                </a:solidFill>
                <a:latin typeface="Calibri"/>
                <a:cs typeface="Calibri"/>
              </a:rPr>
              <a:t>a</a:t>
            </a:r>
            <a:r>
              <a:rPr sz="3600" b="1" spc="-95" dirty="0">
                <a:solidFill>
                  <a:prstClr val="black"/>
                </a:solidFill>
                <a:latin typeface="Times New Roman"/>
                <a:cs typeface="Times New Roman"/>
              </a:rPr>
              <a:t> </a:t>
            </a:r>
            <a:r>
              <a:rPr sz="3600" b="1" spc="-25" dirty="0">
                <a:solidFill>
                  <a:prstClr val="black"/>
                </a:solidFill>
                <a:latin typeface="Calibri"/>
                <a:cs typeface="Calibri"/>
              </a:rPr>
              <a:t>A</a:t>
            </a:r>
            <a:r>
              <a:rPr sz="3600" b="1" spc="-45" dirty="0">
                <a:solidFill>
                  <a:prstClr val="black"/>
                </a:solidFill>
                <a:latin typeface="Calibri"/>
                <a:cs typeface="Calibri"/>
              </a:rPr>
              <a:t>n</a:t>
            </a:r>
            <a:r>
              <a:rPr sz="3600" b="1" spc="-35" dirty="0">
                <a:solidFill>
                  <a:prstClr val="black"/>
                </a:solidFill>
                <a:latin typeface="Calibri"/>
                <a:cs typeface="Calibri"/>
              </a:rPr>
              <a:t>a</a:t>
            </a:r>
            <a:r>
              <a:rPr sz="3600" b="1" spc="-10" dirty="0">
                <a:solidFill>
                  <a:prstClr val="black"/>
                </a:solidFill>
                <a:latin typeface="Calibri"/>
                <a:cs typeface="Calibri"/>
              </a:rPr>
              <a:t>l</a:t>
            </a:r>
            <a:r>
              <a:rPr sz="3600" b="1" spc="-45" dirty="0">
                <a:solidFill>
                  <a:prstClr val="black"/>
                </a:solidFill>
                <a:latin typeface="Calibri"/>
                <a:cs typeface="Calibri"/>
              </a:rPr>
              <a:t>y</a:t>
            </a:r>
            <a:r>
              <a:rPr sz="3600" b="1" spc="-15" dirty="0">
                <a:solidFill>
                  <a:prstClr val="black"/>
                </a:solidFill>
                <a:latin typeface="Calibri"/>
                <a:cs typeface="Calibri"/>
              </a:rPr>
              <a:t>s</a:t>
            </a:r>
            <a:r>
              <a:rPr sz="3600" b="1" spc="-30" dirty="0">
                <a:solidFill>
                  <a:prstClr val="black"/>
                </a:solidFill>
                <a:latin typeface="Calibri"/>
                <a:cs typeface="Calibri"/>
              </a:rPr>
              <a:t>i</a:t>
            </a:r>
            <a:r>
              <a:rPr sz="3600" b="1" spc="-15" dirty="0">
                <a:solidFill>
                  <a:prstClr val="black"/>
                </a:solidFill>
                <a:latin typeface="Calibri"/>
                <a:cs typeface="Calibri"/>
              </a:rPr>
              <a:t>s</a:t>
            </a:r>
            <a:r>
              <a:rPr sz="3600" b="1" spc="-90" dirty="0">
                <a:solidFill>
                  <a:prstClr val="black"/>
                </a:solidFill>
                <a:latin typeface="Times New Roman"/>
                <a:cs typeface="Times New Roman"/>
              </a:rPr>
              <a:t> </a:t>
            </a:r>
            <a:r>
              <a:rPr sz="3600" b="1" spc="-35" dirty="0">
                <a:solidFill>
                  <a:prstClr val="black"/>
                </a:solidFill>
                <a:latin typeface="Calibri"/>
                <a:cs typeface="Calibri"/>
              </a:rPr>
              <a:t>(E</a:t>
            </a:r>
            <a:r>
              <a:rPr sz="3600" b="1" spc="-15" dirty="0">
                <a:solidFill>
                  <a:prstClr val="black"/>
                </a:solidFill>
                <a:latin typeface="Calibri"/>
                <a:cs typeface="Calibri"/>
              </a:rPr>
              <a:t>D</a:t>
            </a:r>
            <a:r>
              <a:rPr sz="3600" b="1" spc="-20" dirty="0">
                <a:solidFill>
                  <a:prstClr val="black"/>
                </a:solidFill>
                <a:latin typeface="Calibri"/>
                <a:cs typeface="Calibri"/>
              </a:rPr>
              <a:t>A)</a:t>
            </a:r>
            <a:r>
              <a:rPr sz="3600" b="1" spc="-90" dirty="0">
                <a:solidFill>
                  <a:prstClr val="black"/>
                </a:solidFill>
                <a:latin typeface="Times New Roman"/>
                <a:cs typeface="Times New Roman"/>
              </a:rPr>
              <a:t> </a:t>
            </a:r>
            <a:r>
              <a:rPr sz="3600" b="1" dirty="0">
                <a:solidFill>
                  <a:prstClr val="black"/>
                </a:solidFill>
                <a:latin typeface="Calibri"/>
                <a:cs typeface="Calibri"/>
              </a:rPr>
              <a:t>-</a:t>
            </a:r>
            <a:r>
              <a:rPr sz="3600" b="1" spc="-120" dirty="0">
                <a:solidFill>
                  <a:prstClr val="black"/>
                </a:solidFill>
                <a:latin typeface="Times New Roman"/>
                <a:cs typeface="Times New Roman"/>
              </a:rPr>
              <a:t> </a:t>
            </a:r>
            <a:r>
              <a:rPr sz="3600" b="1" spc="-5" dirty="0">
                <a:solidFill>
                  <a:prstClr val="black"/>
                </a:solidFill>
                <a:latin typeface="Calibri"/>
                <a:cs typeface="Calibri"/>
              </a:rPr>
              <a:t>C</a:t>
            </a:r>
            <a:r>
              <a:rPr sz="3600" b="1" spc="-25" dirty="0">
                <a:solidFill>
                  <a:prstClr val="black"/>
                </a:solidFill>
                <a:latin typeface="Calibri"/>
                <a:cs typeface="Calibri"/>
              </a:rPr>
              <a:t>D</a:t>
            </a:r>
            <a:r>
              <a:rPr sz="3600" b="1" spc="-20" dirty="0">
                <a:solidFill>
                  <a:prstClr val="black"/>
                </a:solidFill>
                <a:latin typeface="Calibri"/>
                <a:cs typeface="Calibri"/>
              </a:rPr>
              <a:t>F</a:t>
            </a:r>
            <a:endParaRPr sz="3600">
              <a:solidFill>
                <a:prstClr val="black"/>
              </a:solidFill>
              <a:latin typeface="Calibri"/>
              <a:cs typeface="Calibri"/>
            </a:endParaRPr>
          </a:p>
        </p:txBody>
      </p:sp>
      <p:sp>
        <p:nvSpPr>
          <p:cNvPr id="4" name="object 4"/>
          <p:cNvSpPr/>
          <p:nvPr/>
        </p:nvSpPr>
        <p:spPr>
          <a:xfrm>
            <a:off x="1952888" y="1524010"/>
            <a:ext cx="8418195" cy="1477645"/>
          </a:xfrm>
          <a:custGeom>
            <a:avLst/>
            <a:gdLst/>
            <a:ahLst/>
            <a:cxnLst/>
            <a:rect l="l" t="t" r="r" b="b"/>
            <a:pathLst>
              <a:path w="8418195" h="1477645">
                <a:moveTo>
                  <a:pt x="0" y="1477386"/>
                </a:moveTo>
                <a:lnTo>
                  <a:pt x="8417691" y="1477386"/>
                </a:lnTo>
                <a:lnTo>
                  <a:pt x="8417691" y="0"/>
                </a:lnTo>
                <a:lnTo>
                  <a:pt x="0" y="0"/>
                </a:lnTo>
                <a:lnTo>
                  <a:pt x="0" y="1477386"/>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 name="object 5"/>
          <p:cNvSpPr txBox="1"/>
          <p:nvPr/>
        </p:nvSpPr>
        <p:spPr>
          <a:xfrm>
            <a:off x="2031581" y="1582928"/>
            <a:ext cx="8180070" cy="1405513"/>
          </a:xfrm>
          <a:prstGeom prst="rect">
            <a:avLst/>
          </a:prstGeom>
        </p:spPr>
        <p:txBody>
          <a:bodyPr vert="horz" wrap="square" lIns="0" tIns="0" rIns="0" bIns="0" rtlCol="0">
            <a:spAutoFit/>
          </a:bodyPr>
          <a:lstStyle/>
          <a:p>
            <a:pPr marL="12700"/>
            <a:r>
              <a:rPr sz="1000" b="1" spc="-10" dirty="0">
                <a:solidFill>
                  <a:srgbClr val="00007F"/>
                </a:solidFill>
                <a:latin typeface="Courier New"/>
                <a:cs typeface="Courier New"/>
              </a:rPr>
              <a:t>import</a:t>
            </a:r>
            <a:r>
              <a:rPr sz="1000" b="1" spc="-10" dirty="0">
                <a:solidFill>
                  <a:srgbClr val="00007F"/>
                </a:solidFill>
                <a:latin typeface="Times New Roman"/>
                <a:cs typeface="Times New Roman"/>
              </a:rPr>
              <a:t> </a:t>
            </a:r>
            <a:r>
              <a:rPr sz="1000" b="1" spc="105" dirty="0">
                <a:solidFill>
                  <a:srgbClr val="00007F"/>
                </a:solidFill>
                <a:latin typeface="Times New Roman"/>
                <a:cs typeface="Times New Roman"/>
              </a:rPr>
              <a:t> </a:t>
            </a:r>
            <a:r>
              <a:rPr sz="1000" spc="-10" dirty="0">
                <a:solidFill>
                  <a:prstClr val="black"/>
                </a:solidFill>
                <a:latin typeface="Courier New"/>
                <a:cs typeface="Courier New"/>
              </a:rPr>
              <a:t>pandas</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b="1" spc="-10" dirty="0">
                <a:solidFill>
                  <a:srgbClr val="00007F"/>
                </a:solidFill>
                <a:latin typeface="Courier New"/>
                <a:cs typeface="Courier New"/>
              </a:rPr>
              <a:t>as</a:t>
            </a:r>
            <a:r>
              <a:rPr sz="1000" b="1" dirty="0">
                <a:solidFill>
                  <a:srgbClr val="00007F"/>
                </a:solidFill>
                <a:latin typeface="Times New Roman"/>
                <a:cs typeface="Times New Roman"/>
              </a:rPr>
              <a:t> </a:t>
            </a:r>
            <a:r>
              <a:rPr sz="1000" b="1" spc="100" dirty="0">
                <a:solidFill>
                  <a:srgbClr val="00007F"/>
                </a:solidFill>
                <a:latin typeface="Times New Roman"/>
                <a:cs typeface="Times New Roman"/>
              </a:rPr>
              <a:t> </a:t>
            </a:r>
            <a:r>
              <a:rPr sz="1000" spc="-10" dirty="0">
                <a:solidFill>
                  <a:prstClr val="black"/>
                </a:solidFill>
                <a:latin typeface="Courier New"/>
                <a:cs typeface="Courier New"/>
              </a:rPr>
              <a:t>pd</a:t>
            </a:r>
            <a:endParaRPr sz="1000">
              <a:solidFill>
                <a:prstClr val="black"/>
              </a:solidFill>
              <a:latin typeface="Courier New"/>
              <a:cs typeface="Courier New"/>
            </a:endParaRPr>
          </a:p>
          <a:p>
            <a:pPr marL="12700"/>
            <a:r>
              <a:rPr sz="1000" b="1" spc="-10" dirty="0">
                <a:solidFill>
                  <a:srgbClr val="00007F"/>
                </a:solidFill>
                <a:latin typeface="Courier New"/>
                <a:cs typeface="Courier New"/>
              </a:rPr>
              <a:t>import</a:t>
            </a:r>
            <a:r>
              <a:rPr sz="1000" b="1" spc="-10" dirty="0">
                <a:solidFill>
                  <a:srgbClr val="00007F"/>
                </a:solidFill>
                <a:latin typeface="Times New Roman"/>
                <a:cs typeface="Times New Roman"/>
              </a:rPr>
              <a:t> </a:t>
            </a:r>
            <a:r>
              <a:rPr sz="1000" b="1" spc="105" dirty="0">
                <a:solidFill>
                  <a:srgbClr val="00007F"/>
                </a:solidFill>
                <a:latin typeface="Times New Roman"/>
                <a:cs typeface="Times New Roman"/>
              </a:rPr>
              <a:t> </a:t>
            </a:r>
            <a:r>
              <a:rPr sz="1000" spc="-10" dirty="0">
                <a:solidFill>
                  <a:prstClr val="black"/>
                </a:solidFill>
                <a:latin typeface="Courier New"/>
                <a:cs typeface="Courier New"/>
              </a:rPr>
              <a:t>matplotlib.pyplot</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b="1" spc="-10" dirty="0">
                <a:solidFill>
                  <a:srgbClr val="00007F"/>
                </a:solidFill>
                <a:latin typeface="Courier New"/>
                <a:cs typeface="Courier New"/>
              </a:rPr>
              <a:t>as</a:t>
            </a:r>
            <a:r>
              <a:rPr sz="1000" b="1" dirty="0">
                <a:solidFill>
                  <a:srgbClr val="00007F"/>
                </a:solidFill>
                <a:latin typeface="Times New Roman"/>
                <a:cs typeface="Times New Roman"/>
              </a:rPr>
              <a:t> </a:t>
            </a:r>
            <a:r>
              <a:rPr sz="1000" b="1" spc="105" dirty="0">
                <a:solidFill>
                  <a:srgbClr val="00007F"/>
                </a:solidFill>
                <a:latin typeface="Times New Roman"/>
                <a:cs typeface="Times New Roman"/>
              </a:rPr>
              <a:t> </a:t>
            </a:r>
            <a:r>
              <a:rPr sz="1000" spc="-10" dirty="0">
                <a:solidFill>
                  <a:prstClr val="black"/>
                </a:solidFill>
                <a:latin typeface="Courier New"/>
                <a:cs typeface="Courier New"/>
              </a:rPr>
              <a:t>plt</a:t>
            </a:r>
            <a:endParaRPr sz="1000">
              <a:solidFill>
                <a:prstClr val="black"/>
              </a:solidFill>
              <a:latin typeface="Courier New"/>
              <a:cs typeface="Courier New"/>
            </a:endParaRPr>
          </a:p>
          <a:p>
            <a:pPr>
              <a:spcBef>
                <a:spcPts val="50"/>
              </a:spcBef>
            </a:pPr>
            <a:endParaRPr sz="1000">
              <a:solidFill>
                <a:prstClr val="black"/>
              </a:solidFill>
              <a:latin typeface="Times New Roman"/>
              <a:cs typeface="Times New Roman"/>
            </a:endParaRPr>
          </a:p>
          <a:p>
            <a:pPr marL="12700"/>
            <a:r>
              <a:rPr sz="1000" spc="-10" dirty="0">
                <a:solidFill>
                  <a:prstClr val="black"/>
                </a:solidFill>
                <a:latin typeface="Courier New"/>
                <a:cs typeface="Courier New"/>
              </a:rPr>
              <a:t>df</a:t>
            </a:r>
            <a:r>
              <a:rPr sz="1000" spc="-1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prstClr val="black"/>
                </a:solidFill>
                <a:latin typeface="Courier New"/>
                <a:cs typeface="Courier New"/>
              </a:rPr>
              <a:t>=</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prstClr val="black"/>
                </a:solidFill>
                <a:latin typeface="Courier New"/>
                <a:cs typeface="Courier New"/>
              </a:rPr>
              <a:t>pd.read_csv(</a:t>
            </a:r>
            <a:r>
              <a:rPr sz="1000" b="1" spc="-10" dirty="0">
                <a:solidFill>
                  <a:srgbClr val="007F7F"/>
                </a:solidFill>
                <a:latin typeface="Courier New"/>
                <a:cs typeface="Courier New"/>
              </a:rPr>
              <a:t>"C:/Users/peska/Documents/uceni/2017_2018/NPRG065/cviceni/studen</a:t>
            </a:r>
            <a:r>
              <a:rPr sz="1000" b="1" spc="-5" dirty="0">
                <a:solidFill>
                  <a:srgbClr val="007F7F"/>
                </a:solidFill>
                <a:latin typeface="Courier New"/>
                <a:cs typeface="Courier New"/>
              </a:rPr>
              <a:t>t</a:t>
            </a:r>
            <a:r>
              <a:rPr sz="1000" b="1" spc="-10" dirty="0">
                <a:solidFill>
                  <a:srgbClr val="007F7F"/>
                </a:solidFill>
                <a:latin typeface="Courier New"/>
                <a:cs typeface="Courier New"/>
              </a:rPr>
              <a:t>-mat.csv"</a:t>
            </a:r>
            <a:r>
              <a:rPr sz="1000" spc="-10" dirty="0">
                <a:solidFill>
                  <a:prstClr val="black"/>
                </a:solidFill>
                <a:latin typeface="Courier New"/>
                <a:cs typeface="Courier New"/>
              </a:rPr>
              <a:t>,</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srgbClr val="650098"/>
                </a:solidFill>
                <a:latin typeface="Courier New"/>
                <a:cs typeface="Courier New"/>
              </a:rPr>
              <a:t>delimite</a:t>
            </a:r>
            <a:r>
              <a:rPr sz="1000" spc="-5" dirty="0">
                <a:solidFill>
                  <a:srgbClr val="650098"/>
                </a:solidFill>
                <a:latin typeface="Courier New"/>
                <a:cs typeface="Courier New"/>
              </a:rPr>
              <a:t>r</a:t>
            </a:r>
            <a:r>
              <a:rPr sz="1000" spc="-10" dirty="0">
                <a:solidFill>
                  <a:prstClr val="black"/>
                </a:solidFill>
                <a:latin typeface="Courier New"/>
                <a:cs typeface="Courier New"/>
              </a:rPr>
              <a:t>=</a:t>
            </a:r>
            <a:r>
              <a:rPr sz="1000" b="1" spc="-10" dirty="0">
                <a:solidFill>
                  <a:srgbClr val="007F7F"/>
                </a:solidFill>
                <a:latin typeface="Courier New"/>
                <a:cs typeface="Courier New"/>
              </a:rPr>
              <a:t>";"</a:t>
            </a:r>
            <a:r>
              <a:rPr sz="1000" spc="-10" dirty="0">
                <a:solidFill>
                  <a:prstClr val="black"/>
                </a:solidFill>
                <a:latin typeface="Courier New"/>
                <a:cs typeface="Courier New"/>
              </a:rPr>
              <a:t>)</a:t>
            </a:r>
            <a:endParaRPr sz="1000">
              <a:solidFill>
                <a:prstClr val="black"/>
              </a:solidFill>
              <a:latin typeface="Courier New"/>
              <a:cs typeface="Courier New"/>
            </a:endParaRPr>
          </a:p>
          <a:p>
            <a:endParaRPr sz="1000">
              <a:solidFill>
                <a:prstClr val="black"/>
              </a:solidFill>
              <a:latin typeface="Times New Roman"/>
              <a:cs typeface="Times New Roman"/>
            </a:endParaRPr>
          </a:p>
          <a:p>
            <a:pPr>
              <a:spcBef>
                <a:spcPts val="44"/>
              </a:spcBef>
            </a:pPr>
            <a:endParaRPr sz="1050">
              <a:solidFill>
                <a:prstClr val="black"/>
              </a:solidFill>
              <a:latin typeface="Times New Roman"/>
              <a:cs typeface="Times New Roman"/>
            </a:endParaRPr>
          </a:p>
          <a:p>
            <a:pPr marL="12700"/>
            <a:r>
              <a:rPr sz="1000" spc="-10" dirty="0">
                <a:solidFill>
                  <a:prstClr val="black"/>
                </a:solidFill>
                <a:latin typeface="Courier New"/>
                <a:cs typeface="Courier New"/>
              </a:rPr>
              <a:t>df.G3.hist(</a:t>
            </a:r>
            <a:r>
              <a:rPr sz="1000" spc="-10" dirty="0">
                <a:solidFill>
                  <a:srgbClr val="650098"/>
                </a:solidFill>
                <a:latin typeface="Courier New"/>
                <a:cs typeface="Courier New"/>
              </a:rPr>
              <a:t>cumulative</a:t>
            </a:r>
            <a:r>
              <a:rPr sz="1000" spc="-10" dirty="0">
                <a:solidFill>
                  <a:prstClr val="black"/>
                </a:solidFill>
                <a:latin typeface="Courier New"/>
                <a:cs typeface="Courier New"/>
              </a:rPr>
              <a:t>=</a:t>
            </a:r>
            <a:r>
              <a:rPr sz="1000" b="1" spc="-10" dirty="0">
                <a:solidFill>
                  <a:srgbClr val="00007F"/>
                </a:solidFill>
                <a:latin typeface="Courier New"/>
                <a:cs typeface="Courier New"/>
              </a:rPr>
              <a:t>True</a:t>
            </a:r>
            <a:r>
              <a:rPr sz="1000" spc="-10" dirty="0">
                <a:solidFill>
                  <a:prstClr val="black"/>
                </a:solidFill>
                <a:latin typeface="Courier New"/>
                <a:cs typeface="Courier New"/>
              </a:rPr>
              <a:t>,</a:t>
            </a:r>
            <a:r>
              <a:rPr sz="1000" spc="-1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srgbClr val="650098"/>
                </a:solidFill>
                <a:latin typeface="Courier New"/>
                <a:cs typeface="Courier New"/>
              </a:rPr>
              <a:t>normed</a:t>
            </a:r>
            <a:r>
              <a:rPr sz="1000" spc="-10" dirty="0">
                <a:solidFill>
                  <a:prstClr val="black"/>
                </a:solidFill>
                <a:latin typeface="Courier New"/>
                <a:cs typeface="Courier New"/>
              </a:rPr>
              <a:t>=</a:t>
            </a:r>
            <a:r>
              <a:rPr sz="1000" spc="-10" dirty="0">
                <a:solidFill>
                  <a:srgbClr val="0000FF"/>
                </a:solidFill>
                <a:latin typeface="Courier New"/>
                <a:cs typeface="Courier New"/>
              </a:rPr>
              <a:t>1</a:t>
            </a:r>
            <a:r>
              <a:rPr sz="1000" spc="-10" dirty="0">
                <a:solidFill>
                  <a:prstClr val="black"/>
                </a:solidFill>
                <a:latin typeface="Courier New"/>
                <a:cs typeface="Courier New"/>
              </a:rPr>
              <a:t>,</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srgbClr val="650098"/>
                </a:solidFill>
                <a:latin typeface="Courier New"/>
                <a:cs typeface="Courier New"/>
              </a:rPr>
              <a:t>bins</a:t>
            </a:r>
            <a:r>
              <a:rPr sz="1000" spc="-10" dirty="0">
                <a:solidFill>
                  <a:prstClr val="black"/>
                </a:solidFill>
                <a:latin typeface="Courier New"/>
                <a:cs typeface="Courier New"/>
              </a:rPr>
              <a:t>=</a:t>
            </a:r>
            <a:r>
              <a:rPr sz="1000" spc="-10" dirty="0">
                <a:solidFill>
                  <a:srgbClr val="00007F"/>
                </a:solidFill>
                <a:latin typeface="Courier New"/>
                <a:cs typeface="Courier New"/>
              </a:rPr>
              <a:t>len</a:t>
            </a:r>
            <a:r>
              <a:rPr sz="1000" spc="-10" dirty="0">
                <a:solidFill>
                  <a:prstClr val="black"/>
                </a:solidFill>
                <a:latin typeface="Courier New"/>
                <a:cs typeface="Courier New"/>
              </a:rPr>
              <a:t>(df.G3))</a:t>
            </a:r>
            <a:endParaRPr sz="1000">
              <a:solidFill>
                <a:prstClr val="black"/>
              </a:solidFill>
              <a:latin typeface="Courier New"/>
              <a:cs typeface="Courier New"/>
            </a:endParaRPr>
          </a:p>
          <a:p>
            <a:pPr marL="12700" marR="3053080"/>
            <a:r>
              <a:rPr sz="1000" spc="-10" dirty="0">
                <a:solidFill>
                  <a:prstClr val="black"/>
                </a:solidFill>
                <a:latin typeface="Courier New"/>
                <a:cs typeface="Courier New"/>
              </a:rPr>
              <a:t>#df.absences.hist(</a:t>
            </a:r>
            <a:r>
              <a:rPr sz="1000" spc="-10" dirty="0">
                <a:solidFill>
                  <a:srgbClr val="650098"/>
                </a:solidFill>
                <a:latin typeface="Courier New"/>
                <a:cs typeface="Courier New"/>
              </a:rPr>
              <a:t>cumulativ</a:t>
            </a:r>
            <a:r>
              <a:rPr sz="1000" spc="-5" dirty="0">
                <a:solidFill>
                  <a:srgbClr val="650098"/>
                </a:solidFill>
                <a:latin typeface="Courier New"/>
                <a:cs typeface="Courier New"/>
              </a:rPr>
              <a:t>e</a:t>
            </a:r>
            <a:r>
              <a:rPr sz="1000" spc="-10" dirty="0">
                <a:solidFill>
                  <a:prstClr val="black"/>
                </a:solidFill>
                <a:latin typeface="Courier New"/>
                <a:cs typeface="Courier New"/>
              </a:rPr>
              <a:t>=</a:t>
            </a:r>
            <a:r>
              <a:rPr sz="1000" b="1" spc="-10" dirty="0">
                <a:solidFill>
                  <a:srgbClr val="00007F"/>
                </a:solidFill>
                <a:latin typeface="Courier New"/>
                <a:cs typeface="Courier New"/>
              </a:rPr>
              <a:t>True</a:t>
            </a:r>
            <a:r>
              <a:rPr sz="1000" spc="-10" dirty="0">
                <a:solidFill>
                  <a:prstClr val="black"/>
                </a:solidFill>
                <a:latin typeface="Courier New"/>
                <a:cs typeface="Courier New"/>
              </a:rPr>
              <a:t>,</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srgbClr val="650098"/>
                </a:solidFill>
                <a:latin typeface="Courier New"/>
                <a:cs typeface="Courier New"/>
              </a:rPr>
              <a:t>normed</a:t>
            </a:r>
            <a:r>
              <a:rPr sz="1000" spc="-10" dirty="0">
                <a:solidFill>
                  <a:prstClr val="black"/>
                </a:solidFill>
                <a:latin typeface="Courier New"/>
                <a:cs typeface="Courier New"/>
              </a:rPr>
              <a:t>=</a:t>
            </a:r>
            <a:r>
              <a:rPr sz="1000" spc="-10" dirty="0">
                <a:solidFill>
                  <a:srgbClr val="0000FF"/>
                </a:solidFill>
                <a:latin typeface="Courier New"/>
                <a:cs typeface="Courier New"/>
              </a:rPr>
              <a:t>1</a:t>
            </a:r>
            <a:r>
              <a:rPr sz="1000" spc="-10" dirty="0">
                <a:solidFill>
                  <a:prstClr val="black"/>
                </a:solidFill>
                <a:latin typeface="Courier New"/>
                <a:cs typeface="Courier New"/>
              </a:rPr>
              <a:t>,</a:t>
            </a:r>
            <a:r>
              <a:rPr sz="1000" dirty="0">
                <a:solidFill>
                  <a:prstClr val="black"/>
                </a:solidFill>
                <a:latin typeface="Times New Roman"/>
                <a:cs typeface="Times New Roman"/>
              </a:rPr>
              <a:t> </a:t>
            </a:r>
            <a:r>
              <a:rPr sz="1000" spc="100" dirty="0">
                <a:solidFill>
                  <a:prstClr val="black"/>
                </a:solidFill>
                <a:latin typeface="Times New Roman"/>
                <a:cs typeface="Times New Roman"/>
              </a:rPr>
              <a:t> </a:t>
            </a:r>
            <a:r>
              <a:rPr sz="1000" spc="-10" dirty="0">
                <a:solidFill>
                  <a:srgbClr val="650098"/>
                </a:solidFill>
                <a:latin typeface="Courier New"/>
                <a:cs typeface="Courier New"/>
              </a:rPr>
              <a:t>bins</a:t>
            </a:r>
            <a:r>
              <a:rPr sz="1000" spc="-10" dirty="0">
                <a:solidFill>
                  <a:prstClr val="black"/>
                </a:solidFill>
                <a:latin typeface="Courier New"/>
                <a:cs typeface="Courier New"/>
              </a:rPr>
              <a:t>=</a:t>
            </a:r>
            <a:r>
              <a:rPr sz="1000" spc="-10" dirty="0">
                <a:solidFill>
                  <a:srgbClr val="00007F"/>
                </a:solidFill>
                <a:latin typeface="Courier New"/>
                <a:cs typeface="Courier New"/>
              </a:rPr>
              <a:t>len</a:t>
            </a:r>
            <a:r>
              <a:rPr sz="1000" spc="-10" dirty="0">
                <a:solidFill>
                  <a:prstClr val="black"/>
                </a:solidFill>
                <a:latin typeface="Courier New"/>
                <a:cs typeface="Courier New"/>
              </a:rPr>
              <a:t>(df.absences))</a:t>
            </a:r>
            <a:r>
              <a:rPr sz="1000" spc="-5" dirty="0">
                <a:solidFill>
                  <a:prstClr val="black"/>
                </a:solidFill>
                <a:latin typeface="Times New Roman"/>
                <a:cs typeface="Times New Roman"/>
              </a:rPr>
              <a:t> </a:t>
            </a:r>
            <a:r>
              <a:rPr sz="1000" spc="-10" dirty="0">
                <a:solidFill>
                  <a:prstClr val="black"/>
                </a:solidFill>
                <a:latin typeface="Courier New"/>
                <a:cs typeface="Courier New"/>
              </a:rPr>
              <a:t>plt.show()</a:t>
            </a:r>
            <a:endParaRPr sz="1000">
              <a:solidFill>
                <a:prstClr val="black"/>
              </a:solidFill>
              <a:latin typeface="Courier New"/>
              <a:cs typeface="Courier New"/>
            </a:endParaRPr>
          </a:p>
        </p:txBody>
      </p:sp>
      <p:sp>
        <p:nvSpPr>
          <p:cNvPr id="6" name="object 6"/>
          <p:cNvSpPr/>
          <p:nvPr/>
        </p:nvSpPr>
        <p:spPr>
          <a:xfrm>
            <a:off x="7010400" y="3405960"/>
            <a:ext cx="3276600" cy="2437004"/>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1935481" y="3391498"/>
            <a:ext cx="3278489" cy="2438399"/>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221148"/>
          </a:xfrm>
          <a:prstGeom prst="rect">
            <a:avLst/>
          </a:prstGeom>
        </p:spPr>
        <p:txBody>
          <a:bodyPr vert="horz" wrap="square" lIns="0" tIns="843578" rIns="0" bIns="0" rtlCol="0">
            <a:spAutoFit/>
          </a:bodyPr>
          <a:lstStyle/>
          <a:p>
            <a:pPr marL="374015"/>
            <a:r>
              <a:rPr sz="2400" b="0" spc="-60" dirty="0">
                <a:solidFill>
                  <a:srgbClr val="1F2528"/>
                </a:solidFill>
                <a:latin typeface="Trebuchet MS"/>
                <a:cs typeface="Trebuchet MS"/>
              </a:rPr>
              <a:t>I</a:t>
            </a:r>
            <a:r>
              <a:rPr sz="2400" b="0" spc="-65" dirty="0">
                <a:solidFill>
                  <a:srgbClr val="1F2528"/>
                </a:solidFill>
                <a:latin typeface="Trebuchet MS"/>
                <a:cs typeface="Trebuchet MS"/>
              </a:rPr>
              <a:t>m</a:t>
            </a:r>
            <a:r>
              <a:rPr sz="2400" b="0" spc="-70" dirty="0">
                <a:solidFill>
                  <a:srgbClr val="1F2528"/>
                </a:solidFill>
                <a:latin typeface="Trebuchet MS"/>
                <a:cs typeface="Trebuchet MS"/>
              </a:rPr>
              <a:t>pu</a:t>
            </a:r>
            <a:r>
              <a:rPr sz="2400" b="0" spc="-65" dirty="0">
                <a:solidFill>
                  <a:srgbClr val="1F2528"/>
                </a:solidFill>
                <a:latin typeface="Trebuchet MS"/>
                <a:cs typeface="Trebuchet MS"/>
              </a:rPr>
              <a:t>tati</a:t>
            </a:r>
            <a:r>
              <a:rPr sz="2400" b="0" spc="-70" dirty="0">
                <a:solidFill>
                  <a:srgbClr val="1F2528"/>
                </a:solidFill>
                <a:latin typeface="Trebuchet MS"/>
                <a:cs typeface="Trebuchet MS"/>
              </a:rPr>
              <a:t>o</a:t>
            </a:r>
            <a:r>
              <a:rPr sz="2400" b="0" dirty="0">
                <a:solidFill>
                  <a:srgbClr val="1F2528"/>
                </a:solidFill>
                <a:latin typeface="Trebuchet MS"/>
                <a:cs typeface="Trebuchet MS"/>
              </a:rPr>
              <a:t>n</a:t>
            </a:r>
            <a:r>
              <a:rPr sz="2400" b="0" spc="-55" dirty="0">
                <a:solidFill>
                  <a:srgbClr val="1F2528"/>
                </a:solidFill>
                <a:latin typeface="Times New Roman"/>
                <a:cs typeface="Times New Roman"/>
              </a:rPr>
              <a:t> </a:t>
            </a:r>
            <a:r>
              <a:rPr sz="2400" b="0" spc="-110" dirty="0">
                <a:solidFill>
                  <a:srgbClr val="1F2528"/>
                </a:solidFill>
                <a:latin typeface="Trebuchet MS"/>
                <a:cs typeface="Trebuchet MS"/>
              </a:rPr>
              <a:t>f</a:t>
            </a:r>
            <a:r>
              <a:rPr sz="2400" b="0" spc="-100" dirty="0">
                <a:solidFill>
                  <a:srgbClr val="1F2528"/>
                </a:solidFill>
                <a:latin typeface="Trebuchet MS"/>
                <a:cs typeface="Trebuchet MS"/>
              </a:rPr>
              <a:t>o</a:t>
            </a:r>
            <a:r>
              <a:rPr sz="2400" b="0" dirty="0">
                <a:solidFill>
                  <a:srgbClr val="1F2528"/>
                </a:solidFill>
                <a:latin typeface="Trebuchet MS"/>
                <a:cs typeface="Trebuchet MS"/>
              </a:rPr>
              <a:t>r</a:t>
            </a:r>
            <a:r>
              <a:rPr sz="2400" b="0" spc="-35" dirty="0">
                <a:solidFill>
                  <a:srgbClr val="1F2528"/>
                </a:solidFill>
                <a:latin typeface="Times New Roman"/>
                <a:cs typeface="Times New Roman"/>
              </a:rPr>
              <a:t> </a:t>
            </a:r>
            <a:r>
              <a:rPr sz="2400" b="0" spc="5" dirty="0">
                <a:solidFill>
                  <a:srgbClr val="1F2528"/>
                </a:solidFill>
                <a:latin typeface="Trebuchet MS"/>
                <a:cs typeface="Trebuchet MS"/>
              </a:rPr>
              <a:t>mi</a:t>
            </a:r>
            <a:r>
              <a:rPr sz="2400" b="0" spc="10" dirty="0">
                <a:solidFill>
                  <a:srgbClr val="1F2528"/>
                </a:solidFill>
                <a:latin typeface="Trebuchet MS"/>
                <a:cs typeface="Trebuchet MS"/>
              </a:rPr>
              <a:t>ss</a:t>
            </a:r>
            <a:r>
              <a:rPr sz="2400" b="0" spc="5" dirty="0">
                <a:solidFill>
                  <a:srgbClr val="1F2528"/>
                </a:solidFill>
                <a:latin typeface="Trebuchet MS"/>
                <a:cs typeface="Trebuchet MS"/>
              </a:rPr>
              <a:t>i</a:t>
            </a:r>
            <a:r>
              <a:rPr sz="2400" b="0" dirty="0">
                <a:solidFill>
                  <a:srgbClr val="1F2528"/>
                </a:solidFill>
                <a:latin typeface="Trebuchet MS"/>
                <a:cs typeface="Trebuchet MS"/>
              </a:rPr>
              <a:t>ng</a:t>
            </a:r>
            <a:r>
              <a:rPr sz="2400" b="0" spc="-30" dirty="0">
                <a:solidFill>
                  <a:srgbClr val="1F2528"/>
                </a:solidFill>
                <a:latin typeface="Times New Roman"/>
                <a:cs typeface="Times New Roman"/>
              </a:rPr>
              <a:t> </a:t>
            </a:r>
            <a:r>
              <a:rPr sz="2400" b="0" dirty="0">
                <a:solidFill>
                  <a:srgbClr val="1F2528"/>
                </a:solidFill>
                <a:latin typeface="Trebuchet MS"/>
                <a:cs typeface="Trebuchet MS"/>
              </a:rPr>
              <a:t>valu</a:t>
            </a:r>
            <a:r>
              <a:rPr sz="2400" b="0" spc="-15" dirty="0">
                <a:solidFill>
                  <a:srgbClr val="1F2528"/>
                </a:solidFill>
                <a:latin typeface="Trebuchet MS"/>
                <a:cs typeface="Trebuchet MS"/>
              </a:rPr>
              <a:t>e</a:t>
            </a:r>
            <a:r>
              <a:rPr sz="2400" b="0" dirty="0">
                <a:solidFill>
                  <a:srgbClr val="1F2528"/>
                </a:solidFill>
                <a:latin typeface="Trebuchet MS"/>
                <a:cs typeface="Trebuchet MS"/>
              </a:rPr>
              <a:t>s</a:t>
            </a:r>
            <a:endParaRPr sz="2400">
              <a:latin typeface="Trebuchet MS"/>
              <a:cs typeface="Trebuchet MS"/>
            </a:endParaRPr>
          </a:p>
        </p:txBody>
      </p:sp>
      <p:sp>
        <p:nvSpPr>
          <p:cNvPr id="4" name="object 4"/>
          <p:cNvSpPr txBox="1"/>
          <p:nvPr/>
        </p:nvSpPr>
        <p:spPr>
          <a:xfrm>
            <a:off x="2097434" y="1763358"/>
            <a:ext cx="7503159" cy="4177939"/>
          </a:xfrm>
          <a:prstGeom prst="rect">
            <a:avLst/>
          </a:prstGeom>
        </p:spPr>
        <p:txBody>
          <a:bodyPr vert="horz" wrap="square" lIns="0" tIns="0" rIns="0" bIns="0" rtlCol="0">
            <a:spAutoFit/>
          </a:bodyPr>
          <a:lstStyle/>
          <a:p>
            <a:pPr marL="364490" marR="565150" indent="-351790">
              <a:lnSpc>
                <a:spcPct val="137500"/>
              </a:lnSpc>
              <a:buFont typeface="Arial"/>
              <a:buChar char="●"/>
              <a:tabLst>
                <a:tab pos="365125" algn="l"/>
              </a:tabLst>
            </a:pPr>
            <a:r>
              <a:rPr sz="1600" spc="-15" dirty="0">
                <a:solidFill>
                  <a:prstClr val="black"/>
                </a:solidFill>
                <a:latin typeface="Arial"/>
                <a:cs typeface="Arial"/>
              </a:rPr>
              <a:t>Data</a:t>
            </a:r>
            <a:r>
              <a:rPr sz="1600" spc="-5" dirty="0">
                <a:solidFill>
                  <a:prstClr val="black"/>
                </a:solidFill>
                <a:latin typeface="Arial"/>
                <a:cs typeface="Arial"/>
              </a:rPr>
              <a:t>s</a:t>
            </a:r>
            <a:r>
              <a:rPr sz="1600" spc="-15" dirty="0">
                <a:solidFill>
                  <a:prstClr val="black"/>
                </a:solidFill>
                <a:latin typeface="Arial"/>
                <a:cs typeface="Arial"/>
              </a:rPr>
              <a:t>et</a:t>
            </a:r>
            <a:r>
              <a:rPr sz="1600" spc="-10" dirty="0">
                <a:solidFill>
                  <a:prstClr val="black"/>
                </a:solidFill>
                <a:latin typeface="Arial"/>
                <a:cs typeface="Arial"/>
              </a:rPr>
              <a:t>s</a:t>
            </a:r>
            <a:r>
              <a:rPr sz="1600" dirty="0">
                <a:solidFill>
                  <a:prstClr val="black"/>
                </a:solidFill>
                <a:latin typeface="Times New Roman"/>
                <a:cs typeface="Times New Roman"/>
              </a:rPr>
              <a:t> </a:t>
            </a:r>
            <a:r>
              <a:rPr sz="1600" spc="-10" dirty="0">
                <a:solidFill>
                  <a:prstClr val="black"/>
                </a:solidFill>
                <a:latin typeface="Arial"/>
                <a:cs typeface="Arial"/>
              </a:rPr>
              <a:t>c</a:t>
            </a:r>
            <a:r>
              <a:rPr sz="1600" spc="-15" dirty="0">
                <a:solidFill>
                  <a:prstClr val="black"/>
                </a:solidFill>
                <a:latin typeface="Arial"/>
                <a:cs typeface="Arial"/>
              </a:rPr>
              <a:t>onta</a:t>
            </a:r>
            <a:r>
              <a:rPr sz="1600" dirty="0">
                <a:solidFill>
                  <a:prstClr val="black"/>
                </a:solidFill>
                <a:latin typeface="Arial"/>
                <a:cs typeface="Arial"/>
              </a:rPr>
              <a:t>i</a:t>
            </a:r>
            <a:r>
              <a:rPr sz="1600" spc="-10" dirty="0">
                <a:solidFill>
                  <a:prstClr val="black"/>
                </a:solidFill>
                <a:latin typeface="Arial"/>
                <a:cs typeface="Arial"/>
              </a:rPr>
              <a:t>n</a:t>
            </a:r>
            <a:r>
              <a:rPr sz="1600" spc="30" dirty="0">
                <a:solidFill>
                  <a:prstClr val="black"/>
                </a:solidFill>
                <a:latin typeface="Times New Roman"/>
                <a:cs typeface="Times New Roman"/>
              </a:rPr>
              <a:t> </a:t>
            </a:r>
            <a:r>
              <a:rPr sz="1600" spc="-15" dirty="0">
                <a:solidFill>
                  <a:prstClr val="black"/>
                </a:solidFill>
                <a:latin typeface="Arial"/>
                <a:cs typeface="Arial"/>
              </a:rPr>
              <a:t>m</a:t>
            </a:r>
            <a:r>
              <a:rPr sz="1600" dirty="0">
                <a:solidFill>
                  <a:prstClr val="black"/>
                </a:solidFill>
                <a:latin typeface="Arial"/>
                <a:cs typeface="Arial"/>
              </a:rPr>
              <a:t>i</a:t>
            </a:r>
            <a:r>
              <a:rPr sz="1600" spc="-10" dirty="0">
                <a:solidFill>
                  <a:prstClr val="black"/>
                </a:solidFill>
                <a:latin typeface="Arial"/>
                <a:cs typeface="Arial"/>
              </a:rPr>
              <a:t>ssi</a:t>
            </a:r>
            <a:r>
              <a:rPr sz="1600" spc="-15" dirty="0">
                <a:solidFill>
                  <a:prstClr val="black"/>
                </a:solidFill>
                <a:latin typeface="Arial"/>
                <a:cs typeface="Arial"/>
              </a:rPr>
              <a:t>n</a:t>
            </a:r>
            <a:r>
              <a:rPr sz="1600" spc="-10" dirty="0">
                <a:solidFill>
                  <a:prstClr val="black"/>
                </a:solidFill>
                <a:latin typeface="Arial"/>
                <a:cs typeface="Arial"/>
              </a:rPr>
              <a:t>g</a:t>
            </a:r>
            <a:r>
              <a:rPr sz="1600" spc="30" dirty="0">
                <a:solidFill>
                  <a:prstClr val="black"/>
                </a:solidFill>
                <a:latin typeface="Times New Roman"/>
                <a:cs typeface="Times New Roman"/>
              </a:rPr>
              <a:t> </a:t>
            </a:r>
            <a:r>
              <a:rPr sz="1600" spc="-10" dirty="0">
                <a:solidFill>
                  <a:prstClr val="black"/>
                </a:solidFill>
                <a:latin typeface="Arial"/>
                <a:cs typeface="Arial"/>
              </a:rPr>
              <a:t>v</a:t>
            </a:r>
            <a:r>
              <a:rPr sz="1600" spc="-15" dirty="0">
                <a:solidFill>
                  <a:prstClr val="black"/>
                </a:solidFill>
                <a:latin typeface="Arial"/>
                <a:cs typeface="Arial"/>
              </a:rPr>
              <a:t>a</a:t>
            </a:r>
            <a:r>
              <a:rPr sz="1600" spc="-5" dirty="0">
                <a:solidFill>
                  <a:prstClr val="black"/>
                </a:solidFill>
                <a:latin typeface="Arial"/>
                <a:cs typeface="Arial"/>
              </a:rPr>
              <a:t>l</a:t>
            </a:r>
            <a:r>
              <a:rPr sz="1600" spc="-15" dirty="0">
                <a:solidFill>
                  <a:prstClr val="black"/>
                </a:solidFill>
                <a:latin typeface="Arial"/>
                <a:cs typeface="Arial"/>
              </a:rPr>
              <a:t>ue</a:t>
            </a:r>
            <a:r>
              <a:rPr sz="1600" spc="-5" dirty="0">
                <a:solidFill>
                  <a:prstClr val="black"/>
                </a:solidFill>
                <a:latin typeface="Arial"/>
                <a:cs typeface="Arial"/>
              </a:rPr>
              <a:t>s,</a:t>
            </a:r>
            <a:r>
              <a:rPr sz="1600" spc="50" dirty="0">
                <a:solidFill>
                  <a:prstClr val="black"/>
                </a:solidFill>
                <a:latin typeface="Times New Roman"/>
                <a:cs typeface="Times New Roman"/>
              </a:rPr>
              <a:t> </a:t>
            </a:r>
            <a:r>
              <a:rPr sz="1600" spc="-15" dirty="0">
                <a:solidFill>
                  <a:prstClr val="black"/>
                </a:solidFill>
                <a:latin typeface="Arial"/>
                <a:cs typeface="Arial"/>
              </a:rPr>
              <a:t>ofte</a:t>
            </a:r>
            <a:r>
              <a:rPr sz="1600" spc="-10" dirty="0">
                <a:solidFill>
                  <a:prstClr val="black"/>
                </a:solidFill>
                <a:latin typeface="Arial"/>
                <a:cs typeface="Arial"/>
              </a:rPr>
              <a:t>n</a:t>
            </a:r>
            <a:r>
              <a:rPr sz="1600" spc="35" dirty="0">
                <a:solidFill>
                  <a:prstClr val="black"/>
                </a:solidFill>
                <a:latin typeface="Times New Roman"/>
                <a:cs typeface="Times New Roman"/>
              </a:rPr>
              <a:t> </a:t>
            </a:r>
            <a:r>
              <a:rPr sz="1600" spc="-15" dirty="0">
                <a:solidFill>
                  <a:prstClr val="black"/>
                </a:solidFill>
                <a:latin typeface="Arial"/>
                <a:cs typeface="Arial"/>
              </a:rPr>
              <a:t>en</a:t>
            </a:r>
            <a:r>
              <a:rPr sz="1600" spc="-5" dirty="0">
                <a:solidFill>
                  <a:prstClr val="black"/>
                </a:solidFill>
                <a:latin typeface="Arial"/>
                <a:cs typeface="Arial"/>
              </a:rPr>
              <a:t>c</a:t>
            </a:r>
            <a:r>
              <a:rPr sz="1600" spc="-15" dirty="0">
                <a:solidFill>
                  <a:prstClr val="black"/>
                </a:solidFill>
                <a:latin typeface="Arial"/>
                <a:cs typeface="Arial"/>
              </a:rPr>
              <a:t>ode</a:t>
            </a:r>
            <a:r>
              <a:rPr sz="1600" spc="-10" dirty="0">
                <a:solidFill>
                  <a:prstClr val="black"/>
                </a:solidFill>
                <a:latin typeface="Arial"/>
                <a:cs typeface="Arial"/>
              </a:rPr>
              <a:t>d</a:t>
            </a:r>
            <a:r>
              <a:rPr sz="1600" spc="10" dirty="0">
                <a:solidFill>
                  <a:prstClr val="black"/>
                </a:solidFill>
                <a:latin typeface="Times New Roman"/>
                <a:cs typeface="Times New Roman"/>
              </a:rPr>
              <a:t> </a:t>
            </a:r>
            <a:r>
              <a:rPr sz="1600" spc="-15" dirty="0">
                <a:solidFill>
                  <a:prstClr val="black"/>
                </a:solidFill>
                <a:latin typeface="Arial"/>
                <a:cs typeface="Arial"/>
              </a:rPr>
              <a:t>a</a:t>
            </a:r>
            <a:r>
              <a:rPr sz="1600" spc="-10" dirty="0">
                <a:solidFill>
                  <a:prstClr val="black"/>
                </a:solidFill>
                <a:latin typeface="Arial"/>
                <a:cs typeface="Arial"/>
              </a:rPr>
              <a:t>s</a:t>
            </a:r>
            <a:r>
              <a:rPr sz="1600" spc="35" dirty="0">
                <a:solidFill>
                  <a:prstClr val="black"/>
                </a:solidFill>
                <a:latin typeface="Times New Roman"/>
                <a:cs typeface="Times New Roman"/>
              </a:rPr>
              <a:t> </a:t>
            </a:r>
            <a:r>
              <a:rPr sz="1600" spc="-15" dirty="0">
                <a:solidFill>
                  <a:prstClr val="black"/>
                </a:solidFill>
                <a:latin typeface="Arial"/>
                <a:cs typeface="Arial"/>
              </a:rPr>
              <a:t>b</a:t>
            </a:r>
            <a:r>
              <a:rPr sz="1600" spc="-5" dirty="0">
                <a:solidFill>
                  <a:prstClr val="black"/>
                </a:solidFill>
                <a:latin typeface="Arial"/>
                <a:cs typeface="Arial"/>
              </a:rPr>
              <a:t>l</a:t>
            </a:r>
            <a:r>
              <a:rPr sz="1600" spc="-15" dirty="0">
                <a:solidFill>
                  <a:prstClr val="black"/>
                </a:solidFill>
                <a:latin typeface="Arial"/>
                <a:cs typeface="Arial"/>
              </a:rPr>
              <a:t>an</a:t>
            </a:r>
            <a:r>
              <a:rPr sz="1600" spc="-5" dirty="0">
                <a:solidFill>
                  <a:prstClr val="black"/>
                </a:solidFill>
                <a:latin typeface="Arial"/>
                <a:cs typeface="Arial"/>
              </a:rPr>
              <a:t>k</a:t>
            </a:r>
            <a:r>
              <a:rPr sz="1600" spc="-10" dirty="0">
                <a:solidFill>
                  <a:prstClr val="black"/>
                </a:solidFill>
                <a:latin typeface="Arial"/>
                <a:cs typeface="Arial"/>
              </a:rPr>
              <a:t>s,</a:t>
            </a:r>
            <a:r>
              <a:rPr sz="1600" spc="-5" dirty="0">
                <a:solidFill>
                  <a:prstClr val="black"/>
                </a:solidFill>
                <a:latin typeface="Times New Roman"/>
                <a:cs typeface="Times New Roman"/>
              </a:rPr>
              <a:t> </a:t>
            </a:r>
            <a:r>
              <a:rPr sz="1600" spc="-20" dirty="0">
                <a:solidFill>
                  <a:prstClr val="black"/>
                </a:solidFill>
                <a:latin typeface="Arial"/>
                <a:cs typeface="Arial"/>
              </a:rPr>
              <a:t>NaN</a:t>
            </a:r>
            <a:r>
              <a:rPr sz="1600" spc="-10" dirty="0">
                <a:solidFill>
                  <a:prstClr val="black"/>
                </a:solidFill>
                <a:latin typeface="Arial"/>
                <a:cs typeface="Arial"/>
              </a:rPr>
              <a:t>s</a:t>
            </a:r>
            <a:r>
              <a:rPr sz="1600" spc="10" dirty="0">
                <a:solidFill>
                  <a:prstClr val="black"/>
                </a:solidFill>
                <a:latin typeface="Times New Roman"/>
                <a:cs typeface="Times New Roman"/>
              </a:rPr>
              <a:t> </a:t>
            </a:r>
            <a:r>
              <a:rPr sz="1600" spc="-15" dirty="0">
                <a:solidFill>
                  <a:prstClr val="black"/>
                </a:solidFill>
                <a:latin typeface="Arial"/>
                <a:cs typeface="Arial"/>
              </a:rPr>
              <a:t>o</a:t>
            </a:r>
            <a:r>
              <a:rPr sz="1600" spc="-10" dirty="0">
                <a:solidFill>
                  <a:prstClr val="black"/>
                </a:solidFill>
                <a:latin typeface="Arial"/>
                <a:cs typeface="Arial"/>
              </a:rPr>
              <a:t>r</a:t>
            </a:r>
            <a:r>
              <a:rPr sz="1600" spc="40" dirty="0">
                <a:solidFill>
                  <a:prstClr val="black"/>
                </a:solidFill>
                <a:latin typeface="Times New Roman"/>
                <a:cs typeface="Times New Roman"/>
              </a:rPr>
              <a:t> </a:t>
            </a:r>
            <a:r>
              <a:rPr sz="1600" spc="-15" dirty="0">
                <a:solidFill>
                  <a:prstClr val="black"/>
                </a:solidFill>
                <a:latin typeface="Arial"/>
                <a:cs typeface="Arial"/>
              </a:rPr>
              <a:t>other</a:t>
            </a:r>
            <a:r>
              <a:rPr sz="1600" spc="-10" dirty="0">
                <a:solidFill>
                  <a:prstClr val="black"/>
                </a:solidFill>
                <a:latin typeface="Times New Roman"/>
                <a:cs typeface="Times New Roman"/>
              </a:rPr>
              <a:t> </a:t>
            </a:r>
            <a:r>
              <a:rPr sz="1600" spc="-15" dirty="0">
                <a:solidFill>
                  <a:prstClr val="black"/>
                </a:solidFill>
                <a:latin typeface="Arial"/>
                <a:cs typeface="Arial"/>
              </a:rPr>
              <a:t>p</a:t>
            </a:r>
            <a:r>
              <a:rPr sz="1600" spc="-5" dirty="0">
                <a:solidFill>
                  <a:prstClr val="black"/>
                </a:solidFill>
                <a:latin typeface="Arial"/>
                <a:cs typeface="Arial"/>
              </a:rPr>
              <a:t>l</a:t>
            </a:r>
            <a:r>
              <a:rPr sz="1600" spc="-15" dirty="0">
                <a:solidFill>
                  <a:prstClr val="black"/>
                </a:solidFill>
                <a:latin typeface="Arial"/>
                <a:cs typeface="Arial"/>
              </a:rPr>
              <a:t>a</a:t>
            </a:r>
            <a:r>
              <a:rPr sz="1600" spc="-10" dirty="0">
                <a:solidFill>
                  <a:prstClr val="black"/>
                </a:solidFill>
                <a:latin typeface="Arial"/>
                <a:cs typeface="Arial"/>
              </a:rPr>
              <a:t>c</a:t>
            </a:r>
            <a:r>
              <a:rPr sz="1600" spc="-15" dirty="0">
                <a:solidFill>
                  <a:prstClr val="black"/>
                </a:solidFill>
                <a:latin typeface="Arial"/>
                <a:cs typeface="Arial"/>
              </a:rPr>
              <a:t>e</a:t>
            </a:r>
            <a:r>
              <a:rPr sz="1600" spc="-25" dirty="0">
                <a:solidFill>
                  <a:prstClr val="black"/>
                </a:solidFill>
                <a:latin typeface="Arial"/>
                <a:cs typeface="Arial"/>
              </a:rPr>
              <a:t>ho</a:t>
            </a:r>
            <a:r>
              <a:rPr sz="1600" spc="-15" dirty="0">
                <a:solidFill>
                  <a:prstClr val="black"/>
                </a:solidFill>
                <a:latin typeface="Arial"/>
                <a:cs typeface="Arial"/>
              </a:rPr>
              <a:t>lders</a:t>
            </a:r>
            <a:endParaRPr sz="1600">
              <a:solidFill>
                <a:prstClr val="black"/>
              </a:solidFill>
              <a:latin typeface="Arial"/>
              <a:cs typeface="Arial"/>
            </a:endParaRPr>
          </a:p>
          <a:p>
            <a:pPr>
              <a:spcBef>
                <a:spcPts val="44"/>
              </a:spcBef>
              <a:buFont typeface="Arial"/>
              <a:buChar char="●"/>
            </a:pPr>
            <a:endParaRPr sz="1300">
              <a:solidFill>
                <a:prstClr val="black"/>
              </a:solidFill>
              <a:latin typeface="Times New Roman"/>
              <a:cs typeface="Times New Roman"/>
            </a:endParaRPr>
          </a:p>
          <a:p>
            <a:pPr marL="364490" indent="-351790">
              <a:buFont typeface="Arial"/>
              <a:buChar char="●"/>
              <a:tabLst>
                <a:tab pos="365125" algn="l"/>
              </a:tabLst>
            </a:pPr>
            <a:r>
              <a:rPr sz="1600" spc="-10" dirty="0">
                <a:solidFill>
                  <a:prstClr val="black"/>
                </a:solidFill>
                <a:latin typeface="Arial"/>
                <a:cs typeface="Arial"/>
              </a:rPr>
              <a:t>Igno</a:t>
            </a:r>
            <a:r>
              <a:rPr sz="1600" spc="-20" dirty="0">
                <a:solidFill>
                  <a:prstClr val="black"/>
                </a:solidFill>
                <a:latin typeface="Arial"/>
                <a:cs typeface="Arial"/>
              </a:rPr>
              <a:t>r</a:t>
            </a:r>
            <a:r>
              <a:rPr sz="1600" spc="-5" dirty="0">
                <a:solidFill>
                  <a:prstClr val="black"/>
                </a:solidFill>
                <a:latin typeface="Arial"/>
                <a:cs typeface="Arial"/>
              </a:rPr>
              <a:t>i</a:t>
            </a:r>
            <a:r>
              <a:rPr sz="1600" spc="-15" dirty="0">
                <a:solidFill>
                  <a:prstClr val="black"/>
                </a:solidFill>
                <a:latin typeface="Arial"/>
                <a:cs typeface="Arial"/>
              </a:rPr>
              <a:t>n</a:t>
            </a:r>
            <a:r>
              <a:rPr sz="1600" spc="-10" dirty="0">
                <a:solidFill>
                  <a:prstClr val="black"/>
                </a:solidFill>
                <a:latin typeface="Arial"/>
                <a:cs typeface="Arial"/>
              </a:rPr>
              <a:t>g</a:t>
            </a:r>
            <a:r>
              <a:rPr sz="1600" spc="-5" dirty="0">
                <a:solidFill>
                  <a:prstClr val="black"/>
                </a:solidFill>
                <a:latin typeface="Times New Roman"/>
                <a:cs typeface="Times New Roman"/>
              </a:rPr>
              <a:t> </a:t>
            </a:r>
            <a:r>
              <a:rPr sz="1600" spc="-10" dirty="0">
                <a:solidFill>
                  <a:prstClr val="black"/>
                </a:solidFill>
                <a:latin typeface="Arial"/>
                <a:cs typeface="Arial"/>
              </a:rPr>
              <a:t>r</a:t>
            </a:r>
            <a:r>
              <a:rPr sz="1600" spc="-15" dirty="0">
                <a:solidFill>
                  <a:prstClr val="black"/>
                </a:solidFill>
                <a:latin typeface="Arial"/>
                <a:cs typeface="Arial"/>
              </a:rPr>
              <a:t>o</a:t>
            </a:r>
            <a:r>
              <a:rPr sz="1600" spc="-30" dirty="0">
                <a:solidFill>
                  <a:prstClr val="black"/>
                </a:solidFill>
                <a:latin typeface="Arial"/>
                <a:cs typeface="Arial"/>
              </a:rPr>
              <a:t>w</a:t>
            </a:r>
            <a:r>
              <a:rPr sz="1600" spc="-10" dirty="0">
                <a:solidFill>
                  <a:prstClr val="black"/>
                </a:solidFill>
                <a:latin typeface="Arial"/>
                <a:cs typeface="Arial"/>
              </a:rPr>
              <a:t>s</a:t>
            </a:r>
            <a:r>
              <a:rPr sz="1600" spc="75" dirty="0">
                <a:solidFill>
                  <a:prstClr val="black"/>
                </a:solidFill>
                <a:latin typeface="Times New Roman"/>
                <a:cs typeface="Times New Roman"/>
              </a:rPr>
              <a:t> </a:t>
            </a:r>
            <a:r>
              <a:rPr sz="1600" spc="-15" dirty="0">
                <a:solidFill>
                  <a:prstClr val="black"/>
                </a:solidFill>
                <a:latin typeface="Arial"/>
                <a:cs typeface="Arial"/>
              </a:rPr>
              <a:t>and/o</a:t>
            </a:r>
            <a:r>
              <a:rPr sz="1600" spc="-10" dirty="0">
                <a:solidFill>
                  <a:prstClr val="black"/>
                </a:solidFill>
                <a:latin typeface="Arial"/>
                <a:cs typeface="Arial"/>
              </a:rPr>
              <a:t>r</a:t>
            </a:r>
            <a:r>
              <a:rPr sz="1600" spc="10" dirty="0">
                <a:solidFill>
                  <a:prstClr val="black"/>
                </a:solidFill>
                <a:latin typeface="Times New Roman"/>
                <a:cs typeface="Times New Roman"/>
              </a:rPr>
              <a:t> </a:t>
            </a:r>
            <a:r>
              <a:rPr sz="1600" spc="-10" dirty="0">
                <a:solidFill>
                  <a:prstClr val="black"/>
                </a:solidFill>
                <a:latin typeface="Arial"/>
                <a:cs typeface="Arial"/>
              </a:rPr>
              <a:t>c</a:t>
            </a:r>
            <a:r>
              <a:rPr sz="1600" spc="-15" dirty="0">
                <a:solidFill>
                  <a:prstClr val="black"/>
                </a:solidFill>
                <a:latin typeface="Arial"/>
                <a:cs typeface="Arial"/>
              </a:rPr>
              <a:t>olumn</a:t>
            </a:r>
            <a:r>
              <a:rPr sz="1600" spc="-10" dirty="0">
                <a:solidFill>
                  <a:prstClr val="black"/>
                </a:solidFill>
                <a:latin typeface="Arial"/>
                <a:cs typeface="Arial"/>
              </a:rPr>
              <a:t>s</a:t>
            </a:r>
            <a:r>
              <a:rPr sz="1600" spc="50" dirty="0">
                <a:solidFill>
                  <a:prstClr val="black"/>
                </a:solidFill>
                <a:latin typeface="Times New Roman"/>
                <a:cs typeface="Times New Roman"/>
              </a:rPr>
              <a:t> </a:t>
            </a:r>
            <a:r>
              <a:rPr sz="1600" spc="-30" dirty="0">
                <a:solidFill>
                  <a:prstClr val="black"/>
                </a:solidFill>
                <a:latin typeface="Arial"/>
                <a:cs typeface="Arial"/>
              </a:rPr>
              <a:t>w</a:t>
            </a:r>
            <a:r>
              <a:rPr sz="1600" spc="-10" dirty="0">
                <a:solidFill>
                  <a:prstClr val="black"/>
                </a:solidFill>
                <a:latin typeface="Arial"/>
                <a:cs typeface="Arial"/>
              </a:rPr>
              <a:t>ith</a:t>
            </a:r>
            <a:r>
              <a:rPr sz="1600" spc="30" dirty="0">
                <a:solidFill>
                  <a:prstClr val="black"/>
                </a:solidFill>
                <a:latin typeface="Times New Roman"/>
                <a:cs typeface="Times New Roman"/>
              </a:rPr>
              <a:t> </a:t>
            </a:r>
            <a:r>
              <a:rPr sz="1600" spc="-10" dirty="0">
                <a:solidFill>
                  <a:prstClr val="black"/>
                </a:solidFill>
                <a:latin typeface="Arial"/>
                <a:cs typeface="Arial"/>
              </a:rPr>
              <a:t>missi</a:t>
            </a:r>
            <a:r>
              <a:rPr sz="1600" spc="-15" dirty="0">
                <a:solidFill>
                  <a:prstClr val="black"/>
                </a:solidFill>
                <a:latin typeface="Arial"/>
                <a:cs typeface="Arial"/>
              </a:rPr>
              <a:t>n</a:t>
            </a:r>
            <a:r>
              <a:rPr sz="1600" spc="-10" dirty="0">
                <a:solidFill>
                  <a:prstClr val="black"/>
                </a:solidFill>
                <a:latin typeface="Arial"/>
                <a:cs typeface="Arial"/>
              </a:rPr>
              <a:t>g</a:t>
            </a:r>
            <a:r>
              <a:rPr sz="1600" spc="15" dirty="0">
                <a:solidFill>
                  <a:prstClr val="black"/>
                </a:solidFill>
                <a:latin typeface="Times New Roman"/>
                <a:cs typeface="Times New Roman"/>
              </a:rPr>
              <a:t> </a:t>
            </a:r>
            <a:r>
              <a:rPr sz="1600" spc="-10" dirty="0">
                <a:solidFill>
                  <a:prstClr val="black"/>
                </a:solidFill>
                <a:latin typeface="Arial"/>
                <a:cs typeface="Arial"/>
              </a:rPr>
              <a:t>v</a:t>
            </a:r>
            <a:r>
              <a:rPr sz="1600" spc="-15" dirty="0">
                <a:solidFill>
                  <a:prstClr val="black"/>
                </a:solidFill>
                <a:latin typeface="Arial"/>
                <a:cs typeface="Arial"/>
              </a:rPr>
              <a:t>alue</a:t>
            </a:r>
            <a:r>
              <a:rPr sz="1600" spc="-10" dirty="0">
                <a:solidFill>
                  <a:prstClr val="black"/>
                </a:solidFill>
                <a:latin typeface="Arial"/>
                <a:cs typeface="Arial"/>
              </a:rPr>
              <a:t>s</a:t>
            </a:r>
            <a:r>
              <a:rPr sz="1600" spc="45" dirty="0">
                <a:solidFill>
                  <a:prstClr val="black"/>
                </a:solidFill>
                <a:latin typeface="Times New Roman"/>
                <a:cs typeface="Times New Roman"/>
              </a:rPr>
              <a:t> </a:t>
            </a:r>
            <a:r>
              <a:rPr sz="1600" spc="-10" dirty="0">
                <a:solidFill>
                  <a:prstClr val="black"/>
                </a:solidFill>
                <a:latin typeface="Arial"/>
                <a:cs typeface="Arial"/>
              </a:rPr>
              <a:t>is</a:t>
            </a:r>
            <a:r>
              <a:rPr sz="1600" spc="20" dirty="0">
                <a:solidFill>
                  <a:prstClr val="black"/>
                </a:solidFill>
                <a:latin typeface="Times New Roman"/>
                <a:cs typeface="Times New Roman"/>
              </a:rPr>
              <a:t> </a:t>
            </a:r>
            <a:r>
              <a:rPr sz="1600" spc="-15" dirty="0">
                <a:solidFill>
                  <a:prstClr val="black"/>
                </a:solidFill>
                <a:latin typeface="Arial"/>
                <a:cs typeface="Arial"/>
              </a:rPr>
              <a:t>pos</a:t>
            </a:r>
            <a:r>
              <a:rPr sz="1600" spc="-5" dirty="0">
                <a:solidFill>
                  <a:prstClr val="black"/>
                </a:solidFill>
                <a:latin typeface="Arial"/>
                <a:cs typeface="Arial"/>
              </a:rPr>
              <a:t>si</a:t>
            </a:r>
            <a:r>
              <a:rPr sz="1600" spc="-15" dirty="0">
                <a:solidFill>
                  <a:prstClr val="black"/>
                </a:solidFill>
                <a:latin typeface="Arial"/>
                <a:cs typeface="Arial"/>
              </a:rPr>
              <a:t>bl</a:t>
            </a:r>
            <a:r>
              <a:rPr sz="1600" spc="-25" dirty="0">
                <a:solidFill>
                  <a:prstClr val="black"/>
                </a:solidFill>
                <a:latin typeface="Arial"/>
                <a:cs typeface="Arial"/>
              </a:rPr>
              <a:t>e</a:t>
            </a:r>
            <a:r>
              <a:rPr sz="1600" spc="-5" dirty="0">
                <a:solidFill>
                  <a:prstClr val="black"/>
                </a:solidFill>
                <a:latin typeface="Arial"/>
                <a:cs typeface="Arial"/>
              </a:rPr>
              <a:t>,</a:t>
            </a:r>
            <a:r>
              <a:rPr sz="1600" spc="5" dirty="0">
                <a:solidFill>
                  <a:prstClr val="black"/>
                </a:solidFill>
                <a:latin typeface="Times New Roman"/>
                <a:cs typeface="Times New Roman"/>
              </a:rPr>
              <a:t> </a:t>
            </a:r>
            <a:r>
              <a:rPr sz="1600" spc="-15" dirty="0">
                <a:solidFill>
                  <a:prstClr val="black"/>
                </a:solidFill>
                <a:latin typeface="Arial"/>
                <a:cs typeface="Arial"/>
              </a:rPr>
              <a:t>bu</a:t>
            </a:r>
            <a:r>
              <a:rPr sz="1600" spc="-5" dirty="0">
                <a:solidFill>
                  <a:prstClr val="black"/>
                </a:solidFill>
                <a:latin typeface="Arial"/>
                <a:cs typeface="Arial"/>
              </a:rPr>
              <a:t>t</a:t>
            </a:r>
            <a:r>
              <a:rPr sz="1600" spc="30" dirty="0">
                <a:solidFill>
                  <a:prstClr val="black"/>
                </a:solidFill>
                <a:latin typeface="Times New Roman"/>
                <a:cs typeface="Times New Roman"/>
              </a:rPr>
              <a:t> </a:t>
            </a:r>
            <a:r>
              <a:rPr sz="1600" spc="-15" dirty="0">
                <a:solidFill>
                  <a:prstClr val="black"/>
                </a:solidFill>
                <a:latin typeface="Arial"/>
                <a:cs typeface="Arial"/>
              </a:rPr>
              <a:t>a</a:t>
            </a:r>
            <a:r>
              <a:rPr sz="1600" spc="-5" dirty="0">
                <a:solidFill>
                  <a:prstClr val="black"/>
                </a:solidFill>
                <a:latin typeface="Arial"/>
                <a:cs typeface="Arial"/>
              </a:rPr>
              <a:t>t</a:t>
            </a:r>
            <a:r>
              <a:rPr sz="1600" spc="30" dirty="0">
                <a:solidFill>
                  <a:prstClr val="black"/>
                </a:solidFill>
                <a:latin typeface="Times New Roman"/>
                <a:cs typeface="Times New Roman"/>
              </a:rPr>
              <a:t> </a:t>
            </a:r>
            <a:r>
              <a:rPr sz="1600" spc="-10" dirty="0">
                <a:solidFill>
                  <a:prstClr val="black"/>
                </a:solidFill>
                <a:latin typeface="Arial"/>
                <a:cs typeface="Arial"/>
              </a:rPr>
              <a:t>the</a:t>
            </a:r>
            <a:r>
              <a:rPr sz="1600" spc="40" dirty="0">
                <a:solidFill>
                  <a:prstClr val="black"/>
                </a:solidFill>
                <a:latin typeface="Times New Roman"/>
                <a:cs typeface="Times New Roman"/>
              </a:rPr>
              <a:t> </a:t>
            </a:r>
            <a:r>
              <a:rPr sz="1600" spc="-15" dirty="0">
                <a:solidFill>
                  <a:prstClr val="black"/>
                </a:solidFill>
                <a:latin typeface="Arial"/>
                <a:cs typeface="Arial"/>
              </a:rPr>
              <a:t>p</a:t>
            </a:r>
            <a:r>
              <a:rPr sz="1600" spc="-20" dirty="0">
                <a:solidFill>
                  <a:prstClr val="black"/>
                </a:solidFill>
                <a:latin typeface="Arial"/>
                <a:cs typeface="Arial"/>
              </a:rPr>
              <a:t>r</a:t>
            </a:r>
            <a:r>
              <a:rPr sz="1600" spc="-10" dirty="0">
                <a:solidFill>
                  <a:prstClr val="black"/>
                </a:solidFill>
                <a:latin typeface="Arial"/>
                <a:cs typeface="Arial"/>
              </a:rPr>
              <a:t>ice</a:t>
            </a:r>
            <a:r>
              <a:rPr sz="1600" spc="5" dirty="0">
                <a:solidFill>
                  <a:prstClr val="black"/>
                </a:solidFill>
                <a:latin typeface="Times New Roman"/>
                <a:cs typeface="Times New Roman"/>
              </a:rPr>
              <a:t> </a:t>
            </a:r>
            <a:r>
              <a:rPr sz="1600" spc="-15" dirty="0">
                <a:solidFill>
                  <a:prstClr val="black"/>
                </a:solidFill>
                <a:latin typeface="Arial"/>
                <a:cs typeface="Arial"/>
              </a:rPr>
              <a:t>of</a:t>
            </a:r>
            <a:endParaRPr sz="1600">
              <a:solidFill>
                <a:prstClr val="black"/>
              </a:solidFill>
              <a:latin typeface="Arial"/>
              <a:cs typeface="Arial"/>
            </a:endParaRPr>
          </a:p>
          <a:p>
            <a:pPr marL="364490">
              <a:spcBef>
                <a:spcPts val="730"/>
              </a:spcBef>
            </a:pPr>
            <a:r>
              <a:rPr sz="1600" spc="-5" dirty="0">
                <a:solidFill>
                  <a:prstClr val="black"/>
                </a:solidFill>
                <a:latin typeface="Arial"/>
                <a:cs typeface="Arial"/>
              </a:rPr>
              <a:t>l</a:t>
            </a:r>
            <a:r>
              <a:rPr sz="1600" spc="-15" dirty="0">
                <a:solidFill>
                  <a:prstClr val="black"/>
                </a:solidFill>
                <a:latin typeface="Arial"/>
                <a:cs typeface="Arial"/>
              </a:rPr>
              <a:t>oo</a:t>
            </a:r>
            <a:r>
              <a:rPr sz="1600" spc="-5" dirty="0">
                <a:solidFill>
                  <a:prstClr val="black"/>
                </a:solidFill>
                <a:latin typeface="Arial"/>
                <a:cs typeface="Arial"/>
              </a:rPr>
              <a:t>s</a:t>
            </a:r>
            <a:r>
              <a:rPr sz="1600" spc="-15" dirty="0">
                <a:solidFill>
                  <a:prstClr val="black"/>
                </a:solidFill>
                <a:latin typeface="Arial"/>
                <a:cs typeface="Arial"/>
              </a:rPr>
              <a:t>i</a:t>
            </a:r>
            <a:r>
              <a:rPr sz="1600" spc="-25" dirty="0">
                <a:solidFill>
                  <a:prstClr val="black"/>
                </a:solidFill>
                <a:latin typeface="Arial"/>
                <a:cs typeface="Arial"/>
              </a:rPr>
              <a:t>n</a:t>
            </a:r>
            <a:r>
              <a:rPr sz="1600" spc="-10" dirty="0">
                <a:solidFill>
                  <a:prstClr val="black"/>
                </a:solidFill>
                <a:latin typeface="Arial"/>
                <a:cs typeface="Arial"/>
              </a:rPr>
              <a:t>g</a:t>
            </a:r>
            <a:r>
              <a:rPr sz="1600" spc="-5" dirty="0">
                <a:solidFill>
                  <a:prstClr val="black"/>
                </a:solidFill>
                <a:latin typeface="Times New Roman"/>
                <a:cs typeface="Times New Roman"/>
              </a:rPr>
              <a:t> </a:t>
            </a:r>
            <a:r>
              <a:rPr sz="1600" spc="-15" dirty="0">
                <a:solidFill>
                  <a:prstClr val="black"/>
                </a:solidFill>
                <a:latin typeface="Arial"/>
                <a:cs typeface="Arial"/>
              </a:rPr>
              <a:t>dat</a:t>
            </a:r>
            <a:r>
              <a:rPr sz="1600" spc="-10" dirty="0">
                <a:solidFill>
                  <a:prstClr val="black"/>
                </a:solidFill>
                <a:latin typeface="Arial"/>
                <a:cs typeface="Arial"/>
              </a:rPr>
              <a:t>a</a:t>
            </a:r>
            <a:r>
              <a:rPr sz="1600" spc="35" dirty="0">
                <a:solidFill>
                  <a:prstClr val="black"/>
                </a:solidFill>
                <a:latin typeface="Times New Roman"/>
                <a:cs typeface="Times New Roman"/>
              </a:rPr>
              <a:t> </a:t>
            </a:r>
            <a:r>
              <a:rPr sz="1600" spc="-30" dirty="0">
                <a:solidFill>
                  <a:prstClr val="black"/>
                </a:solidFill>
                <a:latin typeface="Arial"/>
                <a:cs typeface="Arial"/>
              </a:rPr>
              <a:t>w</a:t>
            </a:r>
            <a:r>
              <a:rPr sz="1600" spc="-15" dirty="0">
                <a:solidFill>
                  <a:prstClr val="black"/>
                </a:solidFill>
                <a:latin typeface="Arial"/>
                <a:cs typeface="Arial"/>
              </a:rPr>
              <a:t>h</a:t>
            </a:r>
            <a:r>
              <a:rPr sz="1600" spc="-10" dirty="0">
                <a:solidFill>
                  <a:prstClr val="black"/>
                </a:solidFill>
                <a:latin typeface="Arial"/>
                <a:cs typeface="Arial"/>
              </a:rPr>
              <a:t>ich</a:t>
            </a:r>
            <a:r>
              <a:rPr sz="1600" spc="15" dirty="0">
                <a:solidFill>
                  <a:prstClr val="black"/>
                </a:solidFill>
                <a:latin typeface="Times New Roman"/>
                <a:cs typeface="Times New Roman"/>
              </a:rPr>
              <a:t> </a:t>
            </a:r>
            <a:r>
              <a:rPr sz="1600" spc="-15" dirty="0">
                <a:solidFill>
                  <a:prstClr val="black"/>
                </a:solidFill>
                <a:latin typeface="Arial"/>
                <a:cs typeface="Arial"/>
              </a:rPr>
              <a:t>m</a:t>
            </a:r>
            <a:r>
              <a:rPr sz="1600" dirty="0">
                <a:solidFill>
                  <a:prstClr val="black"/>
                </a:solidFill>
                <a:latin typeface="Arial"/>
                <a:cs typeface="Arial"/>
              </a:rPr>
              <a:t>i</a:t>
            </a:r>
            <a:r>
              <a:rPr sz="1600" spc="-15" dirty="0">
                <a:solidFill>
                  <a:prstClr val="black"/>
                </a:solidFill>
                <a:latin typeface="Arial"/>
                <a:cs typeface="Arial"/>
              </a:rPr>
              <a:t>gh</a:t>
            </a:r>
            <a:r>
              <a:rPr sz="1600" spc="-5" dirty="0">
                <a:solidFill>
                  <a:prstClr val="black"/>
                </a:solidFill>
                <a:latin typeface="Arial"/>
                <a:cs typeface="Arial"/>
              </a:rPr>
              <a:t>t</a:t>
            </a:r>
            <a:r>
              <a:rPr sz="1600" spc="60" dirty="0">
                <a:solidFill>
                  <a:prstClr val="black"/>
                </a:solidFill>
                <a:latin typeface="Times New Roman"/>
                <a:cs typeface="Times New Roman"/>
              </a:rPr>
              <a:t> </a:t>
            </a:r>
            <a:r>
              <a:rPr sz="1600" spc="-10" dirty="0">
                <a:solidFill>
                  <a:prstClr val="black"/>
                </a:solidFill>
                <a:latin typeface="Arial"/>
                <a:cs typeface="Arial"/>
              </a:rPr>
              <a:t>be</a:t>
            </a:r>
            <a:r>
              <a:rPr sz="1600" spc="20" dirty="0">
                <a:solidFill>
                  <a:prstClr val="black"/>
                </a:solidFill>
                <a:latin typeface="Times New Roman"/>
                <a:cs typeface="Times New Roman"/>
              </a:rPr>
              <a:t> </a:t>
            </a:r>
            <a:r>
              <a:rPr sz="1600" spc="-10" dirty="0">
                <a:solidFill>
                  <a:prstClr val="black"/>
                </a:solidFill>
                <a:latin typeface="Arial"/>
                <a:cs typeface="Arial"/>
              </a:rPr>
              <a:t>v</a:t>
            </a:r>
            <a:r>
              <a:rPr sz="1600" spc="-15" dirty="0">
                <a:solidFill>
                  <a:prstClr val="black"/>
                </a:solidFill>
                <a:latin typeface="Arial"/>
                <a:cs typeface="Arial"/>
              </a:rPr>
              <a:t>a</a:t>
            </a:r>
            <a:r>
              <a:rPr sz="1600" spc="-5" dirty="0">
                <a:solidFill>
                  <a:prstClr val="black"/>
                </a:solidFill>
                <a:latin typeface="Arial"/>
                <a:cs typeface="Arial"/>
              </a:rPr>
              <a:t>l</a:t>
            </a:r>
            <a:r>
              <a:rPr sz="1600" spc="-15" dirty="0">
                <a:solidFill>
                  <a:prstClr val="black"/>
                </a:solidFill>
                <a:latin typeface="Arial"/>
                <a:cs typeface="Arial"/>
              </a:rPr>
              <a:t>uab</a:t>
            </a:r>
            <a:r>
              <a:rPr sz="1600" dirty="0">
                <a:solidFill>
                  <a:prstClr val="black"/>
                </a:solidFill>
                <a:latin typeface="Arial"/>
                <a:cs typeface="Arial"/>
              </a:rPr>
              <a:t>l</a:t>
            </a:r>
            <a:r>
              <a:rPr sz="1600" spc="-10" dirty="0">
                <a:solidFill>
                  <a:prstClr val="black"/>
                </a:solidFill>
                <a:latin typeface="Arial"/>
                <a:cs typeface="Arial"/>
              </a:rPr>
              <a:t>e</a:t>
            </a:r>
            <a:endParaRPr sz="1600">
              <a:solidFill>
                <a:prstClr val="black"/>
              </a:solidFill>
              <a:latin typeface="Arial"/>
              <a:cs typeface="Arial"/>
            </a:endParaRPr>
          </a:p>
          <a:p>
            <a:pPr>
              <a:spcBef>
                <a:spcPts val="17"/>
              </a:spcBef>
            </a:pPr>
            <a:endParaRPr sz="1550">
              <a:solidFill>
                <a:prstClr val="black"/>
              </a:solidFill>
              <a:latin typeface="Times New Roman"/>
              <a:cs typeface="Times New Roman"/>
            </a:endParaRPr>
          </a:p>
          <a:p>
            <a:pPr marL="364490" indent="-351790">
              <a:buFont typeface="Arial"/>
              <a:buChar char="●"/>
              <a:tabLst>
                <a:tab pos="365125" algn="l"/>
              </a:tabLst>
            </a:pPr>
            <a:r>
              <a:rPr sz="1600" spc="-10" dirty="0">
                <a:solidFill>
                  <a:prstClr val="black"/>
                </a:solidFill>
                <a:latin typeface="Arial"/>
                <a:cs typeface="Arial"/>
              </a:rPr>
              <a:t>Better</a:t>
            </a:r>
            <a:r>
              <a:rPr sz="1600" spc="15" dirty="0">
                <a:solidFill>
                  <a:prstClr val="black"/>
                </a:solidFill>
                <a:latin typeface="Times New Roman"/>
                <a:cs typeface="Times New Roman"/>
              </a:rPr>
              <a:t> </a:t>
            </a:r>
            <a:r>
              <a:rPr sz="1600" spc="-10" dirty="0">
                <a:solidFill>
                  <a:prstClr val="black"/>
                </a:solidFill>
                <a:latin typeface="Arial"/>
                <a:cs typeface="Arial"/>
              </a:rPr>
              <a:t>strategy</a:t>
            </a:r>
            <a:r>
              <a:rPr sz="1600" spc="60" dirty="0">
                <a:solidFill>
                  <a:prstClr val="black"/>
                </a:solidFill>
                <a:latin typeface="Times New Roman"/>
                <a:cs typeface="Times New Roman"/>
              </a:rPr>
              <a:t> </a:t>
            </a:r>
            <a:r>
              <a:rPr sz="1600" spc="-10" dirty="0">
                <a:solidFill>
                  <a:prstClr val="black"/>
                </a:solidFill>
                <a:latin typeface="Arial"/>
                <a:cs typeface="Arial"/>
              </a:rPr>
              <a:t>is</a:t>
            </a:r>
            <a:r>
              <a:rPr sz="1600" spc="20" dirty="0">
                <a:solidFill>
                  <a:prstClr val="black"/>
                </a:solidFill>
                <a:latin typeface="Times New Roman"/>
                <a:cs typeface="Times New Roman"/>
              </a:rPr>
              <a:t> </a:t>
            </a:r>
            <a:r>
              <a:rPr sz="1600" spc="-10" dirty="0">
                <a:solidFill>
                  <a:prstClr val="black"/>
                </a:solidFill>
                <a:latin typeface="Arial"/>
                <a:cs typeface="Arial"/>
              </a:rPr>
              <a:t>to</a:t>
            </a:r>
            <a:r>
              <a:rPr sz="1600" spc="40" dirty="0">
                <a:solidFill>
                  <a:prstClr val="black"/>
                </a:solidFill>
                <a:latin typeface="Times New Roman"/>
                <a:cs typeface="Times New Roman"/>
              </a:rPr>
              <a:t> </a:t>
            </a:r>
            <a:r>
              <a:rPr sz="1600" spc="-5" dirty="0">
                <a:solidFill>
                  <a:prstClr val="black"/>
                </a:solidFill>
                <a:latin typeface="Arial"/>
                <a:cs typeface="Arial"/>
              </a:rPr>
              <a:t>i</a:t>
            </a:r>
            <a:r>
              <a:rPr sz="1600" spc="-15" dirty="0">
                <a:solidFill>
                  <a:prstClr val="black"/>
                </a:solidFill>
                <a:latin typeface="Arial"/>
                <a:cs typeface="Arial"/>
              </a:rPr>
              <a:t>nfe</a:t>
            </a:r>
            <a:r>
              <a:rPr sz="1600" spc="-10" dirty="0">
                <a:solidFill>
                  <a:prstClr val="black"/>
                </a:solidFill>
                <a:latin typeface="Arial"/>
                <a:cs typeface="Arial"/>
              </a:rPr>
              <a:t>r</a:t>
            </a:r>
            <a:r>
              <a:rPr sz="1600" spc="30" dirty="0">
                <a:solidFill>
                  <a:prstClr val="black"/>
                </a:solidFill>
                <a:latin typeface="Times New Roman"/>
                <a:cs typeface="Times New Roman"/>
              </a:rPr>
              <a:t> </a:t>
            </a:r>
            <a:r>
              <a:rPr sz="1600" spc="-10" dirty="0">
                <a:solidFill>
                  <a:prstClr val="black"/>
                </a:solidFill>
                <a:latin typeface="Arial"/>
                <a:cs typeface="Arial"/>
              </a:rPr>
              <a:t>them</a:t>
            </a:r>
            <a:r>
              <a:rPr sz="1600" spc="30" dirty="0">
                <a:solidFill>
                  <a:prstClr val="black"/>
                </a:solidFill>
                <a:latin typeface="Times New Roman"/>
                <a:cs typeface="Times New Roman"/>
              </a:rPr>
              <a:t> </a:t>
            </a:r>
            <a:r>
              <a:rPr sz="1600" spc="-10" dirty="0">
                <a:solidFill>
                  <a:prstClr val="black"/>
                </a:solidFill>
                <a:latin typeface="Arial"/>
                <a:cs typeface="Arial"/>
              </a:rPr>
              <a:t>from</a:t>
            </a:r>
            <a:r>
              <a:rPr sz="1600" spc="40" dirty="0">
                <a:solidFill>
                  <a:prstClr val="black"/>
                </a:solidFill>
                <a:latin typeface="Times New Roman"/>
                <a:cs typeface="Times New Roman"/>
              </a:rPr>
              <a:t> </a:t>
            </a:r>
            <a:r>
              <a:rPr sz="1600" spc="-10" dirty="0">
                <a:solidFill>
                  <a:prstClr val="black"/>
                </a:solidFill>
                <a:latin typeface="Arial"/>
                <a:cs typeface="Arial"/>
              </a:rPr>
              <a:t>the</a:t>
            </a:r>
            <a:r>
              <a:rPr sz="1600" spc="40" dirty="0">
                <a:solidFill>
                  <a:prstClr val="black"/>
                </a:solidFill>
                <a:latin typeface="Times New Roman"/>
                <a:cs typeface="Times New Roman"/>
              </a:rPr>
              <a:t> </a:t>
            </a:r>
            <a:r>
              <a:rPr sz="1600" spc="-10" dirty="0">
                <a:solidFill>
                  <a:prstClr val="black"/>
                </a:solidFill>
                <a:latin typeface="Arial"/>
                <a:cs typeface="Arial"/>
              </a:rPr>
              <a:t>k</a:t>
            </a:r>
            <a:r>
              <a:rPr sz="1600" spc="-15" dirty="0">
                <a:solidFill>
                  <a:prstClr val="black"/>
                </a:solidFill>
                <a:latin typeface="Arial"/>
                <a:cs typeface="Arial"/>
              </a:rPr>
              <a:t>no</a:t>
            </a:r>
            <a:r>
              <a:rPr sz="1600" spc="-30" dirty="0">
                <a:solidFill>
                  <a:prstClr val="black"/>
                </a:solidFill>
                <a:latin typeface="Arial"/>
                <a:cs typeface="Arial"/>
              </a:rPr>
              <a:t>w</a:t>
            </a:r>
            <a:r>
              <a:rPr sz="1600" spc="-10" dirty="0">
                <a:solidFill>
                  <a:prstClr val="black"/>
                </a:solidFill>
                <a:latin typeface="Arial"/>
                <a:cs typeface="Arial"/>
              </a:rPr>
              <a:t>n</a:t>
            </a:r>
            <a:r>
              <a:rPr sz="1600" spc="55" dirty="0">
                <a:solidFill>
                  <a:prstClr val="black"/>
                </a:solidFill>
                <a:latin typeface="Times New Roman"/>
                <a:cs typeface="Times New Roman"/>
              </a:rPr>
              <a:t> </a:t>
            </a:r>
            <a:r>
              <a:rPr sz="1600" spc="-15" dirty="0">
                <a:solidFill>
                  <a:prstClr val="black"/>
                </a:solidFill>
                <a:latin typeface="Arial"/>
                <a:cs typeface="Arial"/>
              </a:rPr>
              <a:t>par</a:t>
            </a:r>
            <a:r>
              <a:rPr sz="1600" spc="-5" dirty="0">
                <a:solidFill>
                  <a:prstClr val="black"/>
                </a:solidFill>
                <a:latin typeface="Arial"/>
                <a:cs typeface="Arial"/>
              </a:rPr>
              <a:t>t</a:t>
            </a:r>
            <a:r>
              <a:rPr sz="1600" spc="45" dirty="0">
                <a:solidFill>
                  <a:prstClr val="black"/>
                </a:solidFill>
                <a:latin typeface="Times New Roman"/>
                <a:cs typeface="Times New Roman"/>
              </a:rPr>
              <a:t> </a:t>
            </a:r>
            <a:r>
              <a:rPr sz="1600" spc="-15" dirty="0">
                <a:solidFill>
                  <a:prstClr val="black"/>
                </a:solidFill>
                <a:latin typeface="Arial"/>
                <a:cs typeface="Arial"/>
              </a:rPr>
              <a:t>o</a:t>
            </a:r>
            <a:r>
              <a:rPr sz="1600" spc="-5" dirty="0">
                <a:solidFill>
                  <a:prstClr val="black"/>
                </a:solidFill>
                <a:latin typeface="Arial"/>
                <a:cs typeface="Arial"/>
              </a:rPr>
              <a:t>f</a:t>
            </a:r>
            <a:r>
              <a:rPr sz="1600" spc="5" dirty="0">
                <a:solidFill>
                  <a:prstClr val="black"/>
                </a:solidFill>
                <a:latin typeface="Times New Roman"/>
                <a:cs typeface="Times New Roman"/>
              </a:rPr>
              <a:t> </a:t>
            </a:r>
            <a:r>
              <a:rPr sz="1600" spc="-10" dirty="0">
                <a:solidFill>
                  <a:prstClr val="black"/>
                </a:solidFill>
                <a:latin typeface="Arial"/>
                <a:cs typeface="Arial"/>
              </a:rPr>
              <a:t>data</a:t>
            </a:r>
            <a:endParaRPr sz="1600">
              <a:solidFill>
                <a:prstClr val="black"/>
              </a:solidFill>
              <a:latin typeface="Arial"/>
              <a:cs typeface="Arial"/>
            </a:endParaRPr>
          </a:p>
          <a:p>
            <a:pPr>
              <a:spcBef>
                <a:spcPts val="7"/>
              </a:spcBef>
              <a:buFont typeface="Arial"/>
              <a:buChar char="●"/>
            </a:pPr>
            <a:endParaRPr sz="1300">
              <a:solidFill>
                <a:prstClr val="black"/>
              </a:solidFill>
              <a:latin typeface="Times New Roman"/>
              <a:cs typeface="Times New Roman"/>
            </a:endParaRPr>
          </a:p>
          <a:p>
            <a:pPr marL="364490" indent="-351790">
              <a:buFont typeface="Arial"/>
              <a:buChar char="●"/>
              <a:tabLst>
                <a:tab pos="365125" algn="l"/>
              </a:tabLst>
            </a:pPr>
            <a:r>
              <a:rPr sz="1600" spc="-10" dirty="0">
                <a:solidFill>
                  <a:prstClr val="black"/>
                </a:solidFill>
                <a:latin typeface="Arial"/>
                <a:cs typeface="Arial"/>
              </a:rPr>
              <a:t>Strate</a:t>
            </a:r>
            <a:r>
              <a:rPr sz="1600" spc="-15" dirty="0">
                <a:solidFill>
                  <a:prstClr val="black"/>
                </a:solidFill>
                <a:latin typeface="Arial"/>
                <a:cs typeface="Arial"/>
              </a:rPr>
              <a:t>g</a:t>
            </a:r>
            <a:r>
              <a:rPr sz="1600" spc="-5" dirty="0">
                <a:solidFill>
                  <a:prstClr val="black"/>
                </a:solidFill>
                <a:latin typeface="Arial"/>
                <a:cs typeface="Arial"/>
              </a:rPr>
              <a:t>i</a:t>
            </a:r>
            <a:r>
              <a:rPr sz="1600" spc="-15" dirty="0">
                <a:solidFill>
                  <a:prstClr val="black"/>
                </a:solidFill>
                <a:latin typeface="Arial"/>
                <a:cs typeface="Arial"/>
              </a:rPr>
              <a:t>es</a:t>
            </a:r>
            <a:endParaRPr sz="1600">
              <a:solidFill>
                <a:prstClr val="black"/>
              </a:solidFill>
              <a:latin typeface="Arial"/>
              <a:cs typeface="Arial"/>
            </a:endParaRPr>
          </a:p>
          <a:p>
            <a:pPr>
              <a:spcBef>
                <a:spcPts val="5"/>
              </a:spcBef>
              <a:buFont typeface="Arial"/>
              <a:buChar char="●"/>
            </a:pPr>
            <a:endParaRPr sz="1300">
              <a:solidFill>
                <a:prstClr val="black"/>
              </a:solidFill>
              <a:latin typeface="Times New Roman"/>
              <a:cs typeface="Times New Roman"/>
            </a:endParaRPr>
          </a:p>
          <a:p>
            <a:pPr marL="821690" lvl="1" indent="-351790">
              <a:buFont typeface="Arial"/>
              <a:buChar char="○"/>
              <a:tabLst>
                <a:tab pos="822325" algn="l"/>
              </a:tabLst>
            </a:pPr>
            <a:r>
              <a:rPr sz="1600" b="1" spc="-15" dirty="0">
                <a:solidFill>
                  <a:prstClr val="black"/>
                </a:solidFill>
                <a:latin typeface="Arial"/>
                <a:cs typeface="Arial"/>
              </a:rPr>
              <a:t>Mean</a:t>
            </a:r>
            <a:r>
              <a:rPr sz="1600" spc="-5" dirty="0">
                <a:solidFill>
                  <a:prstClr val="black"/>
                </a:solidFill>
                <a:latin typeface="Arial"/>
                <a:cs typeface="Arial"/>
              </a:rPr>
              <a:t>:</a:t>
            </a:r>
            <a:r>
              <a:rPr sz="1600" spc="20" dirty="0">
                <a:solidFill>
                  <a:prstClr val="black"/>
                </a:solidFill>
                <a:latin typeface="Times New Roman"/>
                <a:cs typeface="Times New Roman"/>
              </a:rPr>
              <a:t> </a:t>
            </a:r>
            <a:r>
              <a:rPr sz="1600" spc="-10" dirty="0">
                <a:solidFill>
                  <a:prstClr val="black"/>
                </a:solidFill>
                <a:latin typeface="Arial"/>
                <a:cs typeface="Arial"/>
              </a:rPr>
              <a:t>Ba</a:t>
            </a:r>
            <a:r>
              <a:rPr sz="1600" spc="-5" dirty="0">
                <a:solidFill>
                  <a:prstClr val="black"/>
                </a:solidFill>
                <a:latin typeface="Arial"/>
                <a:cs typeface="Arial"/>
              </a:rPr>
              <a:t>s</a:t>
            </a:r>
            <a:r>
              <a:rPr sz="1600" spc="-10" dirty="0">
                <a:solidFill>
                  <a:prstClr val="black"/>
                </a:solidFill>
                <a:latin typeface="Arial"/>
                <a:cs typeface="Arial"/>
              </a:rPr>
              <a:t>ic</a:t>
            </a:r>
            <a:r>
              <a:rPr sz="1600" spc="5" dirty="0">
                <a:solidFill>
                  <a:prstClr val="black"/>
                </a:solidFill>
                <a:latin typeface="Times New Roman"/>
                <a:cs typeface="Times New Roman"/>
              </a:rPr>
              <a:t> </a:t>
            </a:r>
            <a:r>
              <a:rPr sz="1600" spc="-15" dirty="0">
                <a:solidFill>
                  <a:prstClr val="black"/>
                </a:solidFill>
                <a:latin typeface="Arial"/>
                <a:cs typeface="Arial"/>
              </a:rPr>
              <a:t>approa</a:t>
            </a:r>
            <a:r>
              <a:rPr sz="1600" spc="-5" dirty="0">
                <a:solidFill>
                  <a:prstClr val="black"/>
                </a:solidFill>
                <a:latin typeface="Arial"/>
                <a:cs typeface="Arial"/>
              </a:rPr>
              <a:t>c</a:t>
            </a:r>
            <a:r>
              <a:rPr sz="1600" spc="-10" dirty="0">
                <a:solidFill>
                  <a:prstClr val="black"/>
                </a:solidFill>
                <a:latin typeface="Arial"/>
                <a:cs typeface="Arial"/>
              </a:rPr>
              <a:t>h</a:t>
            </a:r>
            <a:endParaRPr sz="1600">
              <a:solidFill>
                <a:prstClr val="black"/>
              </a:solidFill>
              <a:latin typeface="Arial"/>
              <a:cs typeface="Arial"/>
            </a:endParaRPr>
          </a:p>
          <a:p>
            <a:pPr lvl="1">
              <a:spcBef>
                <a:spcPts val="5"/>
              </a:spcBef>
              <a:buFont typeface="Arial"/>
              <a:buChar char="○"/>
            </a:pPr>
            <a:endParaRPr sz="1300">
              <a:solidFill>
                <a:prstClr val="black"/>
              </a:solidFill>
              <a:latin typeface="Times New Roman"/>
              <a:cs typeface="Times New Roman"/>
            </a:endParaRPr>
          </a:p>
          <a:p>
            <a:pPr marL="821690" lvl="1" indent="-351790">
              <a:buFont typeface="Arial"/>
              <a:buChar char="○"/>
              <a:tabLst>
                <a:tab pos="822325" algn="l"/>
              </a:tabLst>
            </a:pPr>
            <a:r>
              <a:rPr sz="1600" b="1" spc="-10" dirty="0">
                <a:solidFill>
                  <a:prstClr val="black"/>
                </a:solidFill>
                <a:latin typeface="Arial"/>
                <a:cs typeface="Arial"/>
              </a:rPr>
              <a:t>Median</a:t>
            </a:r>
            <a:r>
              <a:rPr sz="1600" spc="-5" dirty="0">
                <a:solidFill>
                  <a:prstClr val="black"/>
                </a:solidFill>
                <a:latin typeface="Arial"/>
                <a:cs typeface="Arial"/>
              </a:rPr>
              <a:t>:</a:t>
            </a:r>
            <a:r>
              <a:rPr sz="1600" spc="20" dirty="0">
                <a:solidFill>
                  <a:prstClr val="black"/>
                </a:solidFill>
                <a:latin typeface="Times New Roman"/>
                <a:cs typeface="Times New Roman"/>
              </a:rPr>
              <a:t> </a:t>
            </a:r>
            <a:r>
              <a:rPr sz="1600" spc="-10" dirty="0">
                <a:solidFill>
                  <a:prstClr val="black"/>
                </a:solidFill>
                <a:latin typeface="Arial"/>
                <a:cs typeface="Arial"/>
              </a:rPr>
              <a:t>More</a:t>
            </a:r>
            <a:r>
              <a:rPr sz="1600" spc="65" dirty="0">
                <a:solidFill>
                  <a:prstClr val="black"/>
                </a:solidFill>
                <a:latin typeface="Times New Roman"/>
                <a:cs typeface="Times New Roman"/>
              </a:rPr>
              <a:t> </a:t>
            </a:r>
            <a:r>
              <a:rPr sz="1600" spc="-10" dirty="0">
                <a:solidFill>
                  <a:prstClr val="black"/>
                </a:solidFill>
                <a:latin typeface="Arial"/>
                <a:cs typeface="Arial"/>
              </a:rPr>
              <a:t>robust</a:t>
            </a:r>
            <a:r>
              <a:rPr sz="1600" spc="60" dirty="0">
                <a:solidFill>
                  <a:prstClr val="black"/>
                </a:solidFill>
                <a:latin typeface="Times New Roman"/>
                <a:cs typeface="Times New Roman"/>
              </a:rPr>
              <a:t> </a:t>
            </a:r>
            <a:r>
              <a:rPr sz="1600" spc="-10" dirty="0">
                <a:solidFill>
                  <a:prstClr val="black"/>
                </a:solidFill>
                <a:latin typeface="Arial"/>
                <a:cs typeface="Arial"/>
              </a:rPr>
              <a:t>to</a:t>
            </a:r>
            <a:r>
              <a:rPr sz="1600" spc="30" dirty="0">
                <a:solidFill>
                  <a:prstClr val="black"/>
                </a:solidFill>
                <a:latin typeface="Times New Roman"/>
                <a:cs typeface="Times New Roman"/>
              </a:rPr>
              <a:t> </a:t>
            </a:r>
            <a:r>
              <a:rPr sz="1600" spc="-15" dirty="0">
                <a:solidFill>
                  <a:prstClr val="black"/>
                </a:solidFill>
                <a:latin typeface="Arial"/>
                <a:cs typeface="Arial"/>
              </a:rPr>
              <a:t>out</a:t>
            </a:r>
            <a:r>
              <a:rPr sz="1600" dirty="0">
                <a:solidFill>
                  <a:prstClr val="black"/>
                </a:solidFill>
                <a:latin typeface="Arial"/>
                <a:cs typeface="Arial"/>
              </a:rPr>
              <a:t>l</a:t>
            </a:r>
            <a:r>
              <a:rPr sz="1600" spc="-5" dirty="0">
                <a:solidFill>
                  <a:prstClr val="black"/>
                </a:solidFill>
                <a:latin typeface="Arial"/>
                <a:cs typeface="Arial"/>
              </a:rPr>
              <a:t>i</a:t>
            </a:r>
            <a:r>
              <a:rPr sz="1600" spc="-15" dirty="0">
                <a:solidFill>
                  <a:prstClr val="black"/>
                </a:solidFill>
                <a:latin typeface="Arial"/>
                <a:cs typeface="Arial"/>
              </a:rPr>
              <a:t>ers</a:t>
            </a:r>
            <a:endParaRPr sz="1600">
              <a:solidFill>
                <a:prstClr val="black"/>
              </a:solidFill>
              <a:latin typeface="Arial"/>
              <a:cs typeface="Arial"/>
            </a:endParaRPr>
          </a:p>
          <a:p>
            <a:pPr lvl="1">
              <a:spcBef>
                <a:spcPts val="8"/>
              </a:spcBef>
              <a:buFont typeface="Arial"/>
              <a:buChar char="○"/>
            </a:pPr>
            <a:endParaRPr sz="1300">
              <a:solidFill>
                <a:prstClr val="black"/>
              </a:solidFill>
              <a:latin typeface="Times New Roman"/>
              <a:cs typeface="Times New Roman"/>
            </a:endParaRPr>
          </a:p>
          <a:p>
            <a:pPr marL="821690" lvl="1" indent="-351790">
              <a:buFont typeface="Arial"/>
              <a:buChar char="○"/>
              <a:tabLst>
                <a:tab pos="822325" algn="l"/>
              </a:tabLst>
            </a:pPr>
            <a:r>
              <a:rPr sz="1600" b="1" spc="-15" dirty="0">
                <a:solidFill>
                  <a:prstClr val="black"/>
                </a:solidFill>
                <a:latin typeface="Arial"/>
                <a:cs typeface="Arial"/>
              </a:rPr>
              <a:t>Mo</a:t>
            </a:r>
            <a:r>
              <a:rPr sz="1600" b="1" spc="-20" dirty="0">
                <a:solidFill>
                  <a:prstClr val="black"/>
                </a:solidFill>
                <a:latin typeface="Arial"/>
                <a:cs typeface="Arial"/>
              </a:rPr>
              <a:t>d</a:t>
            </a:r>
            <a:r>
              <a:rPr sz="1600" b="1" spc="-10" dirty="0">
                <a:solidFill>
                  <a:prstClr val="black"/>
                </a:solidFill>
                <a:latin typeface="Arial"/>
                <a:cs typeface="Arial"/>
              </a:rPr>
              <a:t>e</a:t>
            </a:r>
            <a:r>
              <a:rPr sz="1600" spc="-5" dirty="0">
                <a:solidFill>
                  <a:prstClr val="black"/>
                </a:solidFill>
                <a:latin typeface="Arial"/>
                <a:cs typeface="Arial"/>
              </a:rPr>
              <a:t>:</a:t>
            </a:r>
            <a:r>
              <a:rPr sz="1600" spc="20" dirty="0">
                <a:solidFill>
                  <a:prstClr val="black"/>
                </a:solidFill>
                <a:latin typeface="Times New Roman"/>
                <a:cs typeface="Times New Roman"/>
              </a:rPr>
              <a:t> </a:t>
            </a:r>
            <a:r>
              <a:rPr sz="1600" spc="-10" dirty="0">
                <a:solidFill>
                  <a:prstClr val="black"/>
                </a:solidFill>
                <a:latin typeface="Arial"/>
                <a:cs typeface="Arial"/>
              </a:rPr>
              <a:t>Most</a:t>
            </a:r>
            <a:r>
              <a:rPr sz="1600" spc="60" dirty="0">
                <a:solidFill>
                  <a:prstClr val="black"/>
                </a:solidFill>
                <a:latin typeface="Times New Roman"/>
                <a:cs typeface="Times New Roman"/>
              </a:rPr>
              <a:t> </a:t>
            </a:r>
            <a:r>
              <a:rPr sz="1600" spc="-5" dirty="0">
                <a:solidFill>
                  <a:prstClr val="black"/>
                </a:solidFill>
                <a:latin typeface="Arial"/>
                <a:cs typeface="Arial"/>
              </a:rPr>
              <a:t>fr</a:t>
            </a:r>
            <a:r>
              <a:rPr sz="1600" spc="-20" dirty="0">
                <a:solidFill>
                  <a:prstClr val="black"/>
                </a:solidFill>
                <a:latin typeface="Arial"/>
                <a:cs typeface="Arial"/>
              </a:rPr>
              <a:t>e</a:t>
            </a:r>
            <a:r>
              <a:rPr sz="1600" spc="-15" dirty="0">
                <a:solidFill>
                  <a:prstClr val="black"/>
                </a:solidFill>
                <a:latin typeface="Arial"/>
                <a:cs typeface="Arial"/>
              </a:rPr>
              <a:t>quen</a:t>
            </a:r>
            <a:r>
              <a:rPr sz="1600" spc="-5" dirty="0">
                <a:solidFill>
                  <a:prstClr val="black"/>
                </a:solidFill>
                <a:latin typeface="Arial"/>
                <a:cs typeface="Arial"/>
              </a:rPr>
              <a:t>t</a:t>
            </a:r>
            <a:r>
              <a:rPr sz="1600" spc="15" dirty="0">
                <a:solidFill>
                  <a:prstClr val="black"/>
                </a:solidFill>
                <a:latin typeface="Times New Roman"/>
                <a:cs typeface="Times New Roman"/>
              </a:rPr>
              <a:t> </a:t>
            </a:r>
            <a:r>
              <a:rPr sz="1600" spc="-10" dirty="0">
                <a:solidFill>
                  <a:prstClr val="black"/>
                </a:solidFill>
                <a:latin typeface="Arial"/>
                <a:cs typeface="Arial"/>
              </a:rPr>
              <a:t>v</a:t>
            </a:r>
            <a:r>
              <a:rPr sz="1600" spc="-15" dirty="0">
                <a:solidFill>
                  <a:prstClr val="black"/>
                </a:solidFill>
                <a:latin typeface="Arial"/>
                <a:cs typeface="Arial"/>
              </a:rPr>
              <a:t>alue</a:t>
            </a:r>
            <a:endParaRPr sz="1600">
              <a:solidFill>
                <a:prstClr val="black"/>
              </a:solidFill>
              <a:latin typeface="Arial"/>
              <a:cs typeface="Arial"/>
            </a:endParaRPr>
          </a:p>
          <a:p>
            <a:pPr lvl="1">
              <a:spcBef>
                <a:spcPts val="4"/>
              </a:spcBef>
              <a:buFont typeface="Arial"/>
              <a:buChar char="○"/>
            </a:pPr>
            <a:endParaRPr sz="1300">
              <a:solidFill>
                <a:prstClr val="black"/>
              </a:solidFill>
              <a:latin typeface="Times New Roman"/>
              <a:cs typeface="Times New Roman"/>
            </a:endParaRPr>
          </a:p>
          <a:p>
            <a:pPr marL="821690" lvl="1" indent="-351790">
              <a:buFont typeface="Arial"/>
              <a:buChar char="○"/>
              <a:tabLst>
                <a:tab pos="822325" algn="l"/>
              </a:tabLst>
            </a:pPr>
            <a:r>
              <a:rPr sz="1600" b="1" spc="-15" dirty="0">
                <a:solidFill>
                  <a:prstClr val="black"/>
                </a:solidFill>
                <a:latin typeface="Arial"/>
                <a:cs typeface="Arial"/>
              </a:rPr>
              <a:t>Usin</a:t>
            </a:r>
            <a:r>
              <a:rPr sz="1600" b="1" spc="-10" dirty="0">
                <a:solidFill>
                  <a:prstClr val="black"/>
                </a:solidFill>
                <a:latin typeface="Arial"/>
                <a:cs typeface="Arial"/>
              </a:rPr>
              <a:t>g</a:t>
            </a:r>
            <a:r>
              <a:rPr sz="1600" b="1" spc="15" dirty="0">
                <a:solidFill>
                  <a:prstClr val="black"/>
                </a:solidFill>
                <a:latin typeface="Times New Roman"/>
                <a:cs typeface="Times New Roman"/>
              </a:rPr>
              <a:t> </a:t>
            </a:r>
            <a:r>
              <a:rPr sz="1600" b="1" spc="-10" dirty="0">
                <a:solidFill>
                  <a:prstClr val="black"/>
                </a:solidFill>
                <a:latin typeface="Arial"/>
                <a:cs typeface="Arial"/>
              </a:rPr>
              <a:t>a</a:t>
            </a:r>
            <a:r>
              <a:rPr sz="1600" b="1" spc="40" dirty="0">
                <a:solidFill>
                  <a:prstClr val="black"/>
                </a:solidFill>
                <a:latin typeface="Times New Roman"/>
                <a:cs typeface="Times New Roman"/>
              </a:rPr>
              <a:t> </a:t>
            </a:r>
            <a:r>
              <a:rPr sz="1600" b="1" spc="-20" dirty="0">
                <a:solidFill>
                  <a:prstClr val="black"/>
                </a:solidFill>
                <a:latin typeface="Arial"/>
                <a:cs typeface="Arial"/>
              </a:rPr>
              <a:t>mo</a:t>
            </a:r>
            <a:r>
              <a:rPr sz="1600" b="1" spc="-10" dirty="0">
                <a:solidFill>
                  <a:prstClr val="black"/>
                </a:solidFill>
                <a:latin typeface="Arial"/>
                <a:cs typeface="Arial"/>
              </a:rPr>
              <a:t>del</a:t>
            </a:r>
            <a:r>
              <a:rPr sz="1600" spc="-5" dirty="0">
                <a:solidFill>
                  <a:prstClr val="black"/>
                </a:solidFill>
                <a:latin typeface="Arial"/>
                <a:cs typeface="Arial"/>
              </a:rPr>
              <a:t>:</a:t>
            </a:r>
            <a:r>
              <a:rPr sz="1600" spc="40" dirty="0">
                <a:solidFill>
                  <a:prstClr val="black"/>
                </a:solidFill>
                <a:latin typeface="Times New Roman"/>
                <a:cs typeface="Times New Roman"/>
              </a:rPr>
              <a:t> </a:t>
            </a:r>
            <a:r>
              <a:rPr sz="1600" spc="-20" dirty="0">
                <a:solidFill>
                  <a:prstClr val="black"/>
                </a:solidFill>
                <a:latin typeface="Arial"/>
                <a:cs typeface="Arial"/>
              </a:rPr>
              <a:t>Ca</a:t>
            </a:r>
            <a:r>
              <a:rPr sz="1600" spc="-10" dirty="0">
                <a:solidFill>
                  <a:prstClr val="black"/>
                </a:solidFill>
                <a:latin typeface="Arial"/>
                <a:cs typeface="Arial"/>
              </a:rPr>
              <a:t>n</a:t>
            </a:r>
            <a:r>
              <a:rPr sz="1600" spc="30" dirty="0">
                <a:solidFill>
                  <a:prstClr val="black"/>
                </a:solidFill>
                <a:latin typeface="Times New Roman"/>
                <a:cs typeface="Times New Roman"/>
              </a:rPr>
              <a:t> </a:t>
            </a:r>
            <a:r>
              <a:rPr sz="1600" spc="-15" dirty="0">
                <a:solidFill>
                  <a:prstClr val="black"/>
                </a:solidFill>
                <a:latin typeface="Arial"/>
                <a:cs typeface="Arial"/>
              </a:rPr>
              <a:t>expo</a:t>
            </a:r>
            <a:r>
              <a:rPr sz="1600" spc="-5" dirty="0">
                <a:solidFill>
                  <a:prstClr val="black"/>
                </a:solidFill>
                <a:latin typeface="Arial"/>
                <a:cs typeface="Arial"/>
              </a:rPr>
              <a:t>s</a:t>
            </a:r>
            <a:r>
              <a:rPr sz="1600" spc="-10" dirty="0">
                <a:solidFill>
                  <a:prstClr val="black"/>
                </a:solidFill>
                <a:latin typeface="Arial"/>
                <a:cs typeface="Arial"/>
              </a:rPr>
              <a:t>e</a:t>
            </a:r>
            <a:r>
              <a:rPr sz="1600" spc="5" dirty="0">
                <a:solidFill>
                  <a:prstClr val="black"/>
                </a:solidFill>
                <a:latin typeface="Times New Roman"/>
                <a:cs typeface="Times New Roman"/>
              </a:rPr>
              <a:t> </a:t>
            </a:r>
            <a:r>
              <a:rPr sz="1600" spc="-15" dirty="0">
                <a:solidFill>
                  <a:prstClr val="black"/>
                </a:solidFill>
                <a:latin typeface="Arial"/>
                <a:cs typeface="Arial"/>
              </a:rPr>
              <a:t>a</a:t>
            </a:r>
            <a:r>
              <a:rPr sz="1600" spc="-5" dirty="0">
                <a:solidFill>
                  <a:prstClr val="black"/>
                </a:solidFill>
                <a:latin typeface="Arial"/>
                <a:cs typeface="Arial"/>
              </a:rPr>
              <a:t>l</a:t>
            </a:r>
            <a:r>
              <a:rPr sz="1600" spc="-15" dirty="0">
                <a:solidFill>
                  <a:prstClr val="black"/>
                </a:solidFill>
                <a:latin typeface="Arial"/>
                <a:cs typeface="Arial"/>
              </a:rPr>
              <a:t>gorith</a:t>
            </a:r>
            <a:r>
              <a:rPr sz="1600" spc="-10" dirty="0">
                <a:solidFill>
                  <a:prstClr val="black"/>
                </a:solidFill>
                <a:latin typeface="Arial"/>
                <a:cs typeface="Arial"/>
              </a:rPr>
              <a:t>m</a:t>
            </a:r>
            <a:r>
              <a:rPr sz="1600" spc="-15" dirty="0">
                <a:solidFill>
                  <a:prstClr val="black"/>
                </a:solidFill>
                <a:latin typeface="Arial"/>
                <a:cs typeface="Arial"/>
              </a:rPr>
              <a:t>i</a:t>
            </a:r>
            <a:r>
              <a:rPr sz="1600" spc="-10" dirty="0">
                <a:solidFill>
                  <a:prstClr val="black"/>
                </a:solidFill>
                <a:latin typeface="Arial"/>
                <a:cs typeface="Arial"/>
              </a:rPr>
              <a:t>c</a:t>
            </a:r>
            <a:r>
              <a:rPr sz="1600" spc="-20" dirty="0">
                <a:solidFill>
                  <a:prstClr val="black"/>
                </a:solidFill>
                <a:latin typeface="Times New Roman"/>
                <a:cs typeface="Times New Roman"/>
              </a:rPr>
              <a:t> </a:t>
            </a:r>
            <a:r>
              <a:rPr sz="1600" spc="-15" dirty="0">
                <a:solidFill>
                  <a:prstClr val="black"/>
                </a:solidFill>
                <a:latin typeface="Arial"/>
                <a:cs typeface="Arial"/>
              </a:rPr>
              <a:t>b</a:t>
            </a:r>
            <a:r>
              <a:rPr sz="1600" spc="-5" dirty="0">
                <a:solidFill>
                  <a:prstClr val="black"/>
                </a:solidFill>
                <a:latin typeface="Arial"/>
                <a:cs typeface="Arial"/>
              </a:rPr>
              <a:t>i</a:t>
            </a:r>
            <a:r>
              <a:rPr sz="1600" spc="-15" dirty="0">
                <a:solidFill>
                  <a:prstClr val="black"/>
                </a:solidFill>
                <a:latin typeface="Arial"/>
                <a:cs typeface="Arial"/>
              </a:rPr>
              <a:t>as</a:t>
            </a:r>
            <a:endParaRPr sz="1600">
              <a:solidFill>
                <a:prstClr val="black"/>
              </a:solidFill>
              <a:latin typeface="Arial"/>
              <a:cs typeface="Arial"/>
            </a:endParaRPr>
          </a:p>
        </p:txBody>
      </p:sp>
      <p:sp>
        <p:nvSpPr>
          <p:cNvPr id="5" name="object 5"/>
          <p:cNvSpPr/>
          <p:nvPr/>
        </p:nvSpPr>
        <p:spPr>
          <a:xfrm>
            <a:off x="1842669" y="1031938"/>
            <a:ext cx="489825" cy="485723"/>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6"/>
            <a:ext cx="10972800" cy="1214223"/>
          </a:xfrm>
          <a:prstGeom prst="rect">
            <a:avLst/>
          </a:prstGeom>
        </p:spPr>
        <p:txBody>
          <a:bodyPr vert="horz" wrap="square" lIns="0" tIns="856278" rIns="0" bIns="0" rtlCol="0">
            <a:spAutoFit/>
          </a:bodyPr>
          <a:lstStyle/>
          <a:p>
            <a:pPr marL="443230">
              <a:lnSpc>
                <a:spcPts val="2860"/>
              </a:lnSpc>
            </a:pPr>
            <a:r>
              <a:rPr sz="2400" b="0" spc="-55" dirty="0">
                <a:solidFill>
                  <a:srgbClr val="1F2528"/>
                </a:solidFill>
                <a:latin typeface="Trebuchet MS"/>
                <a:cs typeface="Trebuchet MS"/>
              </a:rPr>
              <a:t>B</a:t>
            </a:r>
            <a:r>
              <a:rPr sz="2400" b="0" spc="-50" dirty="0">
                <a:solidFill>
                  <a:srgbClr val="1F2528"/>
                </a:solidFill>
                <a:latin typeface="Trebuchet MS"/>
                <a:cs typeface="Trebuchet MS"/>
              </a:rPr>
              <a:t>i</a:t>
            </a:r>
            <a:r>
              <a:rPr sz="2400" b="0" spc="-55" dirty="0">
                <a:solidFill>
                  <a:srgbClr val="1F2528"/>
                </a:solidFill>
                <a:latin typeface="Trebuchet MS"/>
                <a:cs typeface="Trebuchet MS"/>
              </a:rPr>
              <a:t>n</a:t>
            </a:r>
            <a:r>
              <a:rPr sz="2400" b="0" spc="-50" dirty="0">
                <a:solidFill>
                  <a:srgbClr val="1F2528"/>
                </a:solidFill>
                <a:latin typeface="Trebuchet MS"/>
                <a:cs typeface="Trebuchet MS"/>
              </a:rPr>
              <a:t>a</a:t>
            </a:r>
            <a:r>
              <a:rPr sz="2400" b="0" spc="-45" dirty="0">
                <a:solidFill>
                  <a:srgbClr val="1F2528"/>
                </a:solidFill>
                <a:latin typeface="Trebuchet MS"/>
                <a:cs typeface="Trebuchet MS"/>
              </a:rPr>
              <a:t>r</a:t>
            </a:r>
            <a:r>
              <a:rPr sz="2400" b="0" spc="-50" dirty="0">
                <a:solidFill>
                  <a:srgbClr val="1F2528"/>
                </a:solidFill>
                <a:latin typeface="Trebuchet MS"/>
                <a:cs typeface="Trebuchet MS"/>
              </a:rPr>
              <a:t>i</a:t>
            </a:r>
            <a:r>
              <a:rPr sz="2400" b="0" spc="-45" dirty="0">
                <a:solidFill>
                  <a:srgbClr val="1F2528"/>
                </a:solidFill>
                <a:latin typeface="Trebuchet MS"/>
                <a:cs typeface="Trebuchet MS"/>
              </a:rPr>
              <a:t>z</a:t>
            </a:r>
            <a:r>
              <a:rPr sz="2400" b="0" spc="-50" dirty="0">
                <a:solidFill>
                  <a:srgbClr val="1F2528"/>
                </a:solidFill>
                <a:latin typeface="Trebuchet MS"/>
                <a:cs typeface="Trebuchet MS"/>
              </a:rPr>
              <a:t>a</a:t>
            </a:r>
            <a:r>
              <a:rPr sz="2400" b="0" spc="-55" dirty="0">
                <a:solidFill>
                  <a:srgbClr val="1F2528"/>
                </a:solidFill>
                <a:latin typeface="Trebuchet MS"/>
                <a:cs typeface="Trebuchet MS"/>
              </a:rPr>
              <a:t>t</a:t>
            </a:r>
            <a:r>
              <a:rPr sz="2400" b="0" spc="-50" dirty="0">
                <a:solidFill>
                  <a:srgbClr val="1F2528"/>
                </a:solidFill>
                <a:latin typeface="Trebuchet MS"/>
                <a:cs typeface="Trebuchet MS"/>
              </a:rPr>
              <a:t>i</a:t>
            </a:r>
            <a:r>
              <a:rPr sz="2400" b="0" spc="-55" dirty="0">
                <a:solidFill>
                  <a:srgbClr val="1F2528"/>
                </a:solidFill>
                <a:latin typeface="Trebuchet MS"/>
                <a:cs typeface="Trebuchet MS"/>
              </a:rPr>
              <a:t>o</a:t>
            </a:r>
            <a:r>
              <a:rPr sz="2400" b="0" dirty="0">
                <a:solidFill>
                  <a:srgbClr val="1F2528"/>
                </a:solidFill>
                <a:latin typeface="Trebuchet MS"/>
                <a:cs typeface="Trebuchet MS"/>
              </a:rPr>
              <a:t>n</a:t>
            </a:r>
            <a:endParaRPr sz="2400">
              <a:latin typeface="Trebuchet MS"/>
              <a:cs typeface="Trebuchet MS"/>
            </a:endParaRPr>
          </a:p>
        </p:txBody>
      </p:sp>
      <p:sp>
        <p:nvSpPr>
          <p:cNvPr id="4" name="object 4"/>
          <p:cNvSpPr txBox="1"/>
          <p:nvPr/>
        </p:nvSpPr>
        <p:spPr>
          <a:xfrm>
            <a:off x="2081884" y="1622863"/>
            <a:ext cx="7273925" cy="648896"/>
          </a:xfrm>
          <a:prstGeom prst="rect">
            <a:avLst/>
          </a:prstGeom>
        </p:spPr>
        <p:txBody>
          <a:bodyPr vert="horz" wrap="square" lIns="0" tIns="0" rIns="0" bIns="0" rtlCol="0">
            <a:spAutoFit/>
          </a:bodyPr>
          <a:lstStyle/>
          <a:p>
            <a:pPr marL="379730" indent="-367030">
              <a:buFont typeface="Arial"/>
              <a:buChar char="●"/>
              <a:tabLst>
                <a:tab pos="380365" algn="l"/>
              </a:tabLst>
            </a:pPr>
            <a:r>
              <a:rPr spc="-60" dirty="0">
                <a:solidFill>
                  <a:prstClr val="black"/>
                </a:solidFill>
                <a:latin typeface="Arial"/>
                <a:cs typeface="Arial"/>
              </a:rPr>
              <a:t>T</a:t>
            </a:r>
            <a:r>
              <a:rPr dirty="0">
                <a:solidFill>
                  <a:prstClr val="black"/>
                </a:solidFill>
                <a:latin typeface="Arial"/>
                <a:cs typeface="Arial"/>
              </a:rPr>
              <a:t>r</a:t>
            </a:r>
            <a:r>
              <a:rPr spc="-10" dirty="0">
                <a:solidFill>
                  <a:prstClr val="black"/>
                </a:solidFill>
                <a:latin typeface="Arial"/>
                <a:cs typeface="Arial"/>
              </a:rPr>
              <a:t>an</a:t>
            </a:r>
            <a:r>
              <a:rPr dirty="0">
                <a:solidFill>
                  <a:prstClr val="black"/>
                </a:solidFill>
                <a:latin typeface="Arial"/>
                <a:cs typeface="Arial"/>
              </a:rPr>
              <a:t>sfo</a:t>
            </a:r>
            <a:r>
              <a:rPr spc="-20" dirty="0">
                <a:solidFill>
                  <a:prstClr val="black"/>
                </a:solidFill>
                <a:latin typeface="Arial"/>
                <a:cs typeface="Arial"/>
              </a:rPr>
              <a:t>r</a:t>
            </a:r>
            <a:r>
              <a:rPr dirty="0">
                <a:solidFill>
                  <a:prstClr val="black"/>
                </a:solidFill>
                <a:latin typeface="Arial"/>
                <a:cs typeface="Arial"/>
              </a:rPr>
              <a:t>m</a:t>
            </a:r>
            <a:r>
              <a:rPr spc="-10" dirty="0">
                <a:solidFill>
                  <a:prstClr val="black"/>
                </a:solidFill>
                <a:latin typeface="Times New Roman"/>
                <a:cs typeface="Times New Roman"/>
              </a:rPr>
              <a:t> </a:t>
            </a:r>
            <a:r>
              <a:rPr spc="-10" dirty="0">
                <a:solidFill>
                  <a:prstClr val="black"/>
                </a:solidFill>
                <a:latin typeface="Arial"/>
                <a:cs typeface="Arial"/>
              </a:rPr>
              <a:t>d</a:t>
            </a:r>
            <a:r>
              <a:rPr spc="-5" dirty="0">
                <a:solidFill>
                  <a:prstClr val="black"/>
                </a:solidFill>
                <a:latin typeface="Arial"/>
                <a:cs typeface="Arial"/>
              </a:rPr>
              <a:t>is</a:t>
            </a:r>
            <a:r>
              <a:rPr spc="-10" dirty="0">
                <a:solidFill>
                  <a:prstClr val="black"/>
                </a:solidFill>
                <a:latin typeface="Arial"/>
                <a:cs typeface="Arial"/>
              </a:rPr>
              <a:t>c</a:t>
            </a:r>
            <a:r>
              <a:rPr dirty="0">
                <a:solidFill>
                  <a:prstClr val="black"/>
                </a:solidFill>
                <a:latin typeface="Arial"/>
                <a:cs typeface="Arial"/>
              </a:rPr>
              <a:t>r</a:t>
            </a:r>
            <a:r>
              <a:rPr spc="-10" dirty="0">
                <a:solidFill>
                  <a:prstClr val="black"/>
                </a:solidFill>
                <a:latin typeface="Arial"/>
                <a:cs typeface="Arial"/>
              </a:rPr>
              <a:t>e</a:t>
            </a:r>
            <a:r>
              <a:rPr dirty="0">
                <a:solidFill>
                  <a:prstClr val="black"/>
                </a:solidFill>
                <a:latin typeface="Arial"/>
                <a:cs typeface="Arial"/>
              </a:rPr>
              <a:t>te</a:t>
            </a:r>
            <a:r>
              <a:rPr spc="10" dirty="0">
                <a:solidFill>
                  <a:prstClr val="black"/>
                </a:solidFill>
                <a:latin typeface="Times New Roman"/>
                <a:cs typeface="Times New Roman"/>
              </a:rPr>
              <a:t> </a:t>
            </a:r>
            <a:r>
              <a:rPr spc="-10" dirty="0">
                <a:solidFill>
                  <a:prstClr val="black"/>
                </a:solidFill>
                <a:latin typeface="Arial"/>
                <a:cs typeface="Arial"/>
              </a:rPr>
              <a:t>o</a:t>
            </a:r>
            <a:r>
              <a:rPr dirty="0">
                <a:solidFill>
                  <a:prstClr val="black"/>
                </a:solidFill>
                <a:latin typeface="Arial"/>
                <a:cs typeface="Arial"/>
              </a:rPr>
              <a:t>r</a:t>
            </a:r>
            <a:r>
              <a:rPr spc="40" dirty="0">
                <a:solidFill>
                  <a:prstClr val="black"/>
                </a:solidFill>
                <a:latin typeface="Times New Roman"/>
                <a:cs typeface="Times New Roman"/>
              </a:rPr>
              <a:t> </a:t>
            </a:r>
            <a:r>
              <a:rPr dirty="0">
                <a:solidFill>
                  <a:prstClr val="black"/>
                </a:solidFill>
                <a:latin typeface="Arial"/>
                <a:cs typeface="Arial"/>
              </a:rPr>
              <a:t>c</a:t>
            </a:r>
            <a:r>
              <a:rPr spc="-10" dirty="0">
                <a:solidFill>
                  <a:prstClr val="black"/>
                </a:solidFill>
                <a:latin typeface="Arial"/>
                <a:cs typeface="Arial"/>
              </a:rPr>
              <a:t>on</a:t>
            </a:r>
            <a:r>
              <a:rPr dirty="0">
                <a:solidFill>
                  <a:prstClr val="black"/>
                </a:solidFill>
                <a:latin typeface="Arial"/>
                <a:cs typeface="Arial"/>
              </a:rPr>
              <a:t>ti</a:t>
            </a:r>
            <a:r>
              <a:rPr spc="-10" dirty="0">
                <a:solidFill>
                  <a:prstClr val="black"/>
                </a:solidFill>
                <a:latin typeface="Arial"/>
                <a:cs typeface="Arial"/>
              </a:rPr>
              <a:t>nuou</a:t>
            </a:r>
            <a:r>
              <a:rPr dirty="0">
                <a:solidFill>
                  <a:prstClr val="black"/>
                </a:solidFill>
                <a:latin typeface="Arial"/>
                <a:cs typeface="Arial"/>
              </a:rPr>
              <a:t>s</a:t>
            </a:r>
            <a:r>
              <a:rPr spc="70" dirty="0">
                <a:solidFill>
                  <a:prstClr val="black"/>
                </a:solidFill>
                <a:latin typeface="Times New Roman"/>
                <a:cs typeface="Times New Roman"/>
              </a:rPr>
              <a:t> </a:t>
            </a:r>
            <a:r>
              <a:rPr spc="-10" dirty="0">
                <a:solidFill>
                  <a:prstClr val="black"/>
                </a:solidFill>
                <a:latin typeface="Arial"/>
                <a:cs typeface="Arial"/>
              </a:rPr>
              <a:t>nu</a:t>
            </a:r>
            <a:r>
              <a:rPr dirty="0">
                <a:solidFill>
                  <a:prstClr val="black"/>
                </a:solidFill>
                <a:latin typeface="Arial"/>
                <a:cs typeface="Arial"/>
              </a:rPr>
              <a:t>m</a:t>
            </a:r>
            <a:r>
              <a:rPr spc="-10" dirty="0">
                <a:solidFill>
                  <a:prstClr val="black"/>
                </a:solidFill>
                <a:latin typeface="Arial"/>
                <a:cs typeface="Arial"/>
              </a:rPr>
              <a:t>e</a:t>
            </a:r>
            <a:r>
              <a:rPr dirty="0">
                <a:solidFill>
                  <a:prstClr val="black"/>
                </a:solidFill>
                <a:latin typeface="Arial"/>
                <a:cs typeface="Arial"/>
              </a:rPr>
              <a:t>ric</a:t>
            </a:r>
            <a:r>
              <a:rPr spc="10" dirty="0">
                <a:solidFill>
                  <a:prstClr val="black"/>
                </a:solidFill>
                <a:latin typeface="Times New Roman"/>
                <a:cs typeface="Times New Roman"/>
              </a:rPr>
              <a:t> </a:t>
            </a:r>
            <a:r>
              <a:rPr dirty="0">
                <a:solidFill>
                  <a:prstClr val="black"/>
                </a:solidFill>
                <a:latin typeface="Arial"/>
                <a:cs typeface="Arial"/>
              </a:rPr>
              <a:t>fe</a:t>
            </a:r>
            <a:r>
              <a:rPr spc="-10" dirty="0">
                <a:solidFill>
                  <a:prstClr val="black"/>
                </a:solidFill>
                <a:latin typeface="Arial"/>
                <a:cs typeface="Arial"/>
              </a:rPr>
              <a:t>a</a:t>
            </a:r>
            <a:r>
              <a:rPr dirty="0">
                <a:solidFill>
                  <a:prstClr val="black"/>
                </a:solidFill>
                <a:latin typeface="Arial"/>
                <a:cs typeface="Arial"/>
              </a:rPr>
              <a:t>tur</a:t>
            </a:r>
            <a:r>
              <a:rPr spc="-15" dirty="0">
                <a:solidFill>
                  <a:prstClr val="black"/>
                </a:solidFill>
                <a:latin typeface="Arial"/>
                <a:cs typeface="Arial"/>
              </a:rPr>
              <a:t>e</a:t>
            </a:r>
            <a:r>
              <a:rPr dirty="0">
                <a:solidFill>
                  <a:prstClr val="black"/>
                </a:solidFill>
                <a:latin typeface="Arial"/>
                <a:cs typeface="Arial"/>
              </a:rPr>
              <a:t>s</a:t>
            </a:r>
            <a:r>
              <a:rPr spc="15"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n</a:t>
            </a:r>
            <a:r>
              <a:rPr spc="30" dirty="0">
                <a:solidFill>
                  <a:prstClr val="black"/>
                </a:solidFill>
                <a:latin typeface="Times New Roman"/>
                <a:cs typeface="Times New Roman"/>
              </a:rPr>
              <a:t> </a:t>
            </a:r>
            <a:r>
              <a:rPr spc="-10" dirty="0">
                <a:solidFill>
                  <a:prstClr val="black"/>
                </a:solidFill>
                <a:latin typeface="Arial"/>
                <a:cs typeface="Arial"/>
              </a:rPr>
              <a:t>b</a:t>
            </a:r>
            <a:r>
              <a:rPr spc="-5" dirty="0">
                <a:solidFill>
                  <a:prstClr val="black"/>
                </a:solidFill>
                <a:latin typeface="Arial"/>
                <a:cs typeface="Arial"/>
              </a:rPr>
              <a:t>i</a:t>
            </a:r>
            <a:r>
              <a:rPr spc="-15" dirty="0">
                <a:solidFill>
                  <a:prstClr val="black"/>
                </a:solidFill>
                <a:latin typeface="Arial"/>
                <a:cs typeface="Arial"/>
              </a:rPr>
              <a:t>n</a:t>
            </a:r>
            <a:r>
              <a:rPr spc="-10" dirty="0">
                <a:solidFill>
                  <a:prstClr val="black"/>
                </a:solidFill>
                <a:latin typeface="Arial"/>
                <a:cs typeface="Arial"/>
              </a:rPr>
              <a:t>a</a:t>
            </a:r>
            <a:r>
              <a:rPr dirty="0">
                <a:solidFill>
                  <a:prstClr val="black"/>
                </a:solidFill>
                <a:latin typeface="Arial"/>
                <a:cs typeface="Arial"/>
              </a:rPr>
              <a:t>ry</a:t>
            </a:r>
            <a:r>
              <a:rPr spc="25" dirty="0">
                <a:solidFill>
                  <a:prstClr val="black"/>
                </a:solidFill>
                <a:latin typeface="Times New Roman"/>
                <a:cs typeface="Times New Roman"/>
              </a:rPr>
              <a:t> </a:t>
            </a:r>
            <a:r>
              <a:rPr dirty="0">
                <a:solidFill>
                  <a:prstClr val="black"/>
                </a:solidFill>
                <a:latin typeface="Arial"/>
                <a:cs typeface="Arial"/>
              </a:rPr>
              <a:t>f</a:t>
            </a:r>
            <a:r>
              <a:rPr spc="-10" dirty="0">
                <a:solidFill>
                  <a:prstClr val="black"/>
                </a:solidFill>
                <a:latin typeface="Arial"/>
                <a:cs typeface="Arial"/>
              </a:rPr>
              <a:t>ea</a:t>
            </a:r>
            <a:r>
              <a:rPr dirty="0">
                <a:solidFill>
                  <a:prstClr val="black"/>
                </a:solidFill>
                <a:latin typeface="Arial"/>
                <a:cs typeface="Arial"/>
              </a:rPr>
              <a:t>tur</a:t>
            </a:r>
            <a:r>
              <a:rPr spc="-15" dirty="0">
                <a:solidFill>
                  <a:prstClr val="black"/>
                </a:solidFill>
                <a:latin typeface="Arial"/>
                <a:cs typeface="Arial"/>
              </a:rPr>
              <a:t>e</a:t>
            </a:r>
            <a:r>
              <a:rPr dirty="0">
                <a:solidFill>
                  <a:prstClr val="black"/>
                </a:solidFill>
                <a:latin typeface="Arial"/>
                <a:cs typeface="Arial"/>
              </a:rPr>
              <a:t>s</a:t>
            </a:r>
            <a:endParaRPr>
              <a:solidFill>
                <a:prstClr val="black"/>
              </a:solidFill>
              <a:latin typeface="Arial"/>
              <a:cs typeface="Arial"/>
            </a:endParaRPr>
          </a:p>
          <a:p>
            <a:pPr marL="379730">
              <a:lnSpc>
                <a:spcPts val="2140"/>
              </a:lnSpc>
              <a:spcBef>
                <a:spcPts val="805"/>
              </a:spcBef>
            </a:pPr>
            <a:r>
              <a:rPr spc="-15" dirty="0">
                <a:solidFill>
                  <a:prstClr val="black"/>
                </a:solidFill>
                <a:latin typeface="Arial"/>
                <a:cs typeface="Arial"/>
              </a:rPr>
              <a:t>E</a:t>
            </a:r>
            <a:r>
              <a:rPr spc="-25" dirty="0">
                <a:solidFill>
                  <a:prstClr val="black"/>
                </a:solidFill>
                <a:latin typeface="Arial"/>
                <a:cs typeface="Arial"/>
              </a:rPr>
              <a:t>x</a:t>
            </a:r>
            <a:r>
              <a:rPr spc="-5" dirty="0">
                <a:solidFill>
                  <a:prstClr val="black"/>
                </a:solidFill>
                <a:latin typeface="Arial"/>
                <a:cs typeface="Arial"/>
              </a:rPr>
              <a:t>am</a:t>
            </a:r>
            <a:r>
              <a:rPr spc="-10" dirty="0">
                <a:solidFill>
                  <a:prstClr val="black"/>
                </a:solidFill>
                <a:latin typeface="Arial"/>
                <a:cs typeface="Arial"/>
              </a:rPr>
              <a:t>p</a:t>
            </a:r>
            <a:r>
              <a:rPr spc="-5" dirty="0">
                <a:solidFill>
                  <a:prstClr val="black"/>
                </a:solidFill>
                <a:latin typeface="Arial"/>
                <a:cs typeface="Arial"/>
              </a:rPr>
              <a:t>l</a:t>
            </a:r>
            <a:r>
              <a:rPr spc="-10" dirty="0">
                <a:solidFill>
                  <a:prstClr val="black"/>
                </a:solidFill>
                <a:latin typeface="Arial"/>
                <a:cs typeface="Arial"/>
              </a:rPr>
              <a:t>e</a:t>
            </a:r>
            <a:r>
              <a:rPr spc="-5" dirty="0">
                <a:solidFill>
                  <a:prstClr val="black"/>
                </a:solidFill>
                <a:latin typeface="Arial"/>
                <a:cs typeface="Arial"/>
              </a:rPr>
              <a:t>:</a:t>
            </a:r>
            <a:r>
              <a:rPr spc="20" dirty="0">
                <a:solidFill>
                  <a:prstClr val="black"/>
                </a:solidFill>
                <a:latin typeface="Times New Roman"/>
                <a:cs typeface="Times New Roman"/>
              </a:rPr>
              <a:t> </a:t>
            </a:r>
            <a:r>
              <a:rPr spc="-5" dirty="0">
                <a:solidFill>
                  <a:prstClr val="black"/>
                </a:solidFill>
                <a:latin typeface="Arial"/>
                <a:cs typeface="Arial"/>
              </a:rPr>
              <a:t>N</a:t>
            </a:r>
            <a:r>
              <a:rPr spc="-10" dirty="0">
                <a:solidFill>
                  <a:prstClr val="black"/>
                </a:solidFill>
                <a:latin typeface="Arial"/>
                <a:cs typeface="Arial"/>
              </a:rPr>
              <a:t>u</a:t>
            </a:r>
            <a:r>
              <a:rPr dirty="0">
                <a:solidFill>
                  <a:prstClr val="black"/>
                </a:solidFill>
                <a:latin typeface="Arial"/>
                <a:cs typeface="Arial"/>
              </a:rPr>
              <a:t>mb</a:t>
            </a:r>
            <a:r>
              <a:rPr spc="-10" dirty="0">
                <a:solidFill>
                  <a:prstClr val="black"/>
                </a:solidFill>
                <a:latin typeface="Arial"/>
                <a:cs typeface="Arial"/>
              </a:rPr>
              <a:t>e</a:t>
            </a:r>
            <a:r>
              <a:rPr dirty="0">
                <a:solidFill>
                  <a:prstClr val="black"/>
                </a:solidFill>
                <a:latin typeface="Arial"/>
                <a:cs typeface="Arial"/>
              </a:rPr>
              <a:t>r</a:t>
            </a:r>
            <a:r>
              <a:rPr spc="30" dirty="0">
                <a:solidFill>
                  <a:prstClr val="black"/>
                </a:solidFill>
                <a:latin typeface="Times New Roman"/>
                <a:cs typeface="Times New Roman"/>
              </a:rPr>
              <a:t> </a:t>
            </a:r>
            <a:r>
              <a:rPr spc="-15" dirty="0">
                <a:solidFill>
                  <a:prstClr val="black"/>
                </a:solidFill>
                <a:latin typeface="Arial"/>
                <a:cs typeface="Arial"/>
              </a:rPr>
              <a:t>o</a:t>
            </a:r>
            <a:r>
              <a:rPr spc="-5" dirty="0">
                <a:solidFill>
                  <a:prstClr val="black"/>
                </a:solidFill>
                <a:latin typeface="Arial"/>
                <a:cs typeface="Arial"/>
              </a:rPr>
              <a:t>f</a:t>
            </a:r>
            <a:r>
              <a:rPr spc="25" dirty="0">
                <a:solidFill>
                  <a:prstClr val="black"/>
                </a:solidFill>
                <a:latin typeface="Times New Roman"/>
                <a:cs typeface="Times New Roman"/>
              </a:rPr>
              <a:t> </a:t>
            </a:r>
            <a:r>
              <a:rPr spc="-5" dirty="0">
                <a:solidFill>
                  <a:prstClr val="black"/>
                </a:solidFill>
                <a:latin typeface="Arial"/>
                <a:cs typeface="Arial"/>
              </a:rPr>
              <a:t>us</a:t>
            </a:r>
            <a:r>
              <a:rPr spc="-10" dirty="0">
                <a:solidFill>
                  <a:prstClr val="black"/>
                </a:solidFill>
                <a:latin typeface="Arial"/>
                <a:cs typeface="Arial"/>
              </a:rPr>
              <a:t>e</a:t>
            </a:r>
            <a:r>
              <a:rPr dirty="0">
                <a:solidFill>
                  <a:prstClr val="black"/>
                </a:solidFill>
                <a:latin typeface="Arial"/>
                <a:cs typeface="Arial"/>
              </a:rPr>
              <a:t>r</a:t>
            </a:r>
            <a:r>
              <a:rPr spc="45" dirty="0">
                <a:solidFill>
                  <a:prstClr val="black"/>
                </a:solidFill>
                <a:latin typeface="Times New Roman"/>
                <a:cs typeface="Times New Roman"/>
              </a:rPr>
              <a:t> </a:t>
            </a:r>
            <a:r>
              <a:rPr dirty="0">
                <a:solidFill>
                  <a:prstClr val="black"/>
                </a:solidFill>
                <a:latin typeface="Arial"/>
                <a:cs typeface="Arial"/>
              </a:rPr>
              <a:t>vi</a:t>
            </a:r>
            <a:r>
              <a:rPr spc="-10" dirty="0">
                <a:solidFill>
                  <a:prstClr val="black"/>
                </a:solidFill>
                <a:latin typeface="Arial"/>
                <a:cs typeface="Arial"/>
              </a:rPr>
              <a:t>e</a:t>
            </a:r>
            <a:r>
              <a:rPr spc="-40" dirty="0">
                <a:solidFill>
                  <a:prstClr val="black"/>
                </a:solidFill>
                <a:latin typeface="Arial"/>
                <a:cs typeface="Arial"/>
              </a:rPr>
              <a:t>w</a:t>
            </a:r>
            <a:r>
              <a:rPr dirty="0">
                <a:solidFill>
                  <a:prstClr val="black"/>
                </a:solidFill>
                <a:latin typeface="Arial"/>
                <a:cs typeface="Arial"/>
              </a:rPr>
              <a:t>s</a:t>
            </a:r>
            <a:r>
              <a:rPr spc="90" dirty="0">
                <a:solidFill>
                  <a:prstClr val="black"/>
                </a:solidFill>
                <a:latin typeface="Times New Roman"/>
                <a:cs typeface="Times New Roman"/>
              </a:rPr>
              <a:t> </a:t>
            </a:r>
            <a:r>
              <a:rPr spc="-15" dirty="0">
                <a:solidFill>
                  <a:prstClr val="black"/>
                </a:solidFill>
                <a:latin typeface="Arial"/>
                <a:cs typeface="Arial"/>
              </a:rPr>
              <a:t>o</a:t>
            </a:r>
            <a:r>
              <a:rPr spc="-5" dirty="0">
                <a:solidFill>
                  <a:prstClr val="black"/>
                </a:solidFill>
                <a:latin typeface="Arial"/>
                <a:cs typeface="Arial"/>
              </a:rPr>
              <a:t>f</a:t>
            </a:r>
            <a:r>
              <a:rPr spc="40" dirty="0">
                <a:solidFill>
                  <a:prstClr val="black"/>
                </a:solidFill>
                <a:latin typeface="Times New Roman"/>
                <a:cs typeface="Times New Roman"/>
              </a:rPr>
              <a:t> </a:t>
            </a:r>
            <a:r>
              <a:rPr dirty="0">
                <a:solidFill>
                  <a:prstClr val="black"/>
                </a:solidFill>
                <a:latin typeface="Arial"/>
                <a:cs typeface="Arial"/>
              </a:rPr>
              <a:t>the</a:t>
            </a:r>
            <a:r>
              <a:rPr spc="20" dirty="0">
                <a:solidFill>
                  <a:prstClr val="black"/>
                </a:solidFill>
                <a:latin typeface="Times New Roman"/>
                <a:cs typeface="Times New Roman"/>
              </a:rPr>
              <a:t> </a:t>
            </a:r>
            <a:r>
              <a:rPr dirty="0">
                <a:solidFill>
                  <a:prstClr val="black"/>
                </a:solidFill>
                <a:latin typeface="Arial"/>
                <a:cs typeface="Arial"/>
              </a:rPr>
              <a:t>same</a:t>
            </a:r>
            <a:r>
              <a:rPr spc="20" dirty="0">
                <a:solidFill>
                  <a:prstClr val="black"/>
                </a:solidFill>
                <a:latin typeface="Times New Roman"/>
                <a:cs typeface="Times New Roman"/>
              </a:rPr>
              <a:t> </a:t>
            </a:r>
            <a:r>
              <a:rPr spc="-5" dirty="0">
                <a:solidFill>
                  <a:prstClr val="black"/>
                </a:solidFill>
                <a:latin typeface="Arial"/>
                <a:cs typeface="Arial"/>
              </a:rPr>
              <a:t>d</a:t>
            </a:r>
            <a:r>
              <a:rPr spc="-10" dirty="0">
                <a:solidFill>
                  <a:prstClr val="black"/>
                </a:solidFill>
                <a:latin typeface="Arial"/>
                <a:cs typeface="Arial"/>
              </a:rPr>
              <a:t>o</a:t>
            </a:r>
            <a:r>
              <a:rPr dirty="0">
                <a:solidFill>
                  <a:prstClr val="black"/>
                </a:solidFill>
                <a:latin typeface="Arial"/>
                <a:cs typeface="Arial"/>
              </a:rPr>
              <a:t>cum</a:t>
            </a:r>
            <a:r>
              <a:rPr spc="-10" dirty="0">
                <a:solidFill>
                  <a:prstClr val="black"/>
                </a:solidFill>
                <a:latin typeface="Arial"/>
                <a:cs typeface="Arial"/>
              </a:rPr>
              <a:t>e</a:t>
            </a:r>
            <a:r>
              <a:rPr spc="-15" dirty="0">
                <a:solidFill>
                  <a:prstClr val="black"/>
                </a:solidFill>
                <a:latin typeface="Arial"/>
                <a:cs typeface="Arial"/>
              </a:rPr>
              <a:t>nt</a:t>
            </a:r>
            <a:endParaRPr>
              <a:solidFill>
                <a:prstClr val="black"/>
              </a:solidFill>
              <a:latin typeface="Arial"/>
              <a:cs typeface="Arial"/>
            </a:endParaRPr>
          </a:p>
        </p:txBody>
      </p:sp>
      <p:sp>
        <p:nvSpPr>
          <p:cNvPr id="5" name="object 5"/>
          <p:cNvSpPr/>
          <p:nvPr/>
        </p:nvSpPr>
        <p:spPr>
          <a:xfrm>
            <a:off x="4742169" y="3900511"/>
            <a:ext cx="113030" cy="204470"/>
          </a:xfrm>
          <a:custGeom>
            <a:avLst/>
            <a:gdLst/>
            <a:ahLst/>
            <a:cxnLst/>
            <a:rect l="l" t="t" r="r" b="b"/>
            <a:pathLst>
              <a:path w="113029" h="204470">
                <a:moveTo>
                  <a:pt x="0" y="204001"/>
                </a:moveTo>
                <a:lnTo>
                  <a:pt x="112799" y="204001"/>
                </a:lnTo>
                <a:lnTo>
                  <a:pt x="112799" y="0"/>
                </a:lnTo>
                <a:lnTo>
                  <a:pt x="0" y="0"/>
                </a:lnTo>
                <a:lnTo>
                  <a:pt x="0" y="204001"/>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6" name="object 6"/>
          <p:cNvSpPr/>
          <p:nvPr/>
        </p:nvSpPr>
        <p:spPr>
          <a:xfrm>
            <a:off x="4685781" y="4104513"/>
            <a:ext cx="226060" cy="113030"/>
          </a:xfrm>
          <a:custGeom>
            <a:avLst/>
            <a:gdLst/>
            <a:ahLst/>
            <a:cxnLst/>
            <a:rect l="l" t="t" r="r" b="b"/>
            <a:pathLst>
              <a:path w="226060" h="113029">
                <a:moveTo>
                  <a:pt x="225704" y="0"/>
                </a:moveTo>
                <a:lnTo>
                  <a:pt x="0" y="0"/>
                </a:lnTo>
                <a:lnTo>
                  <a:pt x="112775" y="112907"/>
                </a:lnTo>
                <a:lnTo>
                  <a:pt x="225704"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7" name="object 7"/>
          <p:cNvSpPr/>
          <p:nvPr/>
        </p:nvSpPr>
        <p:spPr>
          <a:xfrm>
            <a:off x="4685781" y="3900548"/>
            <a:ext cx="226060" cy="316865"/>
          </a:xfrm>
          <a:custGeom>
            <a:avLst/>
            <a:gdLst/>
            <a:ahLst/>
            <a:cxnLst/>
            <a:rect l="l" t="t" r="r" b="b"/>
            <a:pathLst>
              <a:path w="226060" h="316864">
                <a:moveTo>
                  <a:pt x="169163" y="0"/>
                </a:moveTo>
                <a:lnTo>
                  <a:pt x="169163" y="203966"/>
                </a:lnTo>
                <a:lnTo>
                  <a:pt x="225704" y="203966"/>
                </a:lnTo>
                <a:lnTo>
                  <a:pt x="112775" y="316873"/>
                </a:lnTo>
                <a:lnTo>
                  <a:pt x="0" y="203966"/>
                </a:lnTo>
                <a:lnTo>
                  <a:pt x="56387" y="203966"/>
                </a:lnTo>
                <a:lnTo>
                  <a:pt x="56387" y="0"/>
                </a:lnTo>
                <a:lnTo>
                  <a:pt x="169163" y="0"/>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8" name="object 8"/>
          <p:cNvSpPr/>
          <p:nvPr/>
        </p:nvSpPr>
        <p:spPr>
          <a:xfrm>
            <a:off x="2244572" y="2476500"/>
            <a:ext cx="3006599" cy="139699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2244583" y="4244529"/>
            <a:ext cx="3022854" cy="1650239"/>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0" name="object 10"/>
          <p:cNvSpPr txBox="1"/>
          <p:nvPr/>
        </p:nvSpPr>
        <p:spPr>
          <a:xfrm>
            <a:off x="6043818" y="2469392"/>
            <a:ext cx="3950970" cy="2792730"/>
          </a:xfrm>
          <a:prstGeom prst="rect">
            <a:avLst/>
          </a:prstGeom>
          <a:solidFill>
            <a:srgbClr val="FFFFFF"/>
          </a:solidFill>
          <a:ln w="9523">
            <a:solidFill>
              <a:srgbClr val="424242"/>
            </a:solidFill>
          </a:ln>
        </p:spPr>
        <p:txBody>
          <a:bodyPr vert="horz" wrap="square" lIns="0" tIns="0" rIns="0" bIns="0" rtlCol="0">
            <a:spAutoFit/>
          </a:bodyPr>
          <a:lstStyle/>
          <a:p>
            <a:pPr marL="80645"/>
            <a:r>
              <a:rPr sz="1600" spc="-10" dirty="0">
                <a:solidFill>
                  <a:srgbClr val="44AADD"/>
                </a:solidFill>
                <a:latin typeface="Arial"/>
                <a:cs typeface="Arial"/>
              </a:rPr>
              <a:t>&gt;&gt;&gt;</a:t>
            </a:r>
            <a:r>
              <a:rPr sz="1600" spc="20" dirty="0">
                <a:solidFill>
                  <a:srgbClr val="44AADD"/>
                </a:solidFill>
                <a:latin typeface="Times New Roman"/>
                <a:cs typeface="Times New Roman"/>
              </a:rPr>
              <a:t> </a:t>
            </a:r>
            <a:r>
              <a:rPr sz="1600" b="1" spc="-10" dirty="0">
                <a:solidFill>
                  <a:srgbClr val="7F0000"/>
                </a:solidFill>
                <a:latin typeface="Arial"/>
                <a:cs typeface="Arial"/>
              </a:rPr>
              <a:t>from</a:t>
            </a:r>
            <a:r>
              <a:rPr sz="1600" b="1" spc="75" dirty="0">
                <a:solidFill>
                  <a:srgbClr val="7F0000"/>
                </a:solidFill>
                <a:latin typeface="Times New Roman"/>
                <a:cs typeface="Times New Roman"/>
              </a:rPr>
              <a:t> </a:t>
            </a:r>
            <a:r>
              <a:rPr sz="1600" spc="-10" dirty="0">
                <a:solidFill>
                  <a:prstClr val="black"/>
                </a:solidFill>
                <a:latin typeface="Arial"/>
                <a:cs typeface="Arial"/>
              </a:rPr>
              <a:t>skl</a:t>
            </a:r>
            <a:r>
              <a:rPr sz="1600" spc="-15" dirty="0">
                <a:solidFill>
                  <a:prstClr val="black"/>
                </a:solidFill>
                <a:latin typeface="Arial"/>
                <a:cs typeface="Arial"/>
              </a:rPr>
              <a:t>ear</a:t>
            </a:r>
            <a:r>
              <a:rPr sz="1600" spc="-10" dirty="0">
                <a:solidFill>
                  <a:prstClr val="black"/>
                </a:solidFill>
                <a:latin typeface="Arial"/>
                <a:cs typeface="Arial"/>
              </a:rPr>
              <a:t>n</a:t>
            </a:r>
            <a:r>
              <a:rPr sz="1600" spc="30" dirty="0">
                <a:solidFill>
                  <a:prstClr val="black"/>
                </a:solidFill>
                <a:latin typeface="Times New Roman"/>
                <a:cs typeface="Times New Roman"/>
              </a:rPr>
              <a:t> </a:t>
            </a:r>
            <a:r>
              <a:rPr sz="1600" b="1" spc="-10" dirty="0">
                <a:solidFill>
                  <a:srgbClr val="7F0000"/>
                </a:solidFill>
                <a:latin typeface="Arial"/>
                <a:cs typeface="Arial"/>
              </a:rPr>
              <a:t>im</a:t>
            </a:r>
            <a:r>
              <a:rPr sz="1600" b="1" spc="-20" dirty="0">
                <a:solidFill>
                  <a:srgbClr val="7F0000"/>
                </a:solidFill>
                <a:latin typeface="Arial"/>
                <a:cs typeface="Arial"/>
              </a:rPr>
              <a:t>p</a:t>
            </a:r>
            <a:r>
              <a:rPr sz="1600" b="1" spc="-10" dirty="0">
                <a:solidFill>
                  <a:srgbClr val="7F0000"/>
                </a:solidFill>
                <a:latin typeface="Arial"/>
                <a:cs typeface="Arial"/>
              </a:rPr>
              <a:t>ort</a:t>
            </a:r>
            <a:r>
              <a:rPr sz="1600" b="1" dirty="0">
                <a:solidFill>
                  <a:srgbClr val="7F0000"/>
                </a:solidFill>
                <a:latin typeface="Times New Roman"/>
                <a:cs typeface="Times New Roman"/>
              </a:rPr>
              <a:t> </a:t>
            </a:r>
            <a:r>
              <a:rPr sz="1600" spc="-15" dirty="0">
                <a:solidFill>
                  <a:prstClr val="black"/>
                </a:solidFill>
                <a:latin typeface="Arial"/>
                <a:cs typeface="Arial"/>
              </a:rPr>
              <a:t>prepro</a:t>
            </a:r>
            <a:r>
              <a:rPr sz="1600" spc="-10" dirty="0">
                <a:solidFill>
                  <a:prstClr val="black"/>
                </a:solidFill>
                <a:latin typeface="Arial"/>
                <a:cs typeface="Arial"/>
              </a:rPr>
              <a:t>c</a:t>
            </a:r>
            <a:r>
              <a:rPr sz="1600" spc="-15" dirty="0">
                <a:solidFill>
                  <a:prstClr val="black"/>
                </a:solidFill>
                <a:latin typeface="Arial"/>
                <a:cs typeface="Arial"/>
              </a:rPr>
              <a:t>e</a:t>
            </a:r>
            <a:r>
              <a:rPr sz="1600" spc="-10" dirty="0">
                <a:solidFill>
                  <a:prstClr val="black"/>
                </a:solidFill>
                <a:latin typeface="Arial"/>
                <a:cs typeface="Arial"/>
              </a:rPr>
              <a:t>ss</a:t>
            </a:r>
            <a:r>
              <a:rPr sz="1600" spc="-15" dirty="0">
                <a:solidFill>
                  <a:prstClr val="black"/>
                </a:solidFill>
                <a:latin typeface="Arial"/>
                <a:cs typeface="Arial"/>
              </a:rPr>
              <a:t>ing</a:t>
            </a:r>
            <a:endParaRPr sz="1600">
              <a:solidFill>
                <a:prstClr val="black"/>
              </a:solidFill>
              <a:latin typeface="Arial"/>
              <a:cs typeface="Arial"/>
            </a:endParaRPr>
          </a:p>
          <a:p>
            <a:pPr marL="80645"/>
            <a:r>
              <a:rPr sz="1600" spc="-10" dirty="0">
                <a:solidFill>
                  <a:srgbClr val="44AADD"/>
                </a:solidFill>
                <a:latin typeface="Arial"/>
                <a:cs typeface="Arial"/>
              </a:rPr>
              <a:t>&gt;&gt;&gt;</a:t>
            </a:r>
            <a:r>
              <a:rPr sz="1600" spc="20" dirty="0">
                <a:solidFill>
                  <a:srgbClr val="44AADD"/>
                </a:solidFill>
                <a:latin typeface="Times New Roman"/>
                <a:cs typeface="Times New Roman"/>
              </a:rPr>
              <a:t> </a:t>
            </a:r>
            <a:r>
              <a:rPr sz="1600" spc="-15" dirty="0">
                <a:solidFill>
                  <a:prstClr val="black"/>
                </a:solidFill>
                <a:latin typeface="Arial"/>
                <a:cs typeface="Arial"/>
              </a:rPr>
              <a:t>X</a:t>
            </a:r>
            <a:r>
              <a:rPr sz="1600" spc="45" dirty="0">
                <a:solidFill>
                  <a:prstClr val="black"/>
                </a:solidFill>
                <a:latin typeface="Times New Roman"/>
                <a:cs typeface="Times New Roman"/>
              </a:rPr>
              <a:t> </a:t>
            </a:r>
            <a:r>
              <a:rPr sz="1600" spc="-10" dirty="0">
                <a:solidFill>
                  <a:srgbClr val="7F7F2E"/>
                </a:solidFill>
                <a:latin typeface="Arial"/>
                <a:cs typeface="Arial"/>
              </a:rPr>
              <a:t>=</a:t>
            </a:r>
            <a:r>
              <a:rPr sz="1600" spc="60" dirty="0">
                <a:solidFill>
                  <a:srgbClr val="7F7F2E"/>
                </a:solidFill>
                <a:latin typeface="Times New Roman"/>
                <a:cs typeface="Times New Roman"/>
              </a:rPr>
              <a:t> </a:t>
            </a:r>
            <a:r>
              <a:rPr sz="1600" spc="-5" dirty="0">
                <a:solidFill>
                  <a:srgbClr val="7F7F2E"/>
                </a:solidFill>
                <a:latin typeface="Arial"/>
                <a:cs typeface="Arial"/>
              </a:rPr>
              <a:t>[[</a:t>
            </a:r>
            <a:r>
              <a:rPr sz="1600" spc="45" dirty="0">
                <a:solidFill>
                  <a:srgbClr val="7F7F2E"/>
                </a:solidFill>
                <a:latin typeface="Times New Roman"/>
                <a:cs typeface="Times New Roman"/>
              </a:rPr>
              <a:t> </a:t>
            </a:r>
            <a:r>
              <a:rPr sz="1600" spc="-10" dirty="0">
                <a:solidFill>
                  <a:srgbClr val="007F00"/>
                </a:solidFill>
                <a:latin typeface="Arial"/>
                <a:cs typeface="Arial"/>
              </a:rPr>
              <a:t>1.</a:t>
            </a:r>
            <a:r>
              <a:rPr sz="1600" spc="-5" dirty="0">
                <a:solidFill>
                  <a:srgbClr val="7F7F2E"/>
                </a:solidFill>
                <a:latin typeface="Arial"/>
                <a:cs typeface="Arial"/>
              </a:rPr>
              <a:t>,</a:t>
            </a:r>
            <a:r>
              <a:rPr sz="1600" spc="40" dirty="0">
                <a:solidFill>
                  <a:srgbClr val="7F7F2E"/>
                </a:solidFill>
                <a:latin typeface="Times New Roman"/>
                <a:cs typeface="Times New Roman"/>
              </a:rPr>
              <a:t> </a:t>
            </a:r>
            <a:r>
              <a:rPr sz="1600" spc="-15" dirty="0">
                <a:solidFill>
                  <a:srgbClr val="44AADD"/>
                </a:solidFill>
                <a:latin typeface="Arial"/>
                <a:cs typeface="Arial"/>
              </a:rPr>
              <a:t>-</a:t>
            </a:r>
            <a:r>
              <a:rPr sz="1600" spc="-10" dirty="0">
                <a:solidFill>
                  <a:srgbClr val="007F00"/>
                </a:solidFill>
                <a:latin typeface="Arial"/>
                <a:cs typeface="Arial"/>
              </a:rPr>
              <a:t>1.</a:t>
            </a:r>
            <a:r>
              <a:rPr sz="1600" spc="-5" dirty="0">
                <a:solidFill>
                  <a:srgbClr val="7F7F2E"/>
                </a:solidFill>
                <a:latin typeface="Arial"/>
                <a:cs typeface="Arial"/>
              </a:rPr>
              <a:t>,</a:t>
            </a:r>
            <a:r>
              <a:rPr sz="1600" dirty="0">
                <a:solidFill>
                  <a:srgbClr val="7F7F2E"/>
                </a:solidFill>
                <a:latin typeface="Times New Roman"/>
                <a:cs typeface="Times New Roman"/>
              </a:rPr>
              <a:t> </a:t>
            </a:r>
            <a:r>
              <a:rPr sz="1600" spc="15" dirty="0">
                <a:solidFill>
                  <a:srgbClr val="7F7F2E"/>
                </a:solidFill>
                <a:latin typeface="Times New Roman"/>
                <a:cs typeface="Times New Roman"/>
              </a:rPr>
              <a:t> </a:t>
            </a:r>
            <a:r>
              <a:rPr sz="1600" spc="-10" dirty="0">
                <a:solidFill>
                  <a:srgbClr val="007F00"/>
                </a:solidFill>
                <a:latin typeface="Arial"/>
                <a:cs typeface="Arial"/>
              </a:rPr>
              <a:t>2.</a:t>
            </a:r>
            <a:r>
              <a:rPr sz="1600" spc="-5" dirty="0">
                <a:solidFill>
                  <a:srgbClr val="7F7F2E"/>
                </a:solidFill>
                <a:latin typeface="Arial"/>
                <a:cs typeface="Arial"/>
              </a:rPr>
              <a:t>],</a:t>
            </a:r>
            <a:endParaRPr sz="1600">
              <a:solidFill>
                <a:prstClr val="black"/>
              </a:solidFill>
              <a:latin typeface="Arial"/>
              <a:cs typeface="Arial"/>
            </a:endParaRPr>
          </a:p>
          <a:p>
            <a:pPr marL="80645">
              <a:tabLst>
                <a:tab pos="928369" algn="l"/>
              </a:tabLst>
            </a:pPr>
            <a:r>
              <a:rPr sz="1600" spc="-5" dirty="0">
                <a:solidFill>
                  <a:srgbClr val="7F7F2E"/>
                </a:solidFill>
                <a:latin typeface="Arial"/>
                <a:cs typeface="Arial"/>
              </a:rPr>
              <a:t>...</a:t>
            </a:r>
            <a:r>
              <a:rPr sz="1600" spc="-5" dirty="0">
                <a:solidFill>
                  <a:srgbClr val="7F7F2E"/>
                </a:solidFill>
                <a:latin typeface="Times New Roman"/>
                <a:cs typeface="Times New Roman"/>
              </a:rPr>
              <a:t>	</a:t>
            </a:r>
            <a:r>
              <a:rPr sz="1600" spc="-5" dirty="0">
                <a:solidFill>
                  <a:srgbClr val="7F7F2E"/>
                </a:solidFill>
                <a:latin typeface="Arial"/>
                <a:cs typeface="Arial"/>
              </a:rPr>
              <a:t>[</a:t>
            </a:r>
            <a:r>
              <a:rPr sz="1600" spc="40" dirty="0">
                <a:solidFill>
                  <a:srgbClr val="7F7F2E"/>
                </a:solidFill>
                <a:latin typeface="Times New Roman"/>
                <a:cs typeface="Times New Roman"/>
              </a:rPr>
              <a:t> </a:t>
            </a:r>
            <a:r>
              <a:rPr sz="1600" spc="-15" dirty="0">
                <a:solidFill>
                  <a:srgbClr val="007F00"/>
                </a:solidFill>
                <a:latin typeface="Arial"/>
                <a:cs typeface="Arial"/>
              </a:rPr>
              <a:t>2</a:t>
            </a:r>
            <a:r>
              <a:rPr sz="1600" spc="-5" dirty="0">
                <a:solidFill>
                  <a:srgbClr val="007F00"/>
                </a:solidFill>
                <a:latin typeface="Arial"/>
                <a:cs typeface="Arial"/>
              </a:rPr>
              <a:t>.</a:t>
            </a:r>
            <a:r>
              <a:rPr sz="1600" spc="-5" dirty="0">
                <a:solidFill>
                  <a:srgbClr val="7F7F2E"/>
                </a:solidFill>
                <a:latin typeface="Arial"/>
                <a:cs typeface="Arial"/>
              </a:rPr>
              <a:t>,</a:t>
            </a:r>
            <a:r>
              <a:rPr sz="1600" dirty="0">
                <a:solidFill>
                  <a:srgbClr val="7F7F2E"/>
                </a:solidFill>
                <a:latin typeface="Times New Roman"/>
                <a:cs typeface="Times New Roman"/>
              </a:rPr>
              <a:t> </a:t>
            </a:r>
            <a:r>
              <a:rPr sz="1600" spc="85" dirty="0">
                <a:solidFill>
                  <a:srgbClr val="7F7F2E"/>
                </a:solidFill>
                <a:latin typeface="Times New Roman"/>
                <a:cs typeface="Times New Roman"/>
              </a:rPr>
              <a:t> </a:t>
            </a:r>
            <a:r>
              <a:rPr sz="1600" spc="-15" dirty="0">
                <a:solidFill>
                  <a:srgbClr val="007F00"/>
                </a:solidFill>
                <a:latin typeface="Arial"/>
                <a:cs typeface="Arial"/>
              </a:rPr>
              <a:t>0</a:t>
            </a:r>
            <a:r>
              <a:rPr sz="1600" spc="-5" dirty="0">
                <a:solidFill>
                  <a:srgbClr val="007F00"/>
                </a:solidFill>
                <a:latin typeface="Arial"/>
                <a:cs typeface="Arial"/>
              </a:rPr>
              <a:t>.</a:t>
            </a:r>
            <a:r>
              <a:rPr sz="1600" spc="-5" dirty="0">
                <a:solidFill>
                  <a:srgbClr val="7F7F2E"/>
                </a:solidFill>
                <a:latin typeface="Arial"/>
                <a:cs typeface="Arial"/>
              </a:rPr>
              <a:t>,</a:t>
            </a:r>
            <a:r>
              <a:rPr sz="1600" dirty="0">
                <a:solidFill>
                  <a:srgbClr val="7F7F2E"/>
                </a:solidFill>
                <a:latin typeface="Times New Roman"/>
                <a:cs typeface="Times New Roman"/>
              </a:rPr>
              <a:t>  </a:t>
            </a:r>
            <a:r>
              <a:rPr sz="1600" spc="-15" dirty="0">
                <a:solidFill>
                  <a:srgbClr val="007F00"/>
                </a:solidFill>
                <a:latin typeface="Arial"/>
                <a:cs typeface="Arial"/>
              </a:rPr>
              <a:t>0</a:t>
            </a:r>
            <a:r>
              <a:rPr sz="1600" spc="-5" dirty="0">
                <a:solidFill>
                  <a:srgbClr val="007F00"/>
                </a:solidFill>
                <a:latin typeface="Arial"/>
                <a:cs typeface="Arial"/>
              </a:rPr>
              <a:t>.</a:t>
            </a:r>
            <a:r>
              <a:rPr sz="1600" spc="-5" dirty="0">
                <a:solidFill>
                  <a:srgbClr val="7F7F2E"/>
                </a:solidFill>
                <a:latin typeface="Arial"/>
                <a:cs typeface="Arial"/>
              </a:rPr>
              <a:t>],</a:t>
            </a:r>
            <a:endParaRPr sz="1600">
              <a:solidFill>
                <a:prstClr val="black"/>
              </a:solidFill>
              <a:latin typeface="Arial"/>
              <a:cs typeface="Arial"/>
            </a:endParaRPr>
          </a:p>
          <a:p>
            <a:pPr marL="80645">
              <a:tabLst>
                <a:tab pos="928369" algn="l"/>
              </a:tabLst>
            </a:pPr>
            <a:r>
              <a:rPr sz="1600" spc="-5" dirty="0">
                <a:solidFill>
                  <a:srgbClr val="7F7F2E"/>
                </a:solidFill>
                <a:latin typeface="Arial"/>
                <a:cs typeface="Arial"/>
              </a:rPr>
              <a:t>...</a:t>
            </a:r>
            <a:r>
              <a:rPr sz="1600" spc="-5" dirty="0">
                <a:solidFill>
                  <a:srgbClr val="7F7F2E"/>
                </a:solidFill>
                <a:latin typeface="Times New Roman"/>
                <a:cs typeface="Times New Roman"/>
              </a:rPr>
              <a:t>	</a:t>
            </a:r>
            <a:r>
              <a:rPr sz="1600" spc="-5" dirty="0">
                <a:solidFill>
                  <a:srgbClr val="7F7F2E"/>
                </a:solidFill>
                <a:latin typeface="Arial"/>
                <a:cs typeface="Arial"/>
              </a:rPr>
              <a:t>[</a:t>
            </a:r>
            <a:r>
              <a:rPr sz="1600" spc="40" dirty="0">
                <a:solidFill>
                  <a:srgbClr val="7F7F2E"/>
                </a:solidFill>
                <a:latin typeface="Times New Roman"/>
                <a:cs typeface="Times New Roman"/>
              </a:rPr>
              <a:t> </a:t>
            </a:r>
            <a:r>
              <a:rPr sz="1600" spc="-10" dirty="0">
                <a:solidFill>
                  <a:srgbClr val="007F00"/>
                </a:solidFill>
                <a:latin typeface="Arial"/>
                <a:cs typeface="Arial"/>
              </a:rPr>
              <a:t>0.</a:t>
            </a:r>
            <a:r>
              <a:rPr sz="1600" spc="-5" dirty="0">
                <a:solidFill>
                  <a:srgbClr val="7F7F2E"/>
                </a:solidFill>
                <a:latin typeface="Arial"/>
                <a:cs typeface="Arial"/>
              </a:rPr>
              <a:t>,</a:t>
            </a:r>
            <a:r>
              <a:rPr sz="1600" dirty="0">
                <a:solidFill>
                  <a:srgbClr val="7F7F2E"/>
                </a:solidFill>
                <a:latin typeface="Times New Roman"/>
                <a:cs typeface="Times New Roman"/>
              </a:rPr>
              <a:t> </a:t>
            </a:r>
            <a:r>
              <a:rPr sz="1600" spc="85" dirty="0">
                <a:solidFill>
                  <a:srgbClr val="7F7F2E"/>
                </a:solidFill>
                <a:latin typeface="Times New Roman"/>
                <a:cs typeface="Times New Roman"/>
              </a:rPr>
              <a:t> </a:t>
            </a:r>
            <a:r>
              <a:rPr sz="1600" spc="-10" dirty="0">
                <a:solidFill>
                  <a:srgbClr val="007F00"/>
                </a:solidFill>
                <a:latin typeface="Arial"/>
                <a:cs typeface="Arial"/>
              </a:rPr>
              <a:t>1.</a:t>
            </a:r>
            <a:r>
              <a:rPr sz="1600" spc="-5" dirty="0">
                <a:solidFill>
                  <a:srgbClr val="7F7F2E"/>
                </a:solidFill>
                <a:latin typeface="Arial"/>
                <a:cs typeface="Arial"/>
              </a:rPr>
              <a:t>,</a:t>
            </a:r>
            <a:r>
              <a:rPr sz="1600" spc="-40" dirty="0">
                <a:solidFill>
                  <a:srgbClr val="7F7F2E"/>
                </a:solidFill>
                <a:latin typeface="Times New Roman"/>
                <a:cs typeface="Times New Roman"/>
              </a:rPr>
              <a:t> </a:t>
            </a:r>
            <a:r>
              <a:rPr sz="1600" spc="-15" dirty="0">
                <a:solidFill>
                  <a:srgbClr val="44AADD"/>
                </a:solidFill>
                <a:latin typeface="Arial"/>
                <a:cs typeface="Arial"/>
              </a:rPr>
              <a:t>-</a:t>
            </a:r>
            <a:r>
              <a:rPr sz="1600" spc="-10" dirty="0">
                <a:solidFill>
                  <a:srgbClr val="007F00"/>
                </a:solidFill>
                <a:latin typeface="Arial"/>
                <a:cs typeface="Arial"/>
              </a:rPr>
              <a:t>1.</a:t>
            </a:r>
            <a:r>
              <a:rPr sz="1600" spc="-5" dirty="0">
                <a:solidFill>
                  <a:srgbClr val="7F7F2E"/>
                </a:solidFill>
                <a:latin typeface="Arial"/>
                <a:cs typeface="Arial"/>
              </a:rPr>
              <a:t>]]</a:t>
            </a:r>
            <a:endParaRPr sz="1600">
              <a:solidFill>
                <a:prstClr val="black"/>
              </a:solidFill>
              <a:latin typeface="Arial"/>
              <a:cs typeface="Arial"/>
            </a:endParaRPr>
          </a:p>
          <a:p>
            <a:endParaRPr sz="1700">
              <a:solidFill>
                <a:prstClr val="black"/>
              </a:solidFill>
              <a:latin typeface="Times New Roman"/>
              <a:cs typeface="Times New Roman"/>
            </a:endParaRPr>
          </a:p>
          <a:p>
            <a:pPr marL="80645" marR="295910">
              <a:lnSpc>
                <a:spcPct val="101899"/>
              </a:lnSpc>
            </a:pPr>
            <a:r>
              <a:rPr sz="1600" spc="-10" dirty="0">
                <a:solidFill>
                  <a:srgbClr val="44AADD"/>
                </a:solidFill>
                <a:latin typeface="Arial"/>
                <a:cs typeface="Arial"/>
              </a:rPr>
              <a:t>&gt;&gt;&gt;</a:t>
            </a:r>
            <a:r>
              <a:rPr sz="1600" spc="20" dirty="0">
                <a:solidFill>
                  <a:srgbClr val="44AADD"/>
                </a:solidFill>
                <a:latin typeface="Times New Roman"/>
                <a:cs typeface="Times New Roman"/>
              </a:rPr>
              <a:t> </a:t>
            </a:r>
            <a:r>
              <a:rPr sz="1600" spc="-15" dirty="0">
                <a:solidFill>
                  <a:prstClr val="black"/>
                </a:solidFill>
                <a:latin typeface="Arial"/>
                <a:cs typeface="Arial"/>
              </a:rPr>
              <a:t>b</a:t>
            </a:r>
            <a:r>
              <a:rPr sz="1600" spc="-5" dirty="0">
                <a:solidFill>
                  <a:prstClr val="black"/>
                </a:solidFill>
                <a:latin typeface="Arial"/>
                <a:cs typeface="Arial"/>
              </a:rPr>
              <a:t>i</a:t>
            </a:r>
            <a:r>
              <a:rPr sz="1600" spc="-15" dirty="0">
                <a:solidFill>
                  <a:prstClr val="black"/>
                </a:solidFill>
                <a:latin typeface="Arial"/>
                <a:cs typeface="Arial"/>
              </a:rPr>
              <a:t>nari</a:t>
            </a:r>
            <a:r>
              <a:rPr sz="1600" spc="-5" dirty="0">
                <a:solidFill>
                  <a:prstClr val="black"/>
                </a:solidFill>
                <a:latin typeface="Arial"/>
                <a:cs typeface="Arial"/>
              </a:rPr>
              <a:t>z</a:t>
            </a:r>
            <a:r>
              <a:rPr sz="1600" spc="-25" dirty="0">
                <a:solidFill>
                  <a:prstClr val="black"/>
                </a:solidFill>
                <a:latin typeface="Arial"/>
                <a:cs typeface="Arial"/>
              </a:rPr>
              <a:t>e</a:t>
            </a:r>
            <a:r>
              <a:rPr sz="1600" spc="-10" dirty="0">
                <a:solidFill>
                  <a:prstClr val="black"/>
                </a:solidFill>
                <a:latin typeface="Arial"/>
                <a:cs typeface="Arial"/>
              </a:rPr>
              <a:t>r</a:t>
            </a:r>
            <a:r>
              <a:rPr sz="1600" spc="10" dirty="0">
                <a:solidFill>
                  <a:prstClr val="black"/>
                </a:solidFill>
                <a:latin typeface="Times New Roman"/>
                <a:cs typeface="Times New Roman"/>
              </a:rPr>
              <a:t> </a:t>
            </a:r>
            <a:r>
              <a:rPr sz="1600" spc="-10" dirty="0">
                <a:solidFill>
                  <a:srgbClr val="7F7F2E"/>
                </a:solidFill>
                <a:latin typeface="Arial"/>
                <a:cs typeface="Arial"/>
              </a:rPr>
              <a:t>=</a:t>
            </a:r>
            <a:r>
              <a:rPr sz="1600" spc="-5" dirty="0">
                <a:solidFill>
                  <a:srgbClr val="7F7F2E"/>
                </a:solidFill>
                <a:latin typeface="Times New Roman"/>
                <a:cs typeface="Times New Roman"/>
              </a:rPr>
              <a:t> </a:t>
            </a:r>
            <a:r>
              <a:rPr sz="1600" spc="-15" dirty="0">
                <a:solidFill>
                  <a:prstClr val="black"/>
                </a:solidFill>
                <a:latin typeface="Arial"/>
                <a:cs typeface="Arial"/>
              </a:rPr>
              <a:t>prepro</a:t>
            </a:r>
            <a:r>
              <a:rPr sz="1600" spc="-10" dirty="0">
                <a:solidFill>
                  <a:prstClr val="black"/>
                </a:solidFill>
                <a:latin typeface="Arial"/>
                <a:cs typeface="Arial"/>
              </a:rPr>
              <a:t>c</a:t>
            </a:r>
            <a:r>
              <a:rPr sz="1600" spc="-15" dirty="0">
                <a:solidFill>
                  <a:prstClr val="black"/>
                </a:solidFill>
                <a:latin typeface="Arial"/>
                <a:cs typeface="Arial"/>
              </a:rPr>
              <a:t>e</a:t>
            </a:r>
            <a:r>
              <a:rPr sz="1600" spc="-10" dirty="0">
                <a:solidFill>
                  <a:prstClr val="black"/>
                </a:solidFill>
                <a:latin typeface="Arial"/>
                <a:cs typeface="Arial"/>
              </a:rPr>
              <a:t>s</a:t>
            </a:r>
            <a:r>
              <a:rPr sz="1600" spc="-20" dirty="0">
                <a:solidFill>
                  <a:prstClr val="black"/>
                </a:solidFill>
                <a:latin typeface="Arial"/>
                <a:cs typeface="Arial"/>
              </a:rPr>
              <a:t>si</a:t>
            </a:r>
            <a:r>
              <a:rPr sz="1600" spc="-25" dirty="0">
                <a:solidFill>
                  <a:prstClr val="black"/>
                </a:solidFill>
                <a:latin typeface="Arial"/>
                <a:cs typeface="Arial"/>
              </a:rPr>
              <a:t>n</a:t>
            </a:r>
            <a:r>
              <a:rPr sz="1600" spc="-5" dirty="0">
                <a:solidFill>
                  <a:prstClr val="black"/>
                </a:solidFill>
                <a:latin typeface="Arial"/>
                <a:cs typeface="Arial"/>
              </a:rPr>
              <a:t>g</a:t>
            </a:r>
            <a:r>
              <a:rPr sz="1600" spc="-5" dirty="0">
                <a:solidFill>
                  <a:srgbClr val="7F7F2E"/>
                </a:solidFill>
                <a:latin typeface="Arial"/>
                <a:cs typeface="Arial"/>
              </a:rPr>
              <a:t>.</a:t>
            </a:r>
            <a:r>
              <a:rPr sz="1600" b="1" spc="-15" dirty="0">
                <a:solidFill>
                  <a:prstClr val="black"/>
                </a:solidFill>
                <a:latin typeface="Arial"/>
                <a:cs typeface="Arial"/>
              </a:rPr>
              <a:t>Bi</a:t>
            </a:r>
            <a:r>
              <a:rPr sz="1600" b="1" spc="-25" dirty="0">
                <a:solidFill>
                  <a:prstClr val="black"/>
                </a:solidFill>
                <a:latin typeface="Arial"/>
                <a:cs typeface="Arial"/>
              </a:rPr>
              <a:t>n</a:t>
            </a:r>
            <a:r>
              <a:rPr sz="1600" b="1" spc="-15" dirty="0">
                <a:solidFill>
                  <a:prstClr val="black"/>
                </a:solidFill>
                <a:latin typeface="Arial"/>
                <a:cs typeface="Arial"/>
              </a:rPr>
              <a:t>arize</a:t>
            </a:r>
            <a:r>
              <a:rPr sz="1600" b="1" spc="-25" dirty="0">
                <a:solidFill>
                  <a:prstClr val="black"/>
                </a:solidFill>
                <a:latin typeface="Arial"/>
                <a:cs typeface="Arial"/>
              </a:rPr>
              <a:t>r</a:t>
            </a:r>
            <a:r>
              <a:rPr sz="1600" spc="-15" dirty="0">
                <a:solidFill>
                  <a:srgbClr val="7F7F2E"/>
                </a:solidFill>
                <a:latin typeface="Arial"/>
                <a:cs typeface="Arial"/>
              </a:rPr>
              <a:t>(</a:t>
            </a:r>
            <a:r>
              <a:rPr sz="1600" spc="-10" dirty="0">
                <a:solidFill>
                  <a:prstClr val="black"/>
                </a:solidFill>
                <a:latin typeface="Arial"/>
                <a:cs typeface="Arial"/>
              </a:rPr>
              <a:t>thre</a:t>
            </a:r>
            <a:r>
              <a:rPr sz="1600" spc="-20" dirty="0">
                <a:solidFill>
                  <a:prstClr val="black"/>
                </a:solidFill>
                <a:latin typeface="Arial"/>
                <a:cs typeface="Arial"/>
              </a:rPr>
              <a:t>s</a:t>
            </a:r>
            <a:r>
              <a:rPr sz="1600" spc="-15" dirty="0">
                <a:solidFill>
                  <a:prstClr val="black"/>
                </a:solidFill>
                <a:latin typeface="Arial"/>
                <a:cs typeface="Arial"/>
              </a:rPr>
              <a:t>h</a:t>
            </a:r>
            <a:r>
              <a:rPr sz="1600" spc="-25" dirty="0">
                <a:solidFill>
                  <a:prstClr val="black"/>
                </a:solidFill>
                <a:latin typeface="Arial"/>
                <a:cs typeface="Arial"/>
              </a:rPr>
              <a:t>o</a:t>
            </a:r>
            <a:r>
              <a:rPr sz="1600" spc="-15" dirty="0">
                <a:solidFill>
                  <a:prstClr val="black"/>
                </a:solidFill>
                <a:latin typeface="Arial"/>
                <a:cs typeface="Arial"/>
              </a:rPr>
              <a:t>l</a:t>
            </a:r>
            <a:r>
              <a:rPr sz="1600" spc="-10" dirty="0">
                <a:solidFill>
                  <a:prstClr val="black"/>
                </a:solidFill>
                <a:latin typeface="Arial"/>
                <a:cs typeface="Arial"/>
              </a:rPr>
              <a:t>d</a:t>
            </a:r>
            <a:r>
              <a:rPr sz="1600" spc="-20" dirty="0">
                <a:solidFill>
                  <a:srgbClr val="7F7F2E"/>
                </a:solidFill>
                <a:latin typeface="Arial"/>
                <a:cs typeface="Arial"/>
              </a:rPr>
              <a:t>=</a:t>
            </a:r>
            <a:r>
              <a:rPr sz="1600" spc="-10" dirty="0">
                <a:solidFill>
                  <a:srgbClr val="007F00"/>
                </a:solidFill>
                <a:latin typeface="Arial"/>
                <a:cs typeface="Arial"/>
              </a:rPr>
              <a:t>1.0</a:t>
            </a:r>
            <a:r>
              <a:rPr sz="1600" spc="-10" dirty="0">
                <a:solidFill>
                  <a:srgbClr val="7F7F2E"/>
                </a:solidFill>
                <a:latin typeface="Arial"/>
                <a:cs typeface="Arial"/>
              </a:rPr>
              <a:t>)</a:t>
            </a:r>
            <a:endParaRPr sz="1600">
              <a:solidFill>
                <a:prstClr val="black"/>
              </a:solidFill>
              <a:latin typeface="Arial"/>
              <a:cs typeface="Arial"/>
            </a:endParaRPr>
          </a:p>
          <a:p>
            <a:pPr marL="80645">
              <a:spcBef>
                <a:spcPts val="35"/>
              </a:spcBef>
            </a:pPr>
            <a:r>
              <a:rPr sz="1600" spc="-10" dirty="0">
                <a:solidFill>
                  <a:srgbClr val="44AADD"/>
                </a:solidFill>
                <a:latin typeface="Arial"/>
                <a:cs typeface="Arial"/>
              </a:rPr>
              <a:t>&gt;&gt;&gt;</a:t>
            </a:r>
            <a:r>
              <a:rPr sz="1600" spc="20" dirty="0">
                <a:solidFill>
                  <a:srgbClr val="44AADD"/>
                </a:solidFill>
                <a:latin typeface="Times New Roman"/>
                <a:cs typeface="Times New Roman"/>
              </a:rPr>
              <a:t> </a:t>
            </a:r>
            <a:r>
              <a:rPr sz="1600" spc="-15" dirty="0">
                <a:solidFill>
                  <a:prstClr val="black"/>
                </a:solidFill>
                <a:latin typeface="Arial"/>
                <a:cs typeface="Arial"/>
              </a:rPr>
              <a:t>binari</a:t>
            </a:r>
            <a:r>
              <a:rPr sz="1600" spc="-5" dirty="0">
                <a:solidFill>
                  <a:prstClr val="black"/>
                </a:solidFill>
                <a:latin typeface="Arial"/>
                <a:cs typeface="Arial"/>
              </a:rPr>
              <a:t>z</a:t>
            </a:r>
            <a:r>
              <a:rPr sz="1600" spc="-25" dirty="0">
                <a:solidFill>
                  <a:prstClr val="black"/>
                </a:solidFill>
                <a:latin typeface="Arial"/>
                <a:cs typeface="Arial"/>
              </a:rPr>
              <a:t>e</a:t>
            </a:r>
            <a:r>
              <a:rPr sz="1600" spc="-95" dirty="0">
                <a:solidFill>
                  <a:prstClr val="black"/>
                </a:solidFill>
                <a:latin typeface="Arial"/>
                <a:cs typeface="Arial"/>
              </a:rPr>
              <a:t>r</a:t>
            </a:r>
            <a:r>
              <a:rPr sz="1600" spc="-5" dirty="0">
                <a:solidFill>
                  <a:srgbClr val="7F7F2E"/>
                </a:solidFill>
                <a:latin typeface="Arial"/>
                <a:cs typeface="Arial"/>
              </a:rPr>
              <a:t>.</a:t>
            </a:r>
            <a:r>
              <a:rPr sz="1600" spc="-5" dirty="0">
                <a:solidFill>
                  <a:prstClr val="black"/>
                </a:solidFill>
                <a:latin typeface="Arial"/>
                <a:cs typeface="Arial"/>
              </a:rPr>
              <a:t>tr</a:t>
            </a:r>
            <a:r>
              <a:rPr sz="1600" spc="-20" dirty="0">
                <a:solidFill>
                  <a:prstClr val="black"/>
                </a:solidFill>
                <a:latin typeface="Arial"/>
                <a:cs typeface="Arial"/>
              </a:rPr>
              <a:t>a</a:t>
            </a:r>
            <a:r>
              <a:rPr sz="1600" spc="-15" dirty="0">
                <a:solidFill>
                  <a:prstClr val="black"/>
                </a:solidFill>
                <a:latin typeface="Arial"/>
                <a:cs typeface="Arial"/>
              </a:rPr>
              <a:t>n</a:t>
            </a:r>
            <a:r>
              <a:rPr sz="1600" spc="-20" dirty="0">
                <a:solidFill>
                  <a:prstClr val="black"/>
                </a:solidFill>
                <a:latin typeface="Arial"/>
                <a:cs typeface="Arial"/>
              </a:rPr>
              <a:t>s</a:t>
            </a:r>
            <a:r>
              <a:rPr sz="1600" spc="-10" dirty="0">
                <a:solidFill>
                  <a:prstClr val="black"/>
                </a:solidFill>
                <a:latin typeface="Arial"/>
                <a:cs typeface="Arial"/>
              </a:rPr>
              <a:t>fo</a:t>
            </a:r>
            <a:r>
              <a:rPr sz="1600" spc="-20" dirty="0">
                <a:solidFill>
                  <a:prstClr val="black"/>
                </a:solidFill>
                <a:latin typeface="Arial"/>
                <a:cs typeface="Arial"/>
              </a:rPr>
              <a:t>rm</a:t>
            </a:r>
            <a:r>
              <a:rPr sz="1600" spc="-15" dirty="0">
                <a:solidFill>
                  <a:srgbClr val="7F7F2E"/>
                </a:solidFill>
                <a:latin typeface="Arial"/>
                <a:cs typeface="Arial"/>
              </a:rPr>
              <a:t>(</a:t>
            </a:r>
            <a:r>
              <a:rPr sz="1600" spc="-15" dirty="0">
                <a:solidFill>
                  <a:prstClr val="black"/>
                </a:solidFill>
                <a:latin typeface="Arial"/>
                <a:cs typeface="Arial"/>
              </a:rPr>
              <a:t>X</a:t>
            </a:r>
            <a:r>
              <a:rPr sz="1600" spc="-10" dirty="0">
                <a:solidFill>
                  <a:srgbClr val="7F7F2E"/>
                </a:solidFill>
                <a:latin typeface="Arial"/>
                <a:cs typeface="Arial"/>
              </a:rPr>
              <a:t>)</a:t>
            </a:r>
            <a:endParaRPr sz="1600">
              <a:solidFill>
                <a:prstClr val="black"/>
              </a:solidFill>
              <a:latin typeface="Arial"/>
              <a:cs typeface="Arial"/>
            </a:endParaRPr>
          </a:p>
          <a:p>
            <a:pPr marL="80645">
              <a:spcBef>
                <a:spcPts val="35"/>
              </a:spcBef>
            </a:pPr>
            <a:r>
              <a:rPr sz="1600" spc="-15" dirty="0">
                <a:solidFill>
                  <a:prstClr val="black"/>
                </a:solidFill>
                <a:latin typeface="Arial"/>
                <a:cs typeface="Arial"/>
              </a:rPr>
              <a:t>ar</a:t>
            </a:r>
            <a:r>
              <a:rPr sz="1600" spc="-20" dirty="0">
                <a:solidFill>
                  <a:prstClr val="black"/>
                </a:solidFill>
                <a:latin typeface="Arial"/>
                <a:cs typeface="Arial"/>
              </a:rPr>
              <a:t>r</a:t>
            </a:r>
            <a:r>
              <a:rPr sz="1600" spc="-15" dirty="0">
                <a:solidFill>
                  <a:prstClr val="black"/>
                </a:solidFill>
                <a:latin typeface="Arial"/>
                <a:cs typeface="Arial"/>
              </a:rPr>
              <a:t>a</a:t>
            </a:r>
            <a:r>
              <a:rPr sz="1600" spc="-30" dirty="0">
                <a:solidFill>
                  <a:prstClr val="black"/>
                </a:solidFill>
                <a:latin typeface="Arial"/>
                <a:cs typeface="Arial"/>
              </a:rPr>
              <a:t>y</a:t>
            </a:r>
            <a:r>
              <a:rPr sz="1600" spc="-5" dirty="0">
                <a:solidFill>
                  <a:srgbClr val="7F7F2E"/>
                </a:solidFill>
                <a:latin typeface="Arial"/>
                <a:cs typeface="Arial"/>
              </a:rPr>
              <a:t>([[</a:t>
            </a:r>
            <a:r>
              <a:rPr sz="1600" spc="50" dirty="0">
                <a:solidFill>
                  <a:srgbClr val="7F7F2E"/>
                </a:solidFill>
                <a:latin typeface="Times New Roman"/>
                <a:cs typeface="Times New Roman"/>
              </a:rPr>
              <a:t> </a:t>
            </a:r>
            <a:r>
              <a:rPr sz="1600" spc="-10" dirty="0">
                <a:solidFill>
                  <a:srgbClr val="007F00"/>
                </a:solidFill>
                <a:latin typeface="Arial"/>
                <a:cs typeface="Arial"/>
              </a:rPr>
              <a:t>1.</a:t>
            </a:r>
            <a:r>
              <a:rPr sz="1600" spc="-5" dirty="0">
                <a:solidFill>
                  <a:srgbClr val="7F7F2E"/>
                </a:solidFill>
                <a:latin typeface="Arial"/>
                <a:cs typeface="Arial"/>
              </a:rPr>
              <a:t>,</a:t>
            </a:r>
            <a:r>
              <a:rPr sz="1600" spc="30" dirty="0">
                <a:solidFill>
                  <a:srgbClr val="7F7F2E"/>
                </a:solidFill>
                <a:latin typeface="Times New Roman"/>
                <a:cs typeface="Times New Roman"/>
              </a:rPr>
              <a:t> </a:t>
            </a:r>
            <a:r>
              <a:rPr sz="1600" spc="-10" dirty="0">
                <a:solidFill>
                  <a:srgbClr val="007F00"/>
                </a:solidFill>
                <a:latin typeface="Arial"/>
                <a:cs typeface="Arial"/>
              </a:rPr>
              <a:t>0.</a:t>
            </a:r>
            <a:r>
              <a:rPr sz="1600" spc="-5" dirty="0">
                <a:solidFill>
                  <a:srgbClr val="7F7F2E"/>
                </a:solidFill>
                <a:latin typeface="Arial"/>
                <a:cs typeface="Arial"/>
              </a:rPr>
              <a:t>,</a:t>
            </a:r>
            <a:r>
              <a:rPr sz="1600" dirty="0">
                <a:solidFill>
                  <a:srgbClr val="7F7F2E"/>
                </a:solidFill>
                <a:latin typeface="Times New Roman"/>
                <a:cs typeface="Times New Roman"/>
              </a:rPr>
              <a:t> </a:t>
            </a:r>
            <a:r>
              <a:rPr sz="1600" spc="75" dirty="0">
                <a:solidFill>
                  <a:srgbClr val="7F7F2E"/>
                </a:solidFill>
                <a:latin typeface="Times New Roman"/>
                <a:cs typeface="Times New Roman"/>
              </a:rPr>
              <a:t> </a:t>
            </a:r>
            <a:r>
              <a:rPr sz="1600" spc="-10" dirty="0">
                <a:solidFill>
                  <a:srgbClr val="007F00"/>
                </a:solidFill>
                <a:latin typeface="Arial"/>
                <a:cs typeface="Arial"/>
              </a:rPr>
              <a:t>1.</a:t>
            </a:r>
            <a:r>
              <a:rPr sz="1600" spc="-5" dirty="0">
                <a:solidFill>
                  <a:srgbClr val="7F7F2E"/>
                </a:solidFill>
                <a:latin typeface="Arial"/>
                <a:cs typeface="Arial"/>
              </a:rPr>
              <a:t>],</a:t>
            </a:r>
            <a:endParaRPr sz="1600">
              <a:solidFill>
                <a:prstClr val="black"/>
              </a:solidFill>
              <a:latin typeface="Arial"/>
              <a:cs typeface="Arial"/>
            </a:endParaRPr>
          </a:p>
          <a:p>
            <a:pPr marR="1518285" algn="ctr">
              <a:spcBef>
                <a:spcPts val="130"/>
              </a:spcBef>
            </a:pPr>
            <a:r>
              <a:rPr sz="1600" spc="-5" dirty="0">
                <a:solidFill>
                  <a:srgbClr val="7F7F2E"/>
                </a:solidFill>
                <a:latin typeface="Arial"/>
                <a:cs typeface="Arial"/>
              </a:rPr>
              <a:t>[</a:t>
            </a:r>
            <a:r>
              <a:rPr sz="1600" spc="40" dirty="0">
                <a:solidFill>
                  <a:srgbClr val="7F7F2E"/>
                </a:solidFill>
                <a:latin typeface="Times New Roman"/>
                <a:cs typeface="Times New Roman"/>
              </a:rPr>
              <a:t> </a:t>
            </a:r>
            <a:r>
              <a:rPr sz="1600" spc="-10" dirty="0">
                <a:solidFill>
                  <a:srgbClr val="007F00"/>
                </a:solidFill>
                <a:latin typeface="Arial"/>
                <a:cs typeface="Arial"/>
              </a:rPr>
              <a:t>1.</a:t>
            </a:r>
            <a:r>
              <a:rPr sz="1600" spc="-5" dirty="0">
                <a:solidFill>
                  <a:srgbClr val="7F7F2E"/>
                </a:solidFill>
                <a:latin typeface="Arial"/>
                <a:cs typeface="Arial"/>
              </a:rPr>
              <a:t>,</a:t>
            </a:r>
            <a:r>
              <a:rPr sz="1600" spc="40" dirty="0">
                <a:solidFill>
                  <a:srgbClr val="7F7F2E"/>
                </a:solidFill>
                <a:latin typeface="Times New Roman"/>
                <a:cs typeface="Times New Roman"/>
              </a:rPr>
              <a:t> </a:t>
            </a:r>
            <a:r>
              <a:rPr sz="1600" spc="-10" dirty="0">
                <a:solidFill>
                  <a:srgbClr val="007F00"/>
                </a:solidFill>
                <a:latin typeface="Arial"/>
                <a:cs typeface="Arial"/>
              </a:rPr>
              <a:t>0.</a:t>
            </a:r>
            <a:r>
              <a:rPr sz="1600" spc="-5" dirty="0">
                <a:solidFill>
                  <a:srgbClr val="7F7F2E"/>
                </a:solidFill>
                <a:latin typeface="Arial"/>
                <a:cs typeface="Arial"/>
              </a:rPr>
              <a:t>,</a:t>
            </a:r>
            <a:r>
              <a:rPr sz="1600" dirty="0">
                <a:solidFill>
                  <a:srgbClr val="7F7F2E"/>
                </a:solidFill>
                <a:latin typeface="Times New Roman"/>
                <a:cs typeface="Times New Roman"/>
              </a:rPr>
              <a:t> </a:t>
            </a:r>
            <a:r>
              <a:rPr sz="1600" spc="60" dirty="0">
                <a:solidFill>
                  <a:srgbClr val="7F7F2E"/>
                </a:solidFill>
                <a:latin typeface="Times New Roman"/>
                <a:cs typeface="Times New Roman"/>
              </a:rPr>
              <a:t> </a:t>
            </a:r>
            <a:r>
              <a:rPr sz="1600" spc="-10" dirty="0">
                <a:solidFill>
                  <a:srgbClr val="007F00"/>
                </a:solidFill>
                <a:latin typeface="Arial"/>
                <a:cs typeface="Arial"/>
              </a:rPr>
              <a:t>0.</a:t>
            </a:r>
            <a:r>
              <a:rPr sz="1600" spc="-5" dirty="0">
                <a:solidFill>
                  <a:srgbClr val="7F7F2E"/>
                </a:solidFill>
                <a:latin typeface="Arial"/>
                <a:cs typeface="Arial"/>
              </a:rPr>
              <a:t>],</a:t>
            </a:r>
            <a:endParaRPr sz="1600">
              <a:solidFill>
                <a:prstClr val="black"/>
              </a:solidFill>
              <a:latin typeface="Arial"/>
              <a:cs typeface="Arial"/>
            </a:endParaRPr>
          </a:p>
          <a:p>
            <a:pPr marR="1450975" algn="ctr"/>
            <a:r>
              <a:rPr sz="1600" spc="-5" dirty="0">
                <a:solidFill>
                  <a:srgbClr val="7F7F2E"/>
                </a:solidFill>
                <a:latin typeface="Arial"/>
                <a:cs typeface="Arial"/>
              </a:rPr>
              <a:t>[</a:t>
            </a:r>
            <a:r>
              <a:rPr sz="1600" spc="40" dirty="0">
                <a:solidFill>
                  <a:srgbClr val="7F7F2E"/>
                </a:solidFill>
                <a:latin typeface="Times New Roman"/>
                <a:cs typeface="Times New Roman"/>
              </a:rPr>
              <a:t> </a:t>
            </a:r>
            <a:r>
              <a:rPr sz="1600" spc="-10" dirty="0">
                <a:solidFill>
                  <a:srgbClr val="007F00"/>
                </a:solidFill>
                <a:latin typeface="Arial"/>
                <a:cs typeface="Arial"/>
              </a:rPr>
              <a:t>0.</a:t>
            </a:r>
            <a:r>
              <a:rPr sz="1600" spc="-5" dirty="0">
                <a:solidFill>
                  <a:srgbClr val="7F7F2E"/>
                </a:solidFill>
                <a:latin typeface="Arial"/>
                <a:cs typeface="Arial"/>
              </a:rPr>
              <a:t>,</a:t>
            </a:r>
            <a:r>
              <a:rPr sz="1600" spc="40" dirty="0">
                <a:solidFill>
                  <a:srgbClr val="7F7F2E"/>
                </a:solidFill>
                <a:latin typeface="Times New Roman"/>
                <a:cs typeface="Times New Roman"/>
              </a:rPr>
              <a:t> </a:t>
            </a:r>
            <a:r>
              <a:rPr sz="1600" spc="-10" dirty="0">
                <a:solidFill>
                  <a:srgbClr val="007F00"/>
                </a:solidFill>
                <a:latin typeface="Arial"/>
                <a:cs typeface="Arial"/>
              </a:rPr>
              <a:t>1.</a:t>
            </a:r>
            <a:r>
              <a:rPr sz="1600" spc="-5" dirty="0">
                <a:solidFill>
                  <a:srgbClr val="7F7F2E"/>
                </a:solidFill>
                <a:latin typeface="Arial"/>
                <a:cs typeface="Arial"/>
              </a:rPr>
              <a:t>,</a:t>
            </a:r>
            <a:r>
              <a:rPr sz="1600" dirty="0">
                <a:solidFill>
                  <a:srgbClr val="7F7F2E"/>
                </a:solidFill>
                <a:latin typeface="Times New Roman"/>
                <a:cs typeface="Times New Roman"/>
              </a:rPr>
              <a:t> </a:t>
            </a:r>
            <a:r>
              <a:rPr sz="1600" spc="60" dirty="0">
                <a:solidFill>
                  <a:srgbClr val="7F7F2E"/>
                </a:solidFill>
                <a:latin typeface="Times New Roman"/>
                <a:cs typeface="Times New Roman"/>
              </a:rPr>
              <a:t> </a:t>
            </a:r>
            <a:r>
              <a:rPr sz="1600" spc="-10" dirty="0">
                <a:solidFill>
                  <a:srgbClr val="007F00"/>
                </a:solidFill>
                <a:latin typeface="Arial"/>
                <a:cs typeface="Arial"/>
              </a:rPr>
              <a:t>0.</a:t>
            </a:r>
            <a:r>
              <a:rPr sz="1600" spc="-5" dirty="0">
                <a:solidFill>
                  <a:srgbClr val="7F7F2E"/>
                </a:solidFill>
                <a:latin typeface="Arial"/>
                <a:cs typeface="Arial"/>
              </a:rPr>
              <a:t>]])</a:t>
            </a:r>
            <a:endParaRPr sz="1600">
              <a:solidFill>
                <a:prstClr val="black"/>
              </a:solidFill>
              <a:latin typeface="Arial"/>
              <a:cs typeface="Arial"/>
            </a:endParaRPr>
          </a:p>
        </p:txBody>
      </p:sp>
      <p:sp>
        <p:nvSpPr>
          <p:cNvPr id="11" name="object 11"/>
          <p:cNvSpPr txBox="1"/>
          <p:nvPr/>
        </p:nvSpPr>
        <p:spPr>
          <a:xfrm>
            <a:off x="6730757" y="5356899"/>
            <a:ext cx="2199640"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Binar</a:t>
            </a:r>
            <a:r>
              <a:rPr sz="1400" spc="-15" dirty="0">
                <a:solidFill>
                  <a:prstClr val="black"/>
                </a:solidFill>
                <a:latin typeface="Arial"/>
                <a:cs typeface="Arial"/>
              </a:rPr>
              <a:t>i</a:t>
            </a:r>
            <a:r>
              <a:rPr sz="1400" spc="-10" dirty="0">
                <a:solidFill>
                  <a:prstClr val="black"/>
                </a:solidFill>
                <a:latin typeface="Arial"/>
                <a:cs typeface="Arial"/>
              </a:rPr>
              <a:t>z</a:t>
            </a:r>
            <a:r>
              <a:rPr sz="1400" spc="-15" dirty="0">
                <a:solidFill>
                  <a:prstClr val="black"/>
                </a:solidFill>
                <a:latin typeface="Arial"/>
                <a:cs typeface="Arial"/>
              </a:rPr>
              <a:t>a</a:t>
            </a:r>
            <a:r>
              <a:rPr sz="1400" spc="-10" dirty="0">
                <a:solidFill>
                  <a:prstClr val="black"/>
                </a:solidFill>
                <a:latin typeface="Arial"/>
                <a:cs typeface="Arial"/>
              </a:rPr>
              <a:t>t</a:t>
            </a:r>
            <a:r>
              <a:rPr sz="1400" spc="-5" dirty="0">
                <a:solidFill>
                  <a:prstClr val="black"/>
                </a:solidFill>
                <a:latin typeface="Arial"/>
                <a:cs typeface="Arial"/>
              </a:rPr>
              <a:t>i</a:t>
            </a:r>
            <a:r>
              <a:rPr sz="1400" spc="-15" dirty="0">
                <a:solidFill>
                  <a:prstClr val="black"/>
                </a:solidFill>
                <a:latin typeface="Arial"/>
                <a:cs typeface="Arial"/>
              </a:rPr>
              <a:t>o</a:t>
            </a:r>
            <a:r>
              <a:rPr sz="1400" dirty="0">
                <a:solidFill>
                  <a:prstClr val="black"/>
                </a:solidFill>
                <a:latin typeface="Arial"/>
                <a:cs typeface="Arial"/>
              </a:rPr>
              <a:t>n</a:t>
            </a:r>
            <a:r>
              <a:rPr sz="1400" spc="-30" dirty="0">
                <a:solidFill>
                  <a:prstClr val="black"/>
                </a:solidFill>
                <a:latin typeface="Times New Roman"/>
                <a:cs typeface="Times New Roman"/>
              </a:rPr>
              <a:t> </a:t>
            </a:r>
            <a:r>
              <a:rPr sz="1400" spc="-20" dirty="0">
                <a:solidFill>
                  <a:prstClr val="black"/>
                </a:solidFill>
                <a:latin typeface="Arial"/>
                <a:cs typeface="Arial"/>
              </a:rPr>
              <a:t>w</a:t>
            </a:r>
            <a:r>
              <a:rPr sz="1400" spc="-5" dirty="0">
                <a:solidFill>
                  <a:prstClr val="black"/>
                </a:solidFill>
                <a:latin typeface="Arial"/>
                <a:cs typeface="Arial"/>
              </a:rPr>
              <a:t>i</a:t>
            </a:r>
            <a:r>
              <a:rPr sz="1400" dirty="0">
                <a:solidFill>
                  <a:prstClr val="black"/>
                </a:solidFill>
                <a:latin typeface="Arial"/>
                <a:cs typeface="Arial"/>
              </a:rPr>
              <a:t>th</a:t>
            </a:r>
            <a:r>
              <a:rPr sz="1400" spc="-60" dirty="0">
                <a:solidFill>
                  <a:prstClr val="black"/>
                </a:solidFill>
                <a:latin typeface="Times New Roman"/>
                <a:cs typeface="Times New Roman"/>
              </a:rPr>
              <a:t> </a:t>
            </a:r>
            <a:r>
              <a:rPr sz="1400" dirty="0">
                <a:solidFill>
                  <a:prstClr val="black"/>
                </a:solidFill>
                <a:latin typeface="Arial"/>
                <a:cs typeface="Arial"/>
              </a:rPr>
              <a:t>sc</a:t>
            </a:r>
            <a:r>
              <a:rPr sz="1400" spc="-5" dirty="0">
                <a:solidFill>
                  <a:prstClr val="black"/>
                </a:solidFill>
                <a:latin typeface="Arial"/>
                <a:cs typeface="Arial"/>
              </a:rPr>
              <a:t>i</a:t>
            </a:r>
            <a:r>
              <a:rPr sz="1400" dirty="0">
                <a:solidFill>
                  <a:prstClr val="black"/>
                </a:solidFill>
                <a:latin typeface="Arial"/>
                <a:cs typeface="Arial"/>
              </a:rPr>
              <a:t>k</a:t>
            </a:r>
            <a:r>
              <a:rPr sz="1400" spc="-5" dirty="0">
                <a:solidFill>
                  <a:prstClr val="black"/>
                </a:solidFill>
                <a:latin typeface="Arial"/>
                <a:cs typeface="Arial"/>
              </a:rPr>
              <a:t>i</a:t>
            </a:r>
            <a:r>
              <a:rPr sz="1400" spc="10" dirty="0">
                <a:solidFill>
                  <a:prstClr val="black"/>
                </a:solidFill>
                <a:latin typeface="Arial"/>
                <a:cs typeface="Arial"/>
              </a:rPr>
              <a:t>t</a:t>
            </a:r>
            <a:r>
              <a:rPr sz="1400" dirty="0">
                <a:solidFill>
                  <a:prstClr val="black"/>
                </a:solidFill>
                <a:latin typeface="Arial"/>
                <a:cs typeface="Arial"/>
              </a:rPr>
              <a:t>-learn</a:t>
            </a:r>
            <a:endParaRPr sz="1400">
              <a:solidFill>
                <a:prstClr val="black"/>
              </a:solidFill>
              <a:latin typeface="Arial"/>
              <a:cs typeface="Arial"/>
            </a:endParaRPr>
          </a:p>
        </p:txBody>
      </p:sp>
      <p:sp>
        <p:nvSpPr>
          <p:cNvPr id="12" name="object 12"/>
          <p:cNvSpPr/>
          <p:nvPr/>
        </p:nvSpPr>
        <p:spPr>
          <a:xfrm>
            <a:off x="1842669" y="1031938"/>
            <a:ext cx="489825" cy="48572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221148"/>
          </a:xfrm>
          <a:prstGeom prst="rect">
            <a:avLst/>
          </a:prstGeom>
        </p:spPr>
        <p:txBody>
          <a:bodyPr vert="horz" wrap="square" lIns="0" tIns="843578" rIns="0" bIns="0" rtlCol="0">
            <a:spAutoFit/>
          </a:bodyPr>
          <a:lstStyle/>
          <a:p>
            <a:pPr marL="374015"/>
            <a:r>
              <a:rPr sz="2400" b="0" dirty="0">
                <a:solidFill>
                  <a:srgbClr val="1F2528"/>
                </a:solidFill>
                <a:latin typeface="Trebuchet MS"/>
                <a:cs typeface="Trebuchet MS"/>
              </a:rPr>
              <a:t>Bi</a:t>
            </a:r>
            <a:r>
              <a:rPr sz="2400" b="0" spc="-10" dirty="0">
                <a:solidFill>
                  <a:srgbClr val="1F2528"/>
                </a:solidFill>
                <a:latin typeface="Trebuchet MS"/>
                <a:cs typeface="Trebuchet MS"/>
              </a:rPr>
              <a:t>n</a:t>
            </a:r>
            <a:r>
              <a:rPr sz="2400" b="0" spc="-5" dirty="0">
                <a:solidFill>
                  <a:srgbClr val="1F2528"/>
                </a:solidFill>
                <a:latin typeface="Trebuchet MS"/>
                <a:cs typeface="Trebuchet MS"/>
              </a:rPr>
              <a:t>ni</a:t>
            </a:r>
            <a:r>
              <a:rPr sz="2400" b="0" spc="-10" dirty="0">
                <a:solidFill>
                  <a:srgbClr val="1F2528"/>
                </a:solidFill>
                <a:latin typeface="Trebuchet MS"/>
                <a:cs typeface="Trebuchet MS"/>
              </a:rPr>
              <a:t>n</a:t>
            </a:r>
            <a:r>
              <a:rPr sz="2400" b="0" dirty="0">
                <a:solidFill>
                  <a:srgbClr val="1F2528"/>
                </a:solidFill>
                <a:latin typeface="Trebuchet MS"/>
                <a:cs typeface="Trebuchet MS"/>
              </a:rPr>
              <a:t>g</a:t>
            </a:r>
            <a:endParaRPr sz="2400">
              <a:latin typeface="Trebuchet MS"/>
              <a:cs typeface="Trebuchet MS"/>
            </a:endParaRPr>
          </a:p>
        </p:txBody>
      </p:sp>
      <p:sp>
        <p:nvSpPr>
          <p:cNvPr id="4" name="object 4"/>
          <p:cNvSpPr txBox="1"/>
          <p:nvPr/>
        </p:nvSpPr>
        <p:spPr>
          <a:xfrm>
            <a:off x="2081883" y="1803706"/>
            <a:ext cx="6953884" cy="1225977"/>
          </a:xfrm>
          <a:prstGeom prst="rect">
            <a:avLst/>
          </a:prstGeom>
        </p:spPr>
        <p:txBody>
          <a:bodyPr vert="horz" wrap="square" lIns="0" tIns="0" rIns="0" bIns="0" rtlCol="0">
            <a:spAutoFit/>
          </a:bodyPr>
          <a:lstStyle/>
          <a:p>
            <a:pPr marL="379730" indent="-367030">
              <a:buFont typeface="Arial"/>
              <a:buChar char="●"/>
              <a:tabLst>
                <a:tab pos="380365" algn="l"/>
              </a:tabLst>
            </a:pPr>
            <a:r>
              <a:rPr dirty="0">
                <a:solidFill>
                  <a:prstClr val="black"/>
                </a:solidFill>
                <a:latin typeface="Arial"/>
                <a:cs typeface="Arial"/>
              </a:rPr>
              <a:t>S</a:t>
            </a:r>
            <a:r>
              <a:rPr spc="-10" dirty="0">
                <a:solidFill>
                  <a:prstClr val="black"/>
                </a:solidFill>
                <a:latin typeface="Arial"/>
                <a:cs typeface="Arial"/>
              </a:rPr>
              <a:t>p</a:t>
            </a:r>
            <a:r>
              <a:rPr spc="-5" dirty="0">
                <a:solidFill>
                  <a:prstClr val="black"/>
                </a:solidFill>
                <a:latin typeface="Arial"/>
                <a:cs typeface="Arial"/>
              </a:rPr>
              <a:t>l</a:t>
            </a:r>
            <a:r>
              <a:rPr spc="-10" dirty="0">
                <a:solidFill>
                  <a:prstClr val="black"/>
                </a:solidFill>
                <a:latin typeface="Arial"/>
                <a:cs typeface="Arial"/>
              </a:rPr>
              <a:t>i</a:t>
            </a:r>
            <a:r>
              <a:rPr spc="-5" dirty="0">
                <a:solidFill>
                  <a:prstClr val="black"/>
                </a:solidFill>
                <a:latin typeface="Arial"/>
                <a:cs typeface="Arial"/>
              </a:rPr>
              <a:t>t</a:t>
            </a:r>
            <a:r>
              <a:rPr spc="20" dirty="0">
                <a:solidFill>
                  <a:prstClr val="black"/>
                </a:solidFill>
                <a:latin typeface="Times New Roman"/>
                <a:cs typeface="Times New Roman"/>
              </a:rPr>
              <a:t> </a:t>
            </a:r>
            <a:r>
              <a:rPr spc="-5" dirty="0">
                <a:solidFill>
                  <a:prstClr val="black"/>
                </a:solidFill>
                <a:latin typeface="Arial"/>
                <a:cs typeface="Arial"/>
              </a:rPr>
              <a:t>n</a:t>
            </a:r>
            <a:r>
              <a:rPr spc="-10" dirty="0">
                <a:solidFill>
                  <a:prstClr val="black"/>
                </a:solidFill>
                <a:latin typeface="Arial"/>
                <a:cs typeface="Arial"/>
              </a:rPr>
              <a:t>u</a:t>
            </a:r>
            <a:r>
              <a:rPr dirty="0">
                <a:solidFill>
                  <a:prstClr val="black"/>
                </a:solidFill>
                <a:latin typeface="Arial"/>
                <a:cs typeface="Arial"/>
              </a:rPr>
              <a:t>mer</a:t>
            </a:r>
            <a:r>
              <a:rPr spc="-10" dirty="0">
                <a:solidFill>
                  <a:prstClr val="black"/>
                </a:solidFill>
                <a:latin typeface="Arial"/>
                <a:cs typeface="Arial"/>
              </a:rPr>
              <a:t>i</a:t>
            </a:r>
            <a:r>
              <a:rPr dirty="0">
                <a:solidFill>
                  <a:prstClr val="black"/>
                </a:solidFill>
                <a:latin typeface="Arial"/>
                <a:cs typeface="Arial"/>
              </a:rPr>
              <a:t>cal</a:t>
            </a:r>
            <a:r>
              <a:rPr spc="5" dirty="0">
                <a:solidFill>
                  <a:prstClr val="black"/>
                </a:solidFill>
                <a:latin typeface="Times New Roman"/>
                <a:cs typeface="Times New Roman"/>
              </a:rPr>
              <a:t> </a:t>
            </a:r>
            <a:r>
              <a:rPr dirty="0">
                <a:solidFill>
                  <a:prstClr val="black"/>
                </a:solidFill>
                <a:latin typeface="Arial"/>
                <a:cs typeface="Arial"/>
              </a:rPr>
              <a:t>va</a:t>
            </a:r>
            <a:r>
              <a:rPr spc="-10" dirty="0">
                <a:solidFill>
                  <a:prstClr val="black"/>
                </a:solidFill>
                <a:latin typeface="Arial"/>
                <a:cs typeface="Arial"/>
              </a:rPr>
              <a:t>l</a:t>
            </a:r>
            <a:r>
              <a:rPr spc="-5" dirty="0">
                <a:solidFill>
                  <a:prstClr val="black"/>
                </a:solidFill>
                <a:latin typeface="Arial"/>
                <a:cs typeface="Arial"/>
              </a:rPr>
              <a:t>u</a:t>
            </a:r>
            <a:r>
              <a:rPr spc="-10" dirty="0">
                <a:solidFill>
                  <a:prstClr val="black"/>
                </a:solidFill>
                <a:latin typeface="Arial"/>
                <a:cs typeface="Arial"/>
              </a:rPr>
              <a:t>e</a:t>
            </a:r>
            <a:r>
              <a:rPr dirty="0">
                <a:solidFill>
                  <a:prstClr val="black"/>
                </a:solidFill>
                <a:latin typeface="Arial"/>
                <a:cs typeface="Arial"/>
              </a:rPr>
              <a:t>s</a:t>
            </a:r>
            <a:r>
              <a:rPr spc="65" dirty="0">
                <a:solidFill>
                  <a:prstClr val="black"/>
                </a:solidFill>
                <a:latin typeface="Times New Roman"/>
                <a:cs typeface="Times New Roman"/>
              </a:rPr>
              <a:t> </a:t>
            </a:r>
            <a:r>
              <a:rPr spc="-5" dirty="0">
                <a:solidFill>
                  <a:prstClr val="black"/>
                </a:solidFill>
                <a:latin typeface="Arial"/>
                <a:cs typeface="Arial"/>
              </a:rPr>
              <a:t>i</a:t>
            </a:r>
            <a:r>
              <a:rPr spc="-10" dirty="0">
                <a:solidFill>
                  <a:prstClr val="black"/>
                </a:solidFill>
                <a:latin typeface="Arial"/>
                <a:cs typeface="Arial"/>
              </a:rPr>
              <a:t>nto</a:t>
            </a:r>
            <a:r>
              <a:rPr spc="40" dirty="0">
                <a:solidFill>
                  <a:prstClr val="black"/>
                </a:solidFill>
                <a:latin typeface="Times New Roman"/>
                <a:cs typeface="Times New Roman"/>
              </a:rPr>
              <a:t> </a:t>
            </a:r>
            <a:r>
              <a:rPr spc="-5" dirty="0">
                <a:solidFill>
                  <a:prstClr val="black"/>
                </a:solidFill>
                <a:latin typeface="Arial"/>
                <a:cs typeface="Arial"/>
              </a:rPr>
              <a:t>b</a:t>
            </a:r>
            <a:r>
              <a:rPr spc="-10" dirty="0">
                <a:solidFill>
                  <a:prstClr val="black"/>
                </a:solidFill>
                <a:latin typeface="Arial"/>
                <a:cs typeface="Arial"/>
              </a:rPr>
              <a:t>i</a:t>
            </a:r>
            <a:r>
              <a:rPr spc="-5" dirty="0">
                <a:solidFill>
                  <a:prstClr val="black"/>
                </a:solidFill>
                <a:latin typeface="Arial"/>
                <a:cs typeface="Arial"/>
              </a:rPr>
              <a:t>n</a:t>
            </a:r>
            <a:r>
              <a:rPr dirty="0">
                <a:solidFill>
                  <a:prstClr val="black"/>
                </a:solidFill>
                <a:latin typeface="Arial"/>
                <a:cs typeface="Arial"/>
              </a:rPr>
              <a:t>s</a:t>
            </a:r>
            <a:r>
              <a:rPr spc="25"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n</a:t>
            </a:r>
            <a:r>
              <a:rPr dirty="0">
                <a:solidFill>
                  <a:prstClr val="black"/>
                </a:solidFill>
                <a:latin typeface="Arial"/>
                <a:cs typeface="Arial"/>
              </a:rPr>
              <a:t>d</a:t>
            </a:r>
            <a:r>
              <a:rPr spc="35" dirty="0">
                <a:solidFill>
                  <a:prstClr val="black"/>
                </a:solidFill>
                <a:latin typeface="Times New Roman"/>
                <a:cs typeface="Times New Roman"/>
              </a:rPr>
              <a:t> </a:t>
            </a:r>
            <a:r>
              <a:rPr spc="-5" dirty="0">
                <a:solidFill>
                  <a:prstClr val="black"/>
                </a:solidFill>
                <a:latin typeface="Arial"/>
                <a:cs typeface="Arial"/>
              </a:rPr>
              <a:t>e</a:t>
            </a:r>
            <a:r>
              <a:rPr spc="-10" dirty="0">
                <a:solidFill>
                  <a:prstClr val="black"/>
                </a:solidFill>
                <a:latin typeface="Arial"/>
                <a:cs typeface="Arial"/>
              </a:rPr>
              <a:t>n</a:t>
            </a:r>
            <a:r>
              <a:rPr dirty="0">
                <a:solidFill>
                  <a:prstClr val="black"/>
                </a:solidFill>
                <a:latin typeface="Arial"/>
                <a:cs typeface="Arial"/>
              </a:rPr>
              <a:t>co</a:t>
            </a:r>
            <a:r>
              <a:rPr spc="-10" dirty="0">
                <a:solidFill>
                  <a:prstClr val="black"/>
                </a:solidFill>
                <a:latin typeface="Arial"/>
                <a:cs typeface="Arial"/>
              </a:rPr>
              <a:t>d</a:t>
            </a:r>
            <a:r>
              <a:rPr dirty="0">
                <a:solidFill>
                  <a:prstClr val="black"/>
                </a:solidFill>
                <a:latin typeface="Arial"/>
                <a:cs typeface="Arial"/>
              </a:rPr>
              <a:t>e</a:t>
            </a:r>
            <a:r>
              <a:rPr spc="35" dirty="0">
                <a:solidFill>
                  <a:prstClr val="black"/>
                </a:solidFill>
                <a:latin typeface="Times New Roman"/>
                <a:cs typeface="Times New Roman"/>
              </a:rPr>
              <a:t> </a:t>
            </a:r>
            <a:r>
              <a:rPr spc="-40" dirty="0">
                <a:solidFill>
                  <a:prstClr val="black"/>
                </a:solidFill>
                <a:latin typeface="Arial"/>
                <a:cs typeface="Arial"/>
              </a:rPr>
              <a:t>w</a:t>
            </a:r>
            <a:r>
              <a:rPr spc="-5" dirty="0">
                <a:solidFill>
                  <a:prstClr val="black"/>
                </a:solidFill>
                <a:latin typeface="Arial"/>
                <a:cs typeface="Arial"/>
              </a:rPr>
              <a:t>it</a:t>
            </a:r>
            <a:r>
              <a:rPr dirty="0">
                <a:solidFill>
                  <a:prstClr val="black"/>
                </a:solidFill>
                <a:latin typeface="Arial"/>
                <a:cs typeface="Arial"/>
              </a:rPr>
              <a:t>h</a:t>
            </a:r>
            <a:r>
              <a:rPr spc="60" dirty="0">
                <a:solidFill>
                  <a:prstClr val="black"/>
                </a:solidFill>
                <a:latin typeface="Times New Roman"/>
                <a:cs typeface="Times New Roman"/>
              </a:rPr>
              <a:t> </a:t>
            </a:r>
            <a:r>
              <a:rPr dirty="0">
                <a:solidFill>
                  <a:prstClr val="black"/>
                </a:solidFill>
                <a:latin typeface="Arial"/>
                <a:cs typeface="Arial"/>
              </a:rPr>
              <a:t>a</a:t>
            </a:r>
            <a:r>
              <a:rPr spc="45" dirty="0">
                <a:solidFill>
                  <a:prstClr val="black"/>
                </a:solidFill>
                <a:latin typeface="Times New Roman"/>
                <a:cs typeface="Times New Roman"/>
              </a:rPr>
              <a:t> </a:t>
            </a:r>
            <a:r>
              <a:rPr spc="-5" dirty="0">
                <a:solidFill>
                  <a:prstClr val="black"/>
                </a:solidFill>
                <a:latin typeface="Arial"/>
                <a:cs typeface="Arial"/>
              </a:rPr>
              <a:t>b</a:t>
            </a:r>
            <a:r>
              <a:rPr spc="-10" dirty="0">
                <a:solidFill>
                  <a:prstClr val="black"/>
                </a:solidFill>
                <a:latin typeface="Arial"/>
                <a:cs typeface="Arial"/>
              </a:rPr>
              <a:t>i</a:t>
            </a:r>
            <a:r>
              <a:rPr dirty="0">
                <a:solidFill>
                  <a:prstClr val="black"/>
                </a:solidFill>
                <a:latin typeface="Arial"/>
                <a:cs typeface="Arial"/>
              </a:rPr>
              <a:t>n</a:t>
            </a:r>
            <a:r>
              <a:rPr dirty="0">
                <a:solidFill>
                  <a:prstClr val="black"/>
                </a:solidFill>
                <a:latin typeface="Times New Roman"/>
                <a:cs typeface="Times New Roman"/>
              </a:rPr>
              <a:t> </a:t>
            </a:r>
            <a:r>
              <a:rPr dirty="0">
                <a:solidFill>
                  <a:prstClr val="black"/>
                </a:solidFill>
                <a:latin typeface="Arial"/>
                <a:cs typeface="Arial"/>
              </a:rPr>
              <a:t>ID</a:t>
            </a:r>
            <a:endParaRPr>
              <a:solidFill>
                <a:prstClr val="black"/>
              </a:solidFill>
              <a:latin typeface="Arial"/>
              <a:cs typeface="Arial"/>
            </a:endParaRPr>
          </a:p>
          <a:p>
            <a:pPr marL="379730" indent="-367030">
              <a:spcBef>
                <a:spcPts val="805"/>
              </a:spcBef>
              <a:buFont typeface="Arial"/>
              <a:buChar char="●"/>
              <a:tabLst>
                <a:tab pos="380365" algn="l"/>
              </a:tabLst>
            </a:pPr>
            <a:r>
              <a:rPr spc="-5" dirty="0">
                <a:solidFill>
                  <a:prstClr val="black"/>
                </a:solidFill>
                <a:latin typeface="Arial"/>
                <a:cs typeface="Arial"/>
              </a:rPr>
              <a:t>C</a:t>
            </a:r>
            <a:r>
              <a:rPr spc="-10" dirty="0">
                <a:solidFill>
                  <a:prstClr val="black"/>
                </a:solidFill>
                <a:latin typeface="Arial"/>
                <a:cs typeface="Arial"/>
              </a:rPr>
              <a:t>a</a:t>
            </a:r>
            <a:r>
              <a:rPr dirty="0">
                <a:solidFill>
                  <a:prstClr val="black"/>
                </a:solidFill>
                <a:latin typeface="Arial"/>
                <a:cs typeface="Arial"/>
              </a:rPr>
              <a:t>n</a:t>
            </a:r>
            <a:r>
              <a:rPr spc="25" dirty="0">
                <a:solidFill>
                  <a:prstClr val="black"/>
                </a:solidFill>
                <a:latin typeface="Times New Roman"/>
                <a:cs typeface="Times New Roman"/>
              </a:rPr>
              <a:t> </a:t>
            </a:r>
            <a:r>
              <a:rPr spc="-5" dirty="0">
                <a:solidFill>
                  <a:prstClr val="black"/>
                </a:solidFill>
                <a:latin typeface="Arial"/>
                <a:cs typeface="Arial"/>
              </a:rPr>
              <a:t>b</a:t>
            </a:r>
            <a:r>
              <a:rPr dirty="0">
                <a:solidFill>
                  <a:prstClr val="black"/>
                </a:solidFill>
                <a:latin typeface="Arial"/>
                <a:cs typeface="Arial"/>
              </a:rPr>
              <a:t>e</a:t>
            </a:r>
            <a:r>
              <a:rPr spc="30" dirty="0">
                <a:solidFill>
                  <a:prstClr val="black"/>
                </a:solidFill>
                <a:latin typeface="Times New Roman"/>
                <a:cs typeface="Times New Roman"/>
              </a:rPr>
              <a:t> </a:t>
            </a:r>
            <a:r>
              <a:rPr spc="-10" dirty="0">
                <a:solidFill>
                  <a:prstClr val="black"/>
                </a:solidFill>
                <a:latin typeface="Arial"/>
                <a:cs typeface="Arial"/>
              </a:rPr>
              <a:t>set</a:t>
            </a:r>
            <a:r>
              <a:rPr spc="50" dirty="0">
                <a:solidFill>
                  <a:prstClr val="black"/>
                </a:solidFill>
                <a:latin typeface="Times New Roman"/>
                <a:cs typeface="Times New Roman"/>
              </a:rPr>
              <a:t> </a:t>
            </a:r>
            <a:r>
              <a:rPr spc="-5" dirty="0">
                <a:solidFill>
                  <a:prstClr val="black"/>
                </a:solidFill>
                <a:latin typeface="Arial"/>
                <a:cs typeface="Arial"/>
              </a:rPr>
              <a:t>ar</a:t>
            </a:r>
            <a:r>
              <a:rPr spc="-10" dirty="0">
                <a:solidFill>
                  <a:prstClr val="black"/>
                </a:solidFill>
                <a:latin typeface="Arial"/>
                <a:cs typeface="Arial"/>
              </a:rPr>
              <a:t>b</a:t>
            </a:r>
            <a:r>
              <a:rPr spc="-5" dirty="0">
                <a:solidFill>
                  <a:prstClr val="black"/>
                </a:solidFill>
                <a:latin typeface="Arial"/>
                <a:cs typeface="Arial"/>
              </a:rPr>
              <a:t>itrar</a:t>
            </a:r>
            <a:r>
              <a:rPr spc="-10" dirty="0">
                <a:solidFill>
                  <a:prstClr val="black"/>
                </a:solidFill>
                <a:latin typeface="Arial"/>
                <a:cs typeface="Arial"/>
              </a:rPr>
              <a:t>i</a:t>
            </a:r>
            <a:r>
              <a:rPr spc="-5" dirty="0">
                <a:solidFill>
                  <a:prstClr val="black"/>
                </a:solidFill>
                <a:latin typeface="Arial"/>
                <a:cs typeface="Arial"/>
              </a:rPr>
              <a:t>l</a:t>
            </a:r>
            <a:r>
              <a:rPr dirty="0">
                <a:solidFill>
                  <a:prstClr val="black"/>
                </a:solidFill>
                <a:latin typeface="Arial"/>
                <a:cs typeface="Arial"/>
              </a:rPr>
              <a:t>y</a:t>
            </a:r>
            <a:r>
              <a:rPr dirty="0">
                <a:solidFill>
                  <a:prstClr val="black"/>
                </a:solidFill>
                <a:latin typeface="Times New Roman"/>
                <a:cs typeface="Times New Roman"/>
              </a:rPr>
              <a:t> </a:t>
            </a:r>
            <a:r>
              <a:rPr spc="-5" dirty="0">
                <a:solidFill>
                  <a:prstClr val="black"/>
                </a:solidFill>
                <a:latin typeface="Arial"/>
                <a:cs typeface="Arial"/>
              </a:rPr>
              <a:t>o</a:t>
            </a:r>
            <a:r>
              <a:rPr dirty="0">
                <a:solidFill>
                  <a:prstClr val="black"/>
                </a:solidFill>
                <a:latin typeface="Arial"/>
                <a:cs typeface="Arial"/>
              </a:rPr>
              <a:t>r</a:t>
            </a:r>
            <a:r>
              <a:rPr spc="35" dirty="0">
                <a:solidFill>
                  <a:prstClr val="black"/>
                </a:solidFill>
                <a:latin typeface="Times New Roman"/>
                <a:cs typeface="Times New Roman"/>
              </a:rPr>
              <a:t> </a:t>
            </a:r>
            <a:r>
              <a:rPr spc="-5" dirty="0">
                <a:solidFill>
                  <a:prstClr val="black"/>
                </a:solidFill>
                <a:latin typeface="Arial"/>
                <a:cs typeface="Arial"/>
              </a:rPr>
              <a:t>b</a:t>
            </a:r>
            <a:r>
              <a:rPr spc="-10" dirty="0">
                <a:solidFill>
                  <a:prstClr val="black"/>
                </a:solidFill>
                <a:latin typeface="Arial"/>
                <a:cs typeface="Arial"/>
              </a:rPr>
              <a:t>a</a:t>
            </a:r>
            <a:r>
              <a:rPr dirty="0">
                <a:solidFill>
                  <a:prstClr val="black"/>
                </a:solidFill>
                <a:latin typeface="Arial"/>
                <a:cs typeface="Arial"/>
              </a:rPr>
              <a:t>sed</a:t>
            </a:r>
            <a:r>
              <a:rPr spc="20" dirty="0">
                <a:solidFill>
                  <a:prstClr val="black"/>
                </a:solidFill>
                <a:latin typeface="Times New Roman"/>
                <a:cs typeface="Times New Roman"/>
              </a:rPr>
              <a:t> </a:t>
            </a:r>
            <a:r>
              <a:rPr spc="-5" dirty="0">
                <a:solidFill>
                  <a:prstClr val="black"/>
                </a:solidFill>
                <a:latin typeface="Arial"/>
                <a:cs typeface="Arial"/>
              </a:rPr>
              <a:t>o</a:t>
            </a:r>
            <a:r>
              <a:rPr dirty="0">
                <a:solidFill>
                  <a:prstClr val="black"/>
                </a:solidFill>
                <a:latin typeface="Arial"/>
                <a:cs typeface="Arial"/>
              </a:rPr>
              <a:t>n</a:t>
            </a:r>
            <a:r>
              <a:rPr spc="20" dirty="0">
                <a:solidFill>
                  <a:prstClr val="black"/>
                </a:solidFill>
                <a:latin typeface="Times New Roman"/>
                <a:cs typeface="Times New Roman"/>
              </a:rPr>
              <a:t> </a:t>
            </a:r>
            <a:r>
              <a:rPr spc="-5" dirty="0">
                <a:solidFill>
                  <a:prstClr val="black"/>
                </a:solidFill>
                <a:latin typeface="Arial"/>
                <a:cs typeface="Arial"/>
              </a:rPr>
              <a:t>d</a:t>
            </a:r>
            <a:r>
              <a:rPr spc="-10" dirty="0">
                <a:solidFill>
                  <a:prstClr val="black"/>
                </a:solidFill>
                <a:latin typeface="Arial"/>
                <a:cs typeface="Arial"/>
              </a:rPr>
              <a:t>i</a:t>
            </a:r>
            <a:r>
              <a:rPr dirty="0">
                <a:solidFill>
                  <a:prstClr val="black"/>
                </a:solidFill>
                <a:latin typeface="Arial"/>
                <a:cs typeface="Arial"/>
              </a:rPr>
              <a:t>strib</a:t>
            </a:r>
            <a:r>
              <a:rPr spc="-10" dirty="0">
                <a:solidFill>
                  <a:prstClr val="black"/>
                </a:solidFill>
                <a:latin typeface="Arial"/>
                <a:cs typeface="Arial"/>
              </a:rPr>
              <a:t>u</a:t>
            </a:r>
            <a:r>
              <a:rPr dirty="0">
                <a:solidFill>
                  <a:prstClr val="black"/>
                </a:solidFill>
                <a:latin typeface="Arial"/>
                <a:cs typeface="Arial"/>
              </a:rPr>
              <a:t>tion</a:t>
            </a:r>
            <a:endParaRPr>
              <a:solidFill>
                <a:prstClr val="black"/>
              </a:solidFill>
              <a:latin typeface="Arial"/>
              <a:cs typeface="Arial"/>
            </a:endParaRPr>
          </a:p>
          <a:p>
            <a:pPr marL="379730" indent="-367030">
              <a:spcBef>
                <a:spcPts val="300"/>
              </a:spcBef>
              <a:buFont typeface="Arial"/>
              <a:buChar char="●"/>
              <a:tabLst>
                <a:tab pos="380365" algn="l"/>
              </a:tabLst>
            </a:pPr>
            <a:r>
              <a:rPr b="1" spc="-15" dirty="0">
                <a:solidFill>
                  <a:prstClr val="black"/>
                </a:solidFill>
                <a:latin typeface="Arial"/>
                <a:cs typeface="Arial"/>
              </a:rPr>
              <a:t>F</a:t>
            </a:r>
            <a:r>
              <a:rPr b="1" dirty="0">
                <a:solidFill>
                  <a:prstClr val="black"/>
                </a:solidFill>
                <a:latin typeface="Arial"/>
                <a:cs typeface="Arial"/>
              </a:rPr>
              <a:t>i</a:t>
            </a:r>
            <a:r>
              <a:rPr b="1" spc="-5" dirty="0">
                <a:solidFill>
                  <a:prstClr val="black"/>
                </a:solidFill>
                <a:latin typeface="Arial"/>
                <a:cs typeface="Arial"/>
              </a:rPr>
              <a:t>x</a:t>
            </a:r>
            <a:r>
              <a:rPr b="1" spc="-10" dirty="0">
                <a:solidFill>
                  <a:prstClr val="black"/>
                </a:solidFill>
                <a:latin typeface="Arial"/>
                <a:cs typeface="Arial"/>
              </a:rPr>
              <a:t>ed</a:t>
            </a:r>
            <a:r>
              <a:rPr b="1" spc="-25" dirty="0">
                <a:solidFill>
                  <a:prstClr val="black"/>
                </a:solidFill>
                <a:latin typeface="Arial"/>
                <a:cs typeface="Arial"/>
              </a:rPr>
              <a:t>-</a:t>
            </a:r>
            <a:r>
              <a:rPr b="1" spc="-5" dirty="0">
                <a:solidFill>
                  <a:prstClr val="black"/>
                </a:solidFill>
                <a:latin typeface="Arial"/>
                <a:cs typeface="Arial"/>
              </a:rPr>
              <a:t>w</a:t>
            </a:r>
            <a:r>
              <a:rPr b="1" spc="-10" dirty="0">
                <a:solidFill>
                  <a:prstClr val="black"/>
                </a:solidFill>
                <a:latin typeface="Arial"/>
                <a:cs typeface="Arial"/>
              </a:rPr>
              <a:t>id</a:t>
            </a:r>
            <a:r>
              <a:rPr b="1" spc="-30" dirty="0">
                <a:solidFill>
                  <a:prstClr val="black"/>
                </a:solidFill>
                <a:latin typeface="Arial"/>
                <a:cs typeface="Arial"/>
              </a:rPr>
              <a:t>t</a:t>
            </a:r>
            <a:r>
              <a:rPr b="1" spc="-15" dirty="0">
                <a:solidFill>
                  <a:prstClr val="black"/>
                </a:solidFill>
                <a:latin typeface="Arial"/>
                <a:cs typeface="Arial"/>
              </a:rPr>
              <a:t>h</a:t>
            </a:r>
            <a:r>
              <a:rPr b="1" dirty="0">
                <a:solidFill>
                  <a:prstClr val="black"/>
                </a:solidFill>
                <a:latin typeface="Times New Roman"/>
                <a:cs typeface="Times New Roman"/>
              </a:rPr>
              <a:t> </a:t>
            </a:r>
            <a:r>
              <a:rPr b="1" spc="-15" dirty="0">
                <a:solidFill>
                  <a:prstClr val="black"/>
                </a:solidFill>
                <a:latin typeface="Arial"/>
                <a:cs typeface="Arial"/>
              </a:rPr>
              <a:t>b</a:t>
            </a:r>
            <a:r>
              <a:rPr b="1" dirty="0">
                <a:solidFill>
                  <a:prstClr val="black"/>
                </a:solidFill>
                <a:latin typeface="Arial"/>
                <a:cs typeface="Arial"/>
              </a:rPr>
              <a:t>i</a:t>
            </a:r>
            <a:r>
              <a:rPr b="1" spc="-15" dirty="0">
                <a:solidFill>
                  <a:prstClr val="black"/>
                </a:solidFill>
                <a:latin typeface="Arial"/>
                <a:cs typeface="Arial"/>
              </a:rPr>
              <a:t>n</a:t>
            </a:r>
            <a:r>
              <a:rPr b="1" spc="-10" dirty="0">
                <a:solidFill>
                  <a:prstClr val="black"/>
                </a:solidFill>
                <a:latin typeface="Arial"/>
                <a:cs typeface="Arial"/>
              </a:rPr>
              <a:t>ning</a:t>
            </a:r>
            <a:endParaRPr>
              <a:solidFill>
                <a:prstClr val="black"/>
              </a:solidFill>
              <a:latin typeface="Arial"/>
              <a:cs typeface="Arial"/>
            </a:endParaRPr>
          </a:p>
          <a:p>
            <a:pPr marL="1096010">
              <a:spcBef>
                <a:spcPts val="305"/>
              </a:spcBef>
            </a:pPr>
            <a:r>
              <a:rPr sz="1400" b="1" spc="-10" dirty="0">
                <a:solidFill>
                  <a:prstClr val="black"/>
                </a:solidFill>
                <a:latin typeface="Arial"/>
                <a:cs typeface="Arial"/>
              </a:rPr>
              <a:t>Do</a:t>
            </a:r>
            <a:r>
              <a:rPr sz="1400" b="1" spc="-5" dirty="0">
                <a:solidFill>
                  <a:prstClr val="black"/>
                </a:solidFill>
                <a:latin typeface="Arial"/>
                <a:cs typeface="Arial"/>
              </a:rPr>
              <a:t>e</a:t>
            </a:r>
            <a:r>
              <a:rPr sz="1400" b="1" dirty="0">
                <a:solidFill>
                  <a:prstClr val="black"/>
                </a:solidFill>
                <a:latin typeface="Arial"/>
                <a:cs typeface="Arial"/>
              </a:rPr>
              <a:t>s</a:t>
            </a:r>
            <a:r>
              <a:rPr sz="1400" b="1" spc="-5" dirty="0">
                <a:solidFill>
                  <a:prstClr val="black"/>
                </a:solidFill>
                <a:latin typeface="Times New Roman"/>
                <a:cs typeface="Times New Roman"/>
              </a:rPr>
              <a:t> </a:t>
            </a:r>
            <a:r>
              <a:rPr sz="1400" b="1" dirty="0">
                <a:solidFill>
                  <a:prstClr val="black"/>
                </a:solidFill>
                <a:latin typeface="Arial"/>
                <a:cs typeface="Arial"/>
              </a:rPr>
              <a:t>fi</a:t>
            </a:r>
            <a:r>
              <a:rPr sz="1400" b="1" spc="-5" dirty="0">
                <a:solidFill>
                  <a:prstClr val="black"/>
                </a:solidFill>
                <a:latin typeface="Arial"/>
                <a:cs typeface="Arial"/>
              </a:rPr>
              <a:t>xed</a:t>
            </a:r>
            <a:r>
              <a:rPr sz="1400" b="1" spc="-15" dirty="0">
                <a:solidFill>
                  <a:prstClr val="black"/>
                </a:solidFill>
                <a:latin typeface="Arial"/>
                <a:cs typeface="Arial"/>
              </a:rPr>
              <a:t>-</a:t>
            </a:r>
            <a:r>
              <a:rPr sz="1400" b="1" spc="20" dirty="0">
                <a:solidFill>
                  <a:prstClr val="black"/>
                </a:solidFill>
                <a:latin typeface="Arial"/>
                <a:cs typeface="Arial"/>
              </a:rPr>
              <a:t>w</a:t>
            </a:r>
            <a:r>
              <a:rPr sz="1400" b="1" spc="-10" dirty="0">
                <a:solidFill>
                  <a:prstClr val="black"/>
                </a:solidFill>
                <a:latin typeface="Arial"/>
                <a:cs typeface="Arial"/>
              </a:rPr>
              <a:t>id</a:t>
            </a:r>
            <a:r>
              <a:rPr sz="1400" b="1" spc="-15" dirty="0">
                <a:solidFill>
                  <a:prstClr val="black"/>
                </a:solidFill>
                <a:latin typeface="Arial"/>
                <a:cs typeface="Arial"/>
              </a:rPr>
              <a:t>t</a:t>
            </a:r>
            <a:r>
              <a:rPr sz="1400" b="1" dirty="0">
                <a:solidFill>
                  <a:prstClr val="black"/>
                </a:solidFill>
                <a:latin typeface="Arial"/>
                <a:cs typeface="Arial"/>
              </a:rPr>
              <a:t>h</a:t>
            </a:r>
            <a:r>
              <a:rPr sz="1400" b="1" spc="-20" dirty="0">
                <a:solidFill>
                  <a:prstClr val="black"/>
                </a:solidFill>
                <a:latin typeface="Times New Roman"/>
                <a:cs typeface="Times New Roman"/>
              </a:rPr>
              <a:t> </a:t>
            </a:r>
            <a:r>
              <a:rPr sz="1400" b="1" spc="-10" dirty="0">
                <a:solidFill>
                  <a:prstClr val="black"/>
                </a:solidFill>
                <a:latin typeface="Arial"/>
                <a:cs typeface="Arial"/>
              </a:rPr>
              <a:t>b</a:t>
            </a:r>
            <a:r>
              <a:rPr sz="1400" b="1" dirty="0">
                <a:solidFill>
                  <a:prstClr val="black"/>
                </a:solidFill>
                <a:latin typeface="Arial"/>
                <a:cs typeface="Arial"/>
              </a:rPr>
              <a:t>i</a:t>
            </a:r>
            <a:r>
              <a:rPr sz="1400" b="1" spc="-10" dirty="0">
                <a:solidFill>
                  <a:prstClr val="black"/>
                </a:solidFill>
                <a:latin typeface="Arial"/>
                <a:cs typeface="Arial"/>
              </a:rPr>
              <a:t>nn</a:t>
            </a:r>
            <a:r>
              <a:rPr sz="1400" b="1" dirty="0">
                <a:solidFill>
                  <a:prstClr val="black"/>
                </a:solidFill>
                <a:latin typeface="Arial"/>
                <a:cs typeface="Arial"/>
              </a:rPr>
              <a:t>i</a:t>
            </a:r>
            <a:r>
              <a:rPr sz="1400" b="1" spc="-10" dirty="0">
                <a:solidFill>
                  <a:prstClr val="black"/>
                </a:solidFill>
                <a:latin typeface="Arial"/>
                <a:cs typeface="Arial"/>
              </a:rPr>
              <a:t>n</a:t>
            </a:r>
            <a:r>
              <a:rPr sz="1400" b="1" dirty="0">
                <a:solidFill>
                  <a:prstClr val="black"/>
                </a:solidFill>
                <a:latin typeface="Arial"/>
                <a:cs typeface="Arial"/>
              </a:rPr>
              <a:t>g</a:t>
            </a:r>
            <a:r>
              <a:rPr sz="1400" b="1" spc="-35" dirty="0">
                <a:solidFill>
                  <a:prstClr val="black"/>
                </a:solidFill>
                <a:latin typeface="Times New Roman"/>
                <a:cs typeface="Times New Roman"/>
              </a:rPr>
              <a:t> </a:t>
            </a:r>
            <a:r>
              <a:rPr sz="1400" b="1" spc="-5" dirty="0">
                <a:solidFill>
                  <a:prstClr val="black"/>
                </a:solidFill>
                <a:latin typeface="Arial"/>
                <a:cs typeface="Arial"/>
              </a:rPr>
              <a:t>mak</a:t>
            </a:r>
            <a:r>
              <a:rPr sz="1400" b="1" dirty="0">
                <a:solidFill>
                  <a:prstClr val="black"/>
                </a:solidFill>
                <a:latin typeface="Arial"/>
                <a:cs typeface="Arial"/>
              </a:rPr>
              <a:t>e</a:t>
            </a:r>
            <a:r>
              <a:rPr sz="1400" b="1" spc="-5" dirty="0">
                <a:solidFill>
                  <a:prstClr val="black"/>
                </a:solidFill>
                <a:latin typeface="Times New Roman"/>
                <a:cs typeface="Times New Roman"/>
              </a:rPr>
              <a:t> </a:t>
            </a:r>
            <a:r>
              <a:rPr sz="1400" b="1" spc="-5" dirty="0">
                <a:solidFill>
                  <a:prstClr val="black"/>
                </a:solidFill>
                <a:latin typeface="Arial"/>
                <a:cs typeface="Arial"/>
              </a:rPr>
              <a:t>se</a:t>
            </a:r>
            <a:r>
              <a:rPr sz="1400" b="1" spc="-10" dirty="0">
                <a:solidFill>
                  <a:prstClr val="black"/>
                </a:solidFill>
                <a:latin typeface="Arial"/>
                <a:cs typeface="Arial"/>
              </a:rPr>
              <a:t>n</a:t>
            </a:r>
            <a:r>
              <a:rPr sz="1400" b="1" spc="-5" dirty="0">
                <a:solidFill>
                  <a:prstClr val="black"/>
                </a:solidFill>
                <a:latin typeface="Arial"/>
                <a:cs typeface="Arial"/>
              </a:rPr>
              <a:t>s</a:t>
            </a:r>
            <a:r>
              <a:rPr sz="1400" b="1" dirty="0">
                <a:solidFill>
                  <a:prstClr val="black"/>
                </a:solidFill>
                <a:latin typeface="Arial"/>
                <a:cs typeface="Arial"/>
              </a:rPr>
              <a:t>e</a:t>
            </a:r>
            <a:r>
              <a:rPr sz="1400" b="1" spc="-10" dirty="0">
                <a:solidFill>
                  <a:prstClr val="black"/>
                </a:solidFill>
                <a:latin typeface="Times New Roman"/>
                <a:cs typeface="Times New Roman"/>
              </a:rPr>
              <a:t> </a:t>
            </a:r>
            <a:r>
              <a:rPr sz="1400" b="1" dirty="0">
                <a:solidFill>
                  <a:prstClr val="black"/>
                </a:solidFill>
                <a:latin typeface="Arial"/>
                <a:cs typeface="Arial"/>
              </a:rPr>
              <a:t>f</a:t>
            </a:r>
            <a:r>
              <a:rPr sz="1400" b="1" spc="-10" dirty="0">
                <a:solidFill>
                  <a:prstClr val="black"/>
                </a:solidFill>
                <a:latin typeface="Arial"/>
                <a:cs typeface="Arial"/>
              </a:rPr>
              <a:t>o</a:t>
            </a:r>
            <a:r>
              <a:rPr sz="1400" b="1" dirty="0">
                <a:solidFill>
                  <a:prstClr val="black"/>
                </a:solidFill>
                <a:latin typeface="Arial"/>
                <a:cs typeface="Arial"/>
              </a:rPr>
              <a:t>r</a:t>
            </a:r>
            <a:r>
              <a:rPr sz="1400" b="1" spc="35" dirty="0">
                <a:solidFill>
                  <a:prstClr val="black"/>
                </a:solidFill>
                <a:latin typeface="Times New Roman"/>
                <a:cs typeface="Times New Roman"/>
              </a:rPr>
              <a:t> </a:t>
            </a:r>
            <a:r>
              <a:rPr sz="1400" b="1" dirty="0">
                <a:solidFill>
                  <a:prstClr val="black"/>
                </a:solidFill>
                <a:latin typeface="Arial"/>
                <a:cs typeface="Arial"/>
              </a:rPr>
              <a:t>t</a:t>
            </a:r>
            <a:r>
              <a:rPr sz="1400" b="1" spc="-10" dirty="0">
                <a:solidFill>
                  <a:prstClr val="black"/>
                </a:solidFill>
                <a:latin typeface="Arial"/>
                <a:cs typeface="Arial"/>
              </a:rPr>
              <a:t>h</a:t>
            </a:r>
            <a:r>
              <a:rPr sz="1400" b="1" dirty="0">
                <a:solidFill>
                  <a:prstClr val="black"/>
                </a:solidFill>
                <a:latin typeface="Arial"/>
                <a:cs typeface="Arial"/>
              </a:rPr>
              <a:t>is</a:t>
            </a:r>
            <a:r>
              <a:rPr sz="1400" b="1" spc="10" dirty="0">
                <a:solidFill>
                  <a:prstClr val="black"/>
                </a:solidFill>
                <a:latin typeface="Times New Roman"/>
                <a:cs typeface="Times New Roman"/>
              </a:rPr>
              <a:t> </a:t>
            </a:r>
            <a:r>
              <a:rPr sz="1400" b="1" dirty="0">
                <a:solidFill>
                  <a:prstClr val="black"/>
                </a:solidFill>
                <a:latin typeface="Arial"/>
                <a:cs typeface="Arial"/>
              </a:rPr>
              <a:t>l</a:t>
            </a:r>
            <a:r>
              <a:rPr sz="1400" b="1" spc="-10" dirty="0">
                <a:solidFill>
                  <a:prstClr val="black"/>
                </a:solidFill>
                <a:latin typeface="Arial"/>
                <a:cs typeface="Arial"/>
              </a:rPr>
              <a:t>on</a:t>
            </a:r>
            <a:r>
              <a:rPr sz="1400" b="1" spc="-5" dirty="0">
                <a:solidFill>
                  <a:prstClr val="black"/>
                </a:solidFill>
                <a:latin typeface="Arial"/>
                <a:cs typeface="Arial"/>
              </a:rPr>
              <a:t>g</a:t>
            </a:r>
            <a:r>
              <a:rPr sz="1400" b="1" dirty="0">
                <a:solidFill>
                  <a:prstClr val="black"/>
                </a:solidFill>
                <a:latin typeface="Arial"/>
                <a:cs typeface="Arial"/>
              </a:rPr>
              <a:t>-t</a:t>
            </a:r>
            <a:r>
              <a:rPr sz="1400" b="1" spc="-15" dirty="0">
                <a:solidFill>
                  <a:prstClr val="black"/>
                </a:solidFill>
                <a:latin typeface="Arial"/>
                <a:cs typeface="Arial"/>
              </a:rPr>
              <a:t>a</a:t>
            </a:r>
            <a:r>
              <a:rPr sz="1400" b="1" spc="-10" dirty="0">
                <a:solidFill>
                  <a:prstClr val="black"/>
                </a:solidFill>
                <a:latin typeface="Arial"/>
                <a:cs typeface="Arial"/>
              </a:rPr>
              <a:t>il</a:t>
            </a:r>
            <a:r>
              <a:rPr sz="1400" b="1" spc="-15" dirty="0">
                <a:solidFill>
                  <a:prstClr val="black"/>
                </a:solidFill>
                <a:latin typeface="Arial"/>
                <a:cs typeface="Arial"/>
              </a:rPr>
              <a:t>e</a:t>
            </a:r>
            <a:r>
              <a:rPr sz="1400" b="1" dirty="0">
                <a:solidFill>
                  <a:prstClr val="black"/>
                </a:solidFill>
                <a:latin typeface="Arial"/>
                <a:cs typeface="Arial"/>
              </a:rPr>
              <a:t>d</a:t>
            </a:r>
            <a:r>
              <a:rPr sz="1400" b="1" spc="-114" dirty="0">
                <a:solidFill>
                  <a:prstClr val="black"/>
                </a:solidFill>
                <a:latin typeface="Times New Roman"/>
                <a:cs typeface="Times New Roman"/>
              </a:rPr>
              <a:t> </a:t>
            </a:r>
            <a:r>
              <a:rPr sz="1400" b="1" spc="-10" dirty="0">
                <a:solidFill>
                  <a:prstClr val="black"/>
                </a:solidFill>
                <a:latin typeface="Arial"/>
                <a:cs typeface="Arial"/>
              </a:rPr>
              <a:t>d</a:t>
            </a:r>
            <a:r>
              <a:rPr sz="1400" b="1" dirty="0">
                <a:solidFill>
                  <a:prstClr val="black"/>
                </a:solidFill>
                <a:latin typeface="Arial"/>
                <a:cs typeface="Arial"/>
              </a:rPr>
              <a:t>i</a:t>
            </a:r>
            <a:r>
              <a:rPr sz="1400" b="1" spc="-5" dirty="0">
                <a:solidFill>
                  <a:prstClr val="black"/>
                </a:solidFill>
                <a:latin typeface="Arial"/>
                <a:cs typeface="Arial"/>
              </a:rPr>
              <a:t>st</a:t>
            </a:r>
            <a:r>
              <a:rPr sz="1400" b="1" dirty="0">
                <a:solidFill>
                  <a:prstClr val="black"/>
                </a:solidFill>
                <a:latin typeface="Arial"/>
                <a:cs typeface="Arial"/>
              </a:rPr>
              <a:t>r</a:t>
            </a:r>
            <a:r>
              <a:rPr sz="1400" b="1" spc="-10" dirty="0">
                <a:solidFill>
                  <a:prstClr val="black"/>
                </a:solidFill>
                <a:latin typeface="Arial"/>
                <a:cs typeface="Arial"/>
              </a:rPr>
              <a:t>i</a:t>
            </a:r>
            <a:r>
              <a:rPr sz="1400" b="1" spc="-20" dirty="0">
                <a:solidFill>
                  <a:prstClr val="black"/>
                </a:solidFill>
                <a:latin typeface="Arial"/>
                <a:cs typeface="Arial"/>
              </a:rPr>
              <a:t>b</a:t>
            </a:r>
            <a:r>
              <a:rPr sz="1400" b="1" spc="-10" dirty="0">
                <a:solidFill>
                  <a:prstClr val="black"/>
                </a:solidFill>
                <a:latin typeface="Arial"/>
                <a:cs typeface="Arial"/>
              </a:rPr>
              <a:t>u</a:t>
            </a:r>
            <a:r>
              <a:rPr sz="1400" b="1" spc="-15" dirty="0">
                <a:solidFill>
                  <a:prstClr val="black"/>
                </a:solidFill>
                <a:latin typeface="Arial"/>
                <a:cs typeface="Arial"/>
              </a:rPr>
              <a:t>t</a:t>
            </a:r>
            <a:r>
              <a:rPr sz="1400" b="1" spc="-10" dirty="0">
                <a:solidFill>
                  <a:prstClr val="black"/>
                </a:solidFill>
                <a:latin typeface="Arial"/>
                <a:cs typeface="Arial"/>
              </a:rPr>
              <a:t>i</a:t>
            </a:r>
            <a:r>
              <a:rPr sz="1400" b="1" spc="-20" dirty="0">
                <a:solidFill>
                  <a:prstClr val="black"/>
                </a:solidFill>
                <a:latin typeface="Arial"/>
                <a:cs typeface="Arial"/>
              </a:rPr>
              <a:t>on</a:t>
            </a:r>
            <a:r>
              <a:rPr sz="1400" b="1" dirty="0">
                <a:solidFill>
                  <a:prstClr val="black"/>
                </a:solidFill>
                <a:latin typeface="Arial"/>
                <a:cs typeface="Arial"/>
              </a:rPr>
              <a:t>?</a:t>
            </a:r>
            <a:endParaRPr sz="1400">
              <a:solidFill>
                <a:prstClr val="black"/>
              </a:solidFill>
              <a:latin typeface="Arial"/>
              <a:cs typeface="Arial"/>
            </a:endParaRPr>
          </a:p>
        </p:txBody>
      </p:sp>
      <p:sp>
        <p:nvSpPr>
          <p:cNvPr id="5" name="object 5"/>
          <p:cNvSpPr txBox="1"/>
          <p:nvPr/>
        </p:nvSpPr>
        <p:spPr>
          <a:xfrm>
            <a:off x="3022478" y="5681569"/>
            <a:ext cx="5861050" cy="661720"/>
          </a:xfrm>
          <a:prstGeom prst="rect">
            <a:avLst/>
          </a:prstGeom>
        </p:spPr>
        <p:txBody>
          <a:bodyPr vert="horz" wrap="square" lIns="0" tIns="0" rIns="0" bIns="0" rtlCol="0">
            <a:spAutoFit/>
          </a:bodyPr>
          <a:lstStyle/>
          <a:p>
            <a:pPr marL="12700" indent="12065"/>
            <a:r>
              <a:rPr sz="1400" spc="-10" dirty="0">
                <a:solidFill>
                  <a:prstClr val="black"/>
                </a:solidFill>
                <a:latin typeface="Arial"/>
                <a:cs typeface="Arial"/>
              </a:rPr>
              <a:t>M</a:t>
            </a:r>
            <a:r>
              <a:rPr sz="1400" spc="-5" dirty="0">
                <a:solidFill>
                  <a:prstClr val="black"/>
                </a:solidFill>
                <a:latin typeface="Arial"/>
                <a:cs typeface="Arial"/>
              </a:rPr>
              <a:t>o</a:t>
            </a:r>
            <a:r>
              <a:rPr sz="1400" dirty="0">
                <a:solidFill>
                  <a:prstClr val="black"/>
                </a:solidFill>
                <a:latin typeface="Arial"/>
                <a:cs typeface="Arial"/>
              </a:rPr>
              <a:t>st</a:t>
            </a:r>
            <a:r>
              <a:rPr sz="1400" spc="5" dirty="0">
                <a:solidFill>
                  <a:prstClr val="black"/>
                </a:solidFill>
                <a:latin typeface="Times New Roman"/>
                <a:cs typeface="Times New Roman"/>
              </a:rPr>
              <a:t> </a:t>
            </a:r>
            <a:r>
              <a:rPr sz="1400" spc="-5" dirty="0">
                <a:solidFill>
                  <a:prstClr val="black"/>
                </a:solidFill>
                <a:latin typeface="Arial"/>
                <a:cs typeface="Arial"/>
              </a:rPr>
              <a:t>u</a:t>
            </a:r>
            <a:r>
              <a:rPr sz="1400" dirty="0">
                <a:solidFill>
                  <a:prstClr val="black"/>
                </a:solidFill>
                <a:latin typeface="Arial"/>
                <a:cs typeface="Arial"/>
              </a:rPr>
              <a:t>s</a:t>
            </a:r>
            <a:r>
              <a:rPr sz="1400" spc="-5" dirty="0">
                <a:solidFill>
                  <a:prstClr val="black"/>
                </a:solidFill>
                <a:latin typeface="Arial"/>
                <a:cs typeface="Arial"/>
              </a:rPr>
              <a:t>er</a:t>
            </a:r>
            <a:r>
              <a:rPr sz="1400" dirty="0">
                <a:solidFill>
                  <a:prstClr val="black"/>
                </a:solidFill>
                <a:latin typeface="Arial"/>
                <a:cs typeface="Arial"/>
              </a:rPr>
              <a:t>s</a:t>
            </a:r>
            <a:r>
              <a:rPr sz="1400" spc="-5" dirty="0">
                <a:solidFill>
                  <a:prstClr val="black"/>
                </a:solidFill>
                <a:latin typeface="Times New Roman"/>
                <a:cs typeface="Times New Roman"/>
              </a:rPr>
              <a:t> </a:t>
            </a:r>
            <a:r>
              <a:rPr sz="1400" dirty="0">
                <a:solidFill>
                  <a:prstClr val="black"/>
                </a:solidFill>
                <a:latin typeface="Arial"/>
                <a:cs typeface="Arial"/>
              </a:rPr>
              <a:t>(458,</a:t>
            </a:r>
            <a:r>
              <a:rPr sz="1400" spc="-5" dirty="0">
                <a:solidFill>
                  <a:prstClr val="black"/>
                </a:solidFill>
                <a:latin typeface="Arial"/>
                <a:cs typeface="Arial"/>
              </a:rPr>
              <a:t>234</a:t>
            </a:r>
            <a:r>
              <a:rPr sz="1400" spc="-10" dirty="0">
                <a:solidFill>
                  <a:prstClr val="black"/>
                </a:solidFill>
                <a:latin typeface="Arial"/>
                <a:cs typeface="Arial"/>
              </a:rPr>
              <a:t>,</a:t>
            </a:r>
            <a:r>
              <a:rPr sz="1400" spc="-5" dirty="0">
                <a:solidFill>
                  <a:prstClr val="black"/>
                </a:solidFill>
                <a:latin typeface="Arial"/>
                <a:cs typeface="Arial"/>
              </a:rPr>
              <a:t>8</a:t>
            </a:r>
            <a:r>
              <a:rPr sz="1400" spc="-15" dirty="0">
                <a:solidFill>
                  <a:prstClr val="black"/>
                </a:solidFill>
                <a:latin typeface="Arial"/>
                <a:cs typeface="Arial"/>
              </a:rPr>
              <a:t>0</a:t>
            </a:r>
            <a:r>
              <a:rPr sz="1400" dirty="0">
                <a:solidFill>
                  <a:prstClr val="black"/>
                </a:solidFill>
                <a:latin typeface="Arial"/>
                <a:cs typeface="Arial"/>
              </a:rPr>
              <a:t>9</a:t>
            </a:r>
            <a:r>
              <a:rPr sz="1400" spc="-15" dirty="0">
                <a:solidFill>
                  <a:prstClr val="black"/>
                </a:solidFill>
                <a:latin typeface="Times New Roman"/>
                <a:cs typeface="Times New Roman"/>
              </a:rPr>
              <a:t> </a:t>
            </a:r>
            <a:r>
              <a:rPr sz="1400" dirty="0">
                <a:solidFill>
                  <a:prstClr val="black"/>
                </a:solidFill>
                <a:latin typeface="Arial"/>
                <a:cs typeface="Arial"/>
              </a:rPr>
              <a:t>~</a:t>
            </a:r>
            <a:r>
              <a:rPr sz="1400" spc="30" dirty="0">
                <a:solidFill>
                  <a:prstClr val="black"/>
                </a:solidFill>
                <a:latin typeface="Times New Roman"/>
                <a:cs typeface="Times New Roman"/>
              </a:rPr>
              <a:t> </a:t>
            </a:r>
            <a:r>
              <a:rPr sz="1400" spc="-5" dirty="0">
                <a:solidFill>
                  <a:prstClr val="black"/>
                </a:solidFill>
                <a:latin typeface="Arial"/>
                <a:cs typeface="Arial"/>
              </a:rPr>
              <a:t>5</a:t>
            </a:r>
            <a:r>
              <a:rPr sz="1400" dirty="0">
                <a:solidFill>
                  <a:prstClr val="black"/>
                </a:solidFill>
                <a:latin typeface="Arial"/>
                <a:cs typeface="Arial"/>
              </a:rPr>
              <a:t>*</a:t>
            </a:r>
            <a:r>
              <a:rPr sz="1400" spc="-5" dirty="0">
                <a:solidFill>
                  <a:prstClr val="black"/>
                </a:solidFill>
                <a:latin typeface="Arial"/>
                <a:cs typeface="Arial"/>
              </a:rPr>
              <a:t>10</a:t>
            </a:r>
            <a:r>
              <a:rPr sz="1400" spc="-25" dirty="0">
                <a:solidFill>
                  <a:prstClr val="black"/>
                </a:solidFill>
                <a:latin typeface="Arial"/>
                <a:cs typeface="Arial"/>
              </a:rPr>
              <a:t>^</a:t>
            </a:r>
            <a:r>
              <a:rPr sz="1400" spc="-5" dirty="0">
                <a:solidFill>
                  <a:prstClr val="black"/>
                </a:solidFill>
                <a:latin typeface="Arial"/>
                <a:cs typeface="Arial"/>
              </a:rPr>
              <a:t>8</a:t>
            </a:r>
            <a:r>
              <a:rPr sz="1400" dirty="0">
                <a:solidFill>
                  <a:prstClr val="black"/>
                </a:solidFill>
                <a:latin typeface="Arial"/>
                <a:cs typeface="Arial"/>
              </a:rPr>
              <a:t>)</a:t>
            </a:r>
            <a:r>
              <a:rPr sz="1400" spc="-5" dirty="0">
                <a:solidFill>
                  <a:prstClr val="black"/>
                </a:solidFill>
                <a:latin typeface="Times New Roman"/>
                <a:cs typeface="Times New Roman"/>
              </a:rPr>
              <a:t> </a:t>
            </a:r>
            <a:r>
              <a:rPr sz="1400" spc="-5" dirty="0">
                <a:solidFill>
                  <a:prstClr val="black"/>
                </a:solidFill>
                <a:latin typeface="Arial"/>
                <a:cs typeface="Arial"/>
              </a:rPr>
              <a:t>ha</a:t>
            </a:r>
            <a:r>
              <a:rPr sz="1400" dirty="0">
                <a:solidFill>
                  <a:prstClr val="black"/>
                </a:solidFill>
                <a:latin typeface="Arial"/>
                <a:cs typeface="Arial"/>
              </a:rPr>
              <a:t>d</a:t>
            </a:r>
            <a:r>
              <a:rPr sz="1400" spc="-5" dirty="0">
                <a:solidFill>
                  <a:prstClr val="black"/>
                </a:solidFill>
                <a:latin typeface="Times New Roman"/>
                <a:cs typeface="Times New Roman"/>
              </a:rPr>
              <a:t> </a:t>
            </a:r>
            <a:r>
              <a:rPr sz="1400" spc="-5" dirty="0">
                <a:solidFill>
                  <a:prstClr val="black"/>
                </a:solidFill>
                <a:latin typeface="Arial"/>
                <a:cs typeface="Arial"/>
              </a:rPr>
              <a:t>onl</a:t>
            </a:r>
            <a:r>
              <a:rPr sz="1400" dirty="0">
                <a:solidFill>
                  <a:prstClr val="black"/>
                </a:solidFill>
                <a:latin typeface="Arial"/>
                <a:cs typeface="Arial"/>
              </a:rPr>
              <a:t>y</a:t>
            </a:r>
            <a:r>
              <a:rPr sz="1400" spc="5" dirty="0">
                <a:solidFill>
                  <a:prstClr val="black"/>
                </a:solidFill>
                <a:latin typeface="Times New Roman"/>
                <a:cs typeface="Times New Roman"/>
              </a:rPr>
              <a:t> </a:t>
            </a:r>
            <a:r>
              <a:rPr sz="1400" dirty="0">
                <a:solidFill>
                  <a:prstClr val="black"/>
                </a:solidFill>
                <a:latin typeface="Arial"/>
                <a:cs typeface="Arial"/>
              </a:rPr>
              <a:t>1</a:t>
            </a:r>
            <a:r>
              <a:rPr sz="1400" spc="30" dirty="0">
                <a:solidFill>
                  <a:prstClr val="black"/>
                </a:solidFill>
                <a:latin typeface="Times New Roman"/>
                <a:cs typeface="Times New Roman"/>
              </a:rPr>
              <a:t> </a:t>
            </a:r>
            <a:r>
              <a:rPr sz="1400" spc="-5" dirty="0">
                <a:solidFill>
                  <a:prstClr val="black"/>
                </a:solidFill>
                <a:latin typeface="Arial"/>
                <a:cs typeface="Arial"/>
              </a:rPr>
              <a:t>page</a:t>
            </a:r>
            <a:r>
              <a:rPr sz="1400" spc="-25" dirty="0">
                <a:solidFill>
                  <a:prstClr val="black"/>
                </a:solidFill>
                <a:latin typeface="Arial"/>
                <a:cs typeface="Arial"/>
              </a:rPr>
              <a:t>v</a:t>
            </a:r>
            <a:r>
              <a:rPr sz="1400" spc="-5" dirty="0">
                <a:solidFill>
                  <a:prstClr val="black"/>
                </a:solidFill>
                <a:latin typeface="Arial"/>
                <a:cs typeface="Arial"/>
              </a:rPr>
              <a:t>ie</a:t>
            </a:r>
            <a:r>
              <a:rPr sz="1400" dirty="0">
                <a:solidFill>
                  <a:prstClr val="black"/>
                </a:solidFill>
                <a:latin typeface="Arial"/>
                <a:cs typeface="Arial"/>
              </a:rPr>
              <a:t>w</a:t>
            </a:r>
            <a:r>
              <a:rPr sz="1400" spc="-25" dirty="0">
                <a:solidFill>
                  <a:prstClr val="black"/>
                </a:solidFill>
                <a:latin typeface="Times New Roman"/>
                <a:cs typeface="Times New Roman"/>
              </a:rPr>
              <a:t> </a:t>
            </a:r>
            <a:r>
              <a:rPr sz="1400" spc="-5" dirty="0">
                <a:solidFill>
                  <a:prstClr val="black"/>
                </a:solidFill>
                <a:latin typeface="Arial"/>
                <a:cs typeface="Arial"/>
              </a:rPr>
              <a:t>durin</a:t>
            </a:r>
            <a:r>
              <a:rPr sz="1400" dirty="0">
                <a:solidFill>
                  <a:prstClr val="black"/>
                </a:solidFill>
                <a:latin typeface="Arial"/>
                <a:cs typeface="Arial"/>
              </a:rPr>
              <a:t>g</a:t>
            </a:r>
            <a:r>
              <a:rPr sz="1400" spc="-15" dirty="0">
                <a:solidFill>
                  <a:prstClr val="black"/>
                </a:solidFill>
                <a:latin typeface="Times New Roman"/>
                <a:cs typeface="Times New Roman"/>
              </a:rPr>
              <a:t> </a:t>
            </a:r>
            <a:r>
              <a:rPr sz="1400" dirty="0">
                <a:solidFill>
                  <a:prstClr val="black"/>
                </a:solidFill>
                <a:latin typeface="Arial"/>
                <a:cs typeface="Arial"/>
              </a:rPr>
              <a:t>t</a:t>
            </a:r>
            <a:r>
              <a:rPr sz="1400" spc="-5" dirty="0">
                <a:solidFill>
                  <a:prstClr val="black"/>
                </a:solidFill>
                <a:latin typeface="Arial"/>
                <a:cs typeface="Arial"/>
              </a:rPr>
              <a:t>h</a:t>
            </a:r>
            <a:r>
              <a:rPr sz="1400" dirty="0">
                <a:solidFill>
                  <a:prstClr val="black"/>
                </a:solidFill>
                <a:latin typeface="Arial"/>
                <a:cs typeface="Arial"/>
              </a:rPr>
              <a:t>e</a:t>
            </a:r>
            <a:r>
              <a:rPr sz="1400" spc="-85" dirty="0">
                <a:solidFill>
                  <a:prstClr val="black"/>
                </a:solidFill>
                <a:latin typeface="Times New Roman"/>
                <a:cs typeface="Times New Roman"/>
              </a:rPr>
              <a:t> </a:t>
            </a:r>
            <a:r>
              <a:rPr sz="1400" spc="-5" dirty="0">
                <a:solidFill>
                  <a:prstClr val="black"/>
                </a:solidFill>
                <a:latin typeface="Arial"/>
                <a:cs typeface="Arial"/>
              </a:rPr>
              <a:t>perio</a:t>
            </a:r>
            <a:r>
              <a:rPr sz="1400" spc="-15" dirty="0">
                <a:solidFill>
                  <a:prstClr val="black"/>
                </a:solidFill>
                <a:latin typeface="Arial"/>
                <a:cs typeface="Arial"/>
              </a:rPr>
              <a:t>d</a:t>
            </a:r>
            <a:r>
              <a:rPr sz="1400" dirty="0">
                <a:solidFill>
                  <a:prstClr val="black"/>
                </a:solidFill>
                <a:latin typeface="Arial"/>
                <a:cs typeface="Arial"/>
              </a:rPr>
              <a:t>.</a:t>
            </a:r>
            <a:endParaRPr sz="1400">
              <a:solidFill>
                <a:prstClr val="black"/>
              </a:solidFill>
              <a:latin typeface="Arial"/>
              <a:cs typeface="Arial"/>
            </a:endParaRPr>
          </a:p>
          <a:p>
            <a:pPr>
              <a:spcBef>
                <a:spcPts val="15"/>
              </a:spcBef>
            </a:pPr>
            <a:endParaRPr sz="1500">
              <a:solidFill>
                <a:prstClr val="black"/>
              </a:solidFill>
              <a:latin typeface="Times New Roman"/>
              <a:cs typeface="Times New Roman"/>
            </a:endParaRPr>
          </a:p>
          <a:p>
            <a:pPr marL="12700"/>
            <a:r>
              <a:rPr sz="1400" b="1" dirty="0">
                <a:solidFill>
                  <a:prstClr val="black"/>
                </a:solidFill>
                <a:latin typeface="Calibri"/>
                <a:cs typeface="Calibri"/>
              </a:rPr>
              <a:t>num</a:t>
            </a:r>
            <a:r>
              <a:rPr sz="1400" b="1" spc="-10" dirty="0">
                <a:solidFill>
                  <a:prstClr val="black"/>
                </a:solidFill>
                <a:latin typeface="Calibri"/>
                <a:cs typeface="Calibri"/>
              </a:rPr>
              <a:t>p</a:t>
            </a:r>
            <a:r>
              <a:rPr sz="1400" b="1" spc="-90" dirty="0">
                <a:solidFill>
                  <a:prstClr val="black"/>
                </a:solidFill>
                <a:latin typeface="Calibri"/>
                <a:cs typeface="Calibri"/>
              </a:rPr>
              <a:t>y</a:t>
            </a:r>
            <a:r>
              <a:rPr sz="1400" b="1" spc="-5" dirty="0">
                <a:solidFill>
                  <a:prstClr val="black"/>
                </a:solidFill>
                <a:latin typeface="Calibri"/>
                <a:cs typeface="Calibri"/>
              </a:rPr>
              <a:t>.digit</a:t>
            </a:r>
            <a:r>
              <a:rPr sz="1400" b="1" spc="5" dirty="0">
                <a:solidFill>
                  <a:prstClr val="black"/>
                </a:solidFill>
                <a:latin typeface="Calibri"/>
                <a:cs typeface="Calibri"/>
              </a:rPr>
              <a:t>i</a:t>
            </a:r>
            <a:r>
              <a:rPr sz="1400" b="1" spc="-20" dirty="0">
                <a:solidFill>
                  <a:prstClr val="black"/>
                </a:solidFill>
                <a:latin typeface="Calibri"/>
                <a:cs typeface="Calibri"/>
              </a:rPr>
              <a:t>z</a:t>
            </a:r>
            <a:r>
              <a:rPr sz="1400" b="1" dirty="0">
                <a:solidFill>
                  <a:prstClr val="black"/>
                </a:solidFill>
                <a:latin typeface="Calibri"/>
                <a:cs typeface="Calibri"/>
              </a:rPr>
              <a:t>e</a:t>
            </a:r>
            <a:endParaRPr sz="1400">
              <a:solidFill>
                <a:prstClr val="black"/>
              </a:solidFill>
              <a:latin typeface="Calibri"/>
              <a:cs typeface="Calibri"/>
            </a:endParaRPr>
          </a:p>
        </p:txBody>
      </p:sp>
      <p:sp>
        <p:nvSpPr>
          <p:cNvPr id="6" name="object 6"/>
          <p:cNvSpPr/>
          <p:nvPr/>
        </p:nvSpPr>
        <p:spPr>
          <a:xfrm>
            <a:off x="2694865" y="3041178"/>
            <a:ext cx="3328537" cy="259473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3184148"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8" name="object 8"/>
          <p:cNvSpPr/>
          <p:nvPr/>
        </p:nvSpPr>
        <p:spPr>
          <a:xfrm>
            <a:off x="3480435"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9" name="object 9"/>
          <p:cNvSpPr/>
          <p:nvPr/>
        </p:nvSpPr>
        <p:spPr>
          <a:xfrm>
            <a:off x="3795902"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10" name="object 10"/>
          <p:cNvSpPr/>
          <p:nvPr/>
        </p:nvSpPr>
        <p:spPr>
          <a:xfrm>
            <a:off x="4101845"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11" name="object 11"/>
          <p:cNvSpPr/>
          <p:nvPr/>
        </p:nvSpPr>
        <p:spPr>
          <a:xfrm>
            <a:off x="4417445"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12" name="object 12"/>
          <p:cNvSpPr/>
          <p:nvPr/>
        </p:nvSpPr>
        <p:spPr>
          <a:xfrm>
            <a:off x="4723394"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13" name="object 13"/>
          <p:cNvSpPr/>
          <p:nvPr/>
        </p:nvSpPr>
        <p:spPr>
          <a:xfrm>
            <a:off x="5038862" y="3479291"/>
            <a:ext cx="0" cy="1794510"/>
          </a:xfrm>
          <a:custGeom>
            <a:avLst/>
            <a:gdLst/>
            <a:ahLst/>
            <a:cxnLst/>
            <a:rect l="l" t="t" r="r" b="b"/>
            <a:pathLst>
              <a:path h="1794510">
                <a:moveTo>
                  <a:pt x="0" y="1794260"/>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14" name="object 14"/>
          <p:cNvSpPr/>
          <p:nvPr/>
        </p:nvSpPr>
        <p:spPr>
          <a:xfrm>
            <a:off x="5334639" y="3479291"/>
            <a:ext cx="0" cy="1794510"/>
          </a:xfrm>
          <a:custGeom>
            <a:avLst/>
            <a:gdLst/>
            <a:ahLst/>
            <a:cxnLst/>
            <a:rect l="l" t="t" r="r" b="b"/>
            <a:pathLst>
              <a:path h="1794510">
                <a:moveTo>
                  <a:pt x="0" y="1794260"/>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15" name="object 15"/>
          <p:cNvSpPr/>
          <p:nvPr/>
        </p:nvSpPr>
        <p:spPr>
          <a:xfrm>
            <a:off x="5631576" y="3479291"/>
            <a:ext cx="0" cy="1794510"/>
          </a:xfrm>
          <a:custGeom>
            <a:avLst/>
            <a:gdLst/>
            <a:ahLst/>
            <a:cxnLst/>
            <a:rect l="l" t="t" r="r" b="b"/>
            <a:pathLst>
              <a:path h="1794510">
                <a:moveTo>
                  <a:pt x="0" y="1794260"/>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16" name="object 16"/>
          <p:cNvSpPr/>
          <p:nvPr/>
        </p:nvSpPr>
        <p:spPr>
          <a:xfrm>
            <a:off x="6322558" y="3082787"/>
            <a:ext cx="3425311" cy="2511423"/>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7" name="object 17"/>
          <p:cNvSpPr/>
          <p:nvPr/>
        </p:nvSpPr>
        <p:spPr>
          <a:xfrm>
            <a:off x="6845045" y="3451981"/>
            <a:ext cx="0" cy="1821814"/>
          </a:xfrm>
          <a:custGeom>
            <a:avLst/>
            <a:gdLst/>
            <a:ahLst/>
            <a:cxnLst/>
            <a:rect l="l" t="t" r="r" b="b"/>
            <a:pathLst>
              <a:path h="1821814">
                <a:moveTo>
                  <a:pt x="0" y="1821570"/>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18" name="object 18"/>
          <p:cNvSpPr/>
          <p:nvPr/>
        </p:nvSpPr>
        <p:spPr>
          <a:xfrm>
            <a:off x="7141342" y="3451981"/>
            <a:ext cx="0" cy="1821814"/>
          </a:xfrm>
          <a:custGeom>
            <a:avLst/>
            <a:gdLst/>
            <a:ahLst/>
            <a:cxnLst/>
            <a:rect l="l" t="t" r="r" b="b"/>
            <a:pathLst>
              <a:path h="1821814">
                <a:moveTo>
                  <a:pt x="0" y="1821570"/>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19" name="object 19"/>
          <p:cNvSpPr/>
          <p:nvPr/>
        </p:nvSpPr>
        <p:spPr>
          <a:xfrm>
            <a:off x="7456809" y="3451981"/>
            <a:ext cx="0" cy="1821814"/>
          </a:xfrm>
          <a:custGeom>
            <a:avLst/>
            <a:gdLst/>
            <a:ahLst/>
            <a:cxnLst/>
            <a:rect l="l" t="t" r="r" b="b"/>
            <a:pathLst>
              <a:path h="1821814">
                <a:moveTo>
                  <a:pt x="0" y="1821570"/>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20" name="object 20"/>
          <p:cNvSpPr/>
          <p:nvPr/>
        </p:nvSpPr>
        <p:spPr>
          <a:xfrm>
            <a:off x="7762737"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21" name="object 21"/>
          <p:cNvSpPr/>
          <p:nvPr/>
        </p:nvSpPr>
        <p:spPr>
          <a:xfrm>
            <a:off x="8078358"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22" name="object 22"/>
          <p:cNvSpPr/>
          <p:nvPr/>
        </p:nvSpPr>
        <p:spPr>
          <a:xfrm>
            <a:off x="8384164"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23" name="object 23"/>
          <p:cNvSpPr/>
          <p:nvPr/>
        </p:nvSpPr>
        <p:spPr>
          <a:xfrm>
            <a:off x="8699753"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24" name="object 24"/>
          <p:cNvSpPr/>
          <p:nvPr/>
        </p:nvSpPr>
        <p:spPr>
          <a:xfrm>
            <a:off x="8995531"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25" name="object 25"/>
          <p:cNvSpPr/>
          <p:nvPr/>
        </p:nvSpPr>
        <p:spPr>
          <a:xfrm>
            <a:off x="9292467" y="3210428"/>
            <a:ext cx="0" cy="2063114"/>
          </a:xfrm>
          <a:custGeom>
            <a:avLst/>
            <a:gdLst/>
            <a:ahLst/>
            <a:cxnLst/>
            <a:rect l="l" t="t" r="r" b="b"/>
            <a:pathLst>
              <a:path h="2063114">
                <a:moveTo>
                  <a:pt x="0" y="2063124"/>
                </a:moveTo>
                <a:lnTo>
                  <a:pt x="0" y="0"/>
                </a:lnTo>
              </a:path>
            </a:pathLst>
          </a:custGeom>
          <a:ln w="9523">
            <a:solidFill>
              <a:srgbClr val="FF0000"/>
            </a:solidFill>
          </a:ln>
        </p:spPr>
        <p:txBody>
          <a:bodyPr wrap="square" lIns="0" tIns="0" rIns="0" bIns="0" rtlCol="0"/>
          <a:lstStyle/>
          <a:p>
            <a:endParaRPr>
              <a:solidFill>
                <a:prstClr val="black"/>
              </a:solidFill>
              <a:latin typeface="Calibri"/>
            </a:endParaRPr>
          </a:p>
        </p:txBody>
      </p:sp>
      <p:sp>
        <p:nvSpPr>
          <p:cNvPr id="26" name="object 26"/>
          <p:cNvSpPr/>
          <p:nvPr/>
        </p:nvSpPr>
        <p:spPr>
          <a:xfrm>
            <a:off x="1842669" y="1031938"/>
            <a:ext cx="489825" cy="48572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Shape 2"/>
          <p:cNvSpPr txBox="1"/>
          <p:nvPr/>
        </p:nvSpPr>
        <p:spPr>
          <a:xfrm>
            <a:off x="609600" y="1285920"/>
            <a:ext cx="5005920" cy="6428880"/>
          </a:xfrm>
          <a:prstGeom prst="rect">
            <a:avLst/>
          </a:prstGeom>
          <a:noFill/>
          <a:ln>
            <a:noFill/>
          </a:ln>
        </p:spPr>
        <p:txBody>
          <a:bodyPr lIns="90000" tIns="45000" rIns="90000" bIns="45000"/>
          <a:lstStyle/>
          <a:p>
            <a:pPr marL="274320" indent="-273960">
              <a:lnSpc>
                <a:spcPct val="100000"/>
              </a:lnSpc>
              <a:buClr>
                <a:srgbClr val="D34817"/>
              </a:buClr>
              <a:buSzPct val="85000"/>
              <a:buFont typeface="Wingdings 2" charset="2"/>
              <a:buChar char=""/>
            </a:pPr>
            <a:r>
              <a:rPr lang="en-US" sz="2400" spc="-1" dirty="0">
                <a:solidFill>
                  <a:srgbClr val="000000"/>
                </a:solidFill>
                <a:latin typeface="Perpetua"/>
              </a:rPr>
              <a:t>This is the base model for </a:t>
            </a:r>
            <a:r>
              <a:rPr lang="en-US" sz="2400" u="sng" spc="-1" dirty="0">
                <a:solidFill>
                  <a:srgbClr val="000000"/>
                </a:solidFill>
                <a:latin typeface="Perpetua"/>
              </a:rPr>
              <a:t>all</a:t>
            </a:r>
            <a:r>
              <a:rPr lang="en-US" sz="2400" spc="-1" dirty="0">
                <a:solidFill>
                  <a:srgbClr val="000000"/>
                </a:solidFill>
                <a:latin typeface="Perpetua"/>
              </a:rPr>
              <a:t> statistical machine learning</a:t>
            </a:r>
            <a:endParaRPr lang="en-US" sz="2400" b="0" strike="noStrike" spc="-1" dirty="0">
              <a:solidFill>
                <a:srgbClr val="000000"/>
              </a:solidFill>
              <a:latin typeface="Perpetua"/>
            </a:endParaRPr>
          </a:p>
          <a:p>
            <a:pPr marL="274320" indent="-273960">
              <a:lnSpc>
                <a:spcPct val="100000"/>
              </a:lnSpc>
              <a:buClr>
                <a:srgbClr val="D34817"/>
              </a:buClr>
              <a:buSzPct val="85000"/>
              <a:buFont typeface="Wingdings 2" charset="2"/>
              <a:buChar char=""/>
            </a:pPr>
            <a:r>
              <a:rPr lang="en-US" sz="2400" b="0" i="1" strike="noStrike" spc="-1" dirty="0">
                <a:solidFill>
                  <a:srgbClr val="000000"/>
                </a:solidFill>
                <a:latin typeface="Perpetua"/>
              </a:rPr>
              <a:t>x</a:t>
            </a:r>
            <a:r>
              <a:rPr lang="en-US" sz="2400" b="0" strike="noStrike" spc="-1" dirty="0">
                <a:solidFill>
                  <a:srgbClr val="000000"/>
                </a:solidFill>
                <a:latin typeface="Perpetua"/>
              </a:rPr>
              <a:t> is </a:t>
            </a:r>
            <a:r>
              <a:rPr lang="en-US" sz="2400" spc="-1" dirty="0">
                <a:solidFill>
                  <a:srgbClr val="000000"/>
                </a:solidFill>
                <a:latin typeface="Perpetua"/>
              </a:rPr>
              <a:t>a one feature data variable</a:t>
            </a:r>
            <a:endParaRPr lang="en-US" sz="2400" b="0" strike="noStrike" spc="-1" dirty="0">
              <a:solidFill>
                <a:srgbClr val="000000"/>
              </a:solidFill>
              <a:latin typeface="Perpetua"/>
            </a:endParaRPr>
          </a:p>
          <a:p>
            <a:pPr marL="274320" indent="-273960">
              <a:lnSpc>
                <a:spcPct val="100000"/>
              </a:lnSpc>
              <a:buClr>
                <a:srgbClr val="D34817"/>
              </a:buClr>
              <a:buSzPct val="85000"/>
              <a:buFont typeface="Wingdings 2" charset="2"/>
              <a:buChar char=""/>
            </a:pPr>
            <a:r>
              <a:rPr lang="en-US" sz="2400" b="0" i="1" strike="noStrike" spc="-1" dirty="0">
                <a:solidFill>
                  <a:srgbClr val="000000"/>
                </a:solidFill>
                <a:latin typeface="Perpetua"/>
              </a:rPr>
              <a:t>y</a:t>
            </a:r>
            <a:r>
              <a:rPr lang="en-US" sz="2400" b="0" strike="noStrike" spc="-1" dirty="0">
                <a:solidFill>
                  <a:srgbClr val="000000"/>
                </a:solidFill>
                <a:latin typeface="Perpetua"/>
              </a:rPr>
              <a:t> is the value we are trying to predict</a:t>
            </a:r>
          </a:p>
          <a:p>
            <a:pPr marL="274320" indent="-273960">
              <a:lnSpc>
                <a:spcPct val="100000"/>
              </a:lnSpc>
              <a:buClr>
                <a:srgbClr val="D34817"/>
              </a:buClr>
              <a:buSzPct val="85000"/>
              <a:buFont typeface="Wingdings 2" charset="2"/>
              <a:buChar char=""/>
            </a:pPr>
            <a:r>
              <a:rPr lang="en-US" sz="2400" b="0" strike="noStrike" spc="-1" dirty="0">
                <a:solidFill>
                  <a:srgbClr val="000000"/>
                </a:solidFill>
                <a:latin typeface="Perpetua"/>
              </a:rPr>
              <a:t>The regression model is</a:t>
            </a:r>
          </a:p>
          <a:p>
            <a:pPr marL="274320" indent="-273960">
              <a:lnSpc>
                <a:spcPct val="100000"/>
              </a:lnSpc>
              <a:spcBef>
                <a:spcPts val="581"/>
              </a:spcBef>
            </a:pPr>
            <a:endParaRPr lang="en-US" sz="2400" b="0" strike="noStrike" spc="-1" dirty="0">
              <a:solidFill>
                <a:srgbClr val="000000"/>
              </a:solidFill>
              <a:latin typeface="Perpetua"/>
            </a:endParaRPr>
          </a:p>
          <a:p>
            <a:pPr marL="274320" indent="-273960">
              <a:lnSpc>
                <a:spcPct val="100000"/>
              </a:lnSpc>
              <a:spcBef>
                <a:spcPts val="581"/>
              </a:spcBef>
            </a:pPr>
            <a:r>
              <a:rPr lang="en-US" sz="2400" b="0" strike="noStrike" spc="-1" dirty="0">
                <a:solidFill>
                  <a:srgbClr val="000000"/>
                </a:solidFill>
                <a:latin typeface="Perpetua"/>
              </a:rPr>
              <a:t>Two parameters to estimate – the slope of the line w</a:t>
            </a:r>
            <a:r>
              <a:rPr lang="en-US" sz="2400" b="0" strike="noStrike" spc="-1" baseline="-25000" dirty="0">
                <a:solidFill>
                  <a:srgbClr val="000000"/>
                </a:solidFill>
                <a:latin typeface="Perpetua"/>
              </a:rPr>
              <a:t>1</a:t>
            </a:r>
            <a:r>
              <a:rPr lang="en-US" sz="2400" b="0" strike="noStrike" spc="-1" dirty="0">
                <a:solidFill>
                  <a:srgbClr val="000000"/>
                </a:solidFill>
                <a:latin typeface="Perpetua"/>
              </a:rPr>
              <a:t> and the </a:t>
            </a:r>
            <a:r>
              <a:rPr lang="en-US" sz="2400" b="0" i="1" strike="noStrike" spc="-1" dirty="0">
                <a:solidFill>
                  <a:srgbClr val="000000"/>
                </a:solidFill>
                <a:latin typeface="Perpetua"/>
              </a:rPr>
              <a:t>y</a:t>
            </a:r>
            <a:r>
              <a:rPr lang="en-US" sz="2400" b="0" strike="noStrike" spc="-1" dirty="0">
                <a:solidFill>
                  <a:srgbClr val="000000"/>
                </a:solidFill>
                <a:latin typeface="Perpetua"/>
              </a:rPr>
              <a:t>-intercept w</a:t>
            </a:r>
            <a:r>
              <a:rPr lang="en-US" sz="2400" b="0" strike="noStrike" spc="-1" baseline="-25000" dirty="0">
                <a:solidFill>
                  <a:srgbClr val="000000"/>
                </a:solidFill>
                <a:latin typeface="Perpetua"/>
              </a:rPr>
              <a:t>0</a:t>
            </a:r>
            <a:r>
              <a:rPr lang="en-US" sz="2400" b="0" strike="noStrike" spc="-1" dirty="0">
                <a:solidFill>
                  <a:srgbClr val="000000"/>
                </a:solidFill>
                <a:latin typeface="Perpetua"/>
              </a:rPr>
              <a:t> </a:t>
            </a:r>
          </a:p>
          <a:p>
            <a:pPr marL="274320" indent="-273960">
              <a:lnSpc>
                <a:spcPct val="100000"/>
              </a:lnSpc>
              <a:buClr>
                <a:srgbClr val="D34817"/>
              </a:buClr>
              <a:buSzPct val="85000"/>
              <a:buFont typeface="Wingdings 2" charset="2"/>
              <a:buChar char=""/>
            </a:pPr>
            <a:r>
              <a:rPr lang="en-US" sz="2400" b="0" strike="noStrike" spc="-1" dirty="0">
                <a:solidFill>
                  <a:srgbClr val="000000"/>
                </a:solidFill>
                <a:latin typeface="Perpetua"/>
              </a:rPr>
              <a:t>ε is the unexplained, random, or error component. </a:t>
            </a:r>
          </a:p>
        </p:txBody>
      </p:sp>
      <p:pic>
        <p:nvPicPr>
          <p:cNvPr id="323" name="Object 3"/>
          <p:cNvPicPr/>
          <p:nvPr/>
        </p:nvPicPr>
        <p:blipFill>
          <a:blip r:embed="rId3" cstate="print"/>
          <a:stretch/>
        </p:blipFill>
        <p:spPr>
          <a:xfrm>
            <a:off x="1320800" y="3142570"/>
            <a:ext cx="3085440" cy="520200"/>
          </a:xfrm>
          <a:prstGeom prst="rect">
            <a:avLst/>
          </a:prstGeom>
          <a:ln>
            <a:noFill/>
          </a:ln>
        </p:spPr>
      </p:pic>
      <p:pic>
        <p:nvPicPr>
          <p:cNvPr id="325" name="Picture 5"/>
          <p:cNvPicPr/>
          <p:nvPr/>
        </p:nvPicPr>
        <p:blipFill>
          <a:blip r:embed="rId4" cstate="print"/>
          <a:stretch/>
        </p:blipFill>
        <p:spPr>
          <a:xfrm>
            <a:off x="5520000" y="1433384"/>
            <a:ext cx="6432000" cy="4588474"/>
          </a:xfrm>
          <a:prstGeom prst="rect">
            <a:avLst/>
          </a:prstGeom>
          <a:ln>
            <a:noFill/>
          </a:ln>
        </p:spPr>
      </p:pic>
      <p:sp>
        <p:nvSpPr>
          <p:cNvPr id="6" name="Title 1">
            <a:extLst>
              <a:ext uri="{FF2B5EF4-FFF2-40B4-BE49-F238E27FC236}">
                <a16:creationId xmlns:a16="http://schemas.microsoft.com/office/drawing/2014/main" id="{D7657946-FC7F-477C-9867-0ED704A858E1}"/>
              </a:ext>
            </a:extLst>
          </p:cNvPr>
          <p:cNvSpPr txBox="1">
            <a:spLocks/>
          </p:cNvSpPr>
          <p:nvPr/>
        </p:nvSpPr>
        <p:spPr>
          <a:xfrm>
            <a:off x="257008" y="416817"/>
            <a:ext cx="11740617" cy="821500"/>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accent2">
                    <a:lumMod val="75000"/>
                  </a:schemeClr>
                </a:solidFill>
                <a:effectLst/>
                <a:uLnTx/>
                <a:uFillTx/>
                <a:latin typeface="+mj-lt"/>
                <a:ea typeface="+mj-ea"/>
                <a:cs typeface="+mj-cs"/>
              </a:rPr>
              <a:t>Simplest</a:t>
            </a:r>
            <a:r>
              <a:rPr kumimoji="0" lang="en-IN" sz="4400" b="0" i="0" u="none" strike="noStrike" kern="1200" cap="none" spc="0" normalizeH="0" noProof="0" dirty="0">
                <a:ln>
                  <a:noFill/>
                </a:ln>
                <a:solidFill>
                  <a:schemeClr val="accent2">
                    <a:lumMod val="75000"/>
                  </a:schemeClr>
                </a:solidFill>
                <a:effectLst/>
                <a:uLnTx/>
                <a:uFillTx/>
                <a:latin typeface="+mj-lt"/>
                <a:ea typeface="+mj-ea"/>
                <a:cs typeface="+mj-cs"/>
              </a:rPr>
              <a:t> Possible </a:t>
            </a:r>
            <a:r>
              <a:rPr kumimoji="0" lang="en-IN" sz="4400" b="0" i="0" u="none" strike="noStrike" kern="1200" cap="none" spc="0" normalizeH="0" baseline="0" noProof="0" dirty="0">
                <a:ln>
                  <a:noFill/>
                </a:ln>
                <a:solidFill>
                  <a:schemeClr val="accent2">
                    <a:lumMod val="75000"/>
                  </a:schemeClr>
                </a:solidFill>
                <a:effectLst/>
                <a:uLnTx/>
                <a:uFillTx/>
                <a:latin typeface="+mj-lt"/>
                <a:ea typeface="+mj-ea"/>
                <a:cs typeface="+mj-cs"/>
              </a:rPr>
              <a:t>Linear Regression Model</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2472"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952072" y="274685"/>
            <a:ext cx="10972800" cy="1221148"/>
          </a:xfrm>
          <a:prstGeom prst="rect">
            <a:avLst/>
          </a:prstGeom>
        </p:spPr>
        <p:txBody>
          <a:bodyPr vert="horz" wrap="square" lIns="0" tIns="843578" rIns="0" bIns="0" rtlCol="0">
            <a:spAutoFit/>
          </a:bodyPr>
          <a:lstStyle/>
          <a:p>
            <a:pPr marL="22860"/>
            <a:r>
              <a:rPr sz="2400" b="0" spc="5" dirty="0">
                <a:solidFill>
                  <a:srgbClr val="1F2528"/>
                </a:solidFill>
                <a:latin typeface="Trebuchet MS"/>
                <a:cs typeface="Trebuchet MS"/>
              </a:rPr>
              <a:t>Scali</a:t>
            </a:r>
            <a:r>
              <a:rPr sz="2400" b="0" dirty="0">
                <a:solidFill>
                  <a:srgbClr val="1F2528"/>
                </a:solidFill>
                <a:latin typeface="Trebuchet MS"/>
                <a:cs typeface="Trebuchet MS"/>
              </a:rPr>
              <a:t>ng</a:t>
            </a:r>
            <a:endParaRPr sz="2400">
              <a:latin typeface="Trebuchet MS"/>
              <a:cs typeface="Trebuchet MS"/>
            </a:endParaRPr>
          </a:p>
        </p:txBody>
      </p:sp>
      <p:sp>
        <p:nvSpPr>
          <p:cNvPr id="4" name="object 4"/>
          <p:cNvSpPr txBox="1">
            <a:spLocks noGrp="1"/>
          </p:cNvSpPr>
          <p:nvPr>
            <p:ph type="body" idx="1"/>
          </p:nvPr>
        </p:nvSpPr>
        <p:spPr>
          <a:xfrm>
            <a:off x="1086317" y="1675689"/>
            <a:ext cx="10704309" cy="2916952"/>
          </a:xfrm>
          <a:prstGeom prst="rect">
            <a:avLst/>
          </a:prstGeom>
        </p:spPr>
        <p:txBody>
          <a:bodyPr vert="horz" wrap="square" lIns="0" tIns="0" rIns="0" bIns="0" rtlCol="0">
            <a:spAutoFit/>
          </a:bodyPr>
          <a:lstStyle/>
          <a:p>
            <a:pPr marL="379730" marR="5080" indent="-367030">
              <a:lnSpc>
                <a:spcPct val="115100"/>
              </a:lnSpc>
              <a:buFont typeface="Arial"/>
              <a:buChar char="●"/>
              <a:tabLst>
                <a:tab pos="380365" algn="l"/>
              </a:tabLst>
            </a:pPr>
            <a:r>
              <a:rPr dirty="0"/>
              <a:t>Mo</a:t>
            </a:r>
            <a:r>
              <a:rPr spc="-10" dirty="0"/>
              <a:t>d</a:t>
            </a:r>
            <a:r>
              <a:rPr spc="-5" dirty="0"/>
              <a:t>e</a:t>
            </a:r>
            <a:r>
              <a:rPr spc="-10" dirty="0"/>
              <a:t>l</a:t>
            </a:r>
            <a:r>
              <a:rPr dirty="0"/>
              <a:t>s</a:t>
            </a:r>
            <a:r>
              <a:rPr spc="50" dirty="0">
                <a:latin typeface="Times New Roman"/>
                <a:cs typeface="Times New Roman"/>
              </a:rPr>
              <a:t> </a:t>
            </a:r>
            <a:r>
              <a:rPr dirty="0"/>
              <a:t>th</a:t>
            </a:r>
            <a:r>
              <a:rPr spc="-10" dirty="0"/>
              <a:t>a</a:t>
            </a:r>
            <a:r>
              <a:rPr spc="-5" dirty="0"/>
              <a:t>t</a:t>
            </a:r>
            <a:r>
              <a:rPr spc="30" dirty="0">
                <a:latin typeface="Times New Roman"/>
                <a:cs typeface="Times New Roman"/>
              </a:rPr>
              <a:t> </a:t>
            </a:r>
            <a:r>
              <a:rPr spc="-5" dirty="0"/>
              <a:t>ar</a:t>
            </a:r>
            <a:r>
              <a:rPr dirty="0"/>
              <a:t>e</a:t>
            </a:r>
            <a:r>
              <a:rPr spc="15" dirty="0">
                <a:latin typeface="Times New Roman"/>
                <a:cs typeface="Times New Roman"/>
              </a:rPr>
              <a:t> </a:t>
            </a:r>
            <a:r>
              <a:rPr dirty="0"/>
              <a:t>smo</a:t>
            </a:r>
            <a:r>
              <a:rPr spc="-10" dirty="0"/>
              <a:t>oth</a:t>
            </a:r>
            <a:r>
              <a:rPr spc="65" dirty="0">
                <a:latin typeface="Times New Roman"/>
                <a:cs typeface="Times New Roman"/>
              </a:rPr>
              <a:t> </a:t>
            </a:r>
            <a:r>
              <a:rPr dirty="0"/>
              <a:t>fu</a:t>
            </a:r>
            <a:r>
              <a:rPr spc="-10" dirty="0"/>
              <a:t>n</a:t>
            </a:r>
            <a:r>
              <a:rPr dirty="0"/>
              <a:t>ctio</a:t>
            </a:r>
            <a:r>
              <a:rPr spc="-10" dirty="0"/>
              <a:t>n</a:t>
            </a:r>
            <a:r>
              <a:rPr dirty="0"/>
              <a:t>s</a:t>
            </a:r>
            <a:r>
              <a:rPr spc="5" dirty="0">
                <a:latin typeface="Times New Roman"/>
                <a:cs typeface="Times New Roman"/>
              </a:rPr>
              <a:t> </a:t>
            </a:r>
            <a:r>
              <a:rPr spc="-15" dirty="0"/>
              <a:t>o</a:t>
            </a:r>
            <a:r>
              <a:rPr spc="-5" dirty="0"/>
              <a:t>f</a:t>
            </a:r>
            <a:r>
              <a:rPr spc="40" dirty="0">
                <a:latin typeface="Times New Roman"/>
                <a:cs typeface="Times New Roman"/>
              </a:rPr>
              <a:t> </a:t>
            </a:r>
            <a:r>
              <a:rPr spc="-5" dirty="0"/>
              <a:t>i</a:t>
            </a:r>
            <a:r>
              <a:rPr spc="-10" dirty="0"/>
              <a:t>n</a:t>
            </a:r>
            <a:r>
              <a:rPr spc="-5" dirty="0"/>
              <a:t>p</a:t>
            </a:r>
            <a:r>
              <a:rPr spc="-10" dirty="0"/>
              <a:t>u</a:t>
            </a:r>
            <a:r>
              <a:rPr spc="-5" dirty="0"/>
              <a:t>t</a:t>
            </a:r>
            <a:r>
              <a:rPr spc="30" dirty="0">
                <a:latin typeface="Times New Roman"/>
                <a:cs typeface="Times New Roman"/>
              </a:rPr>
              <a:t> </a:t>
            </a:r>
            <a:r>
              <a:rPr dirty="0"/>
              <a:t>fe</a:t>
            </a:r>
            <a:r>
              <a:rPr spc="-10" dirty="0"/>
              <a:t>a</a:t>
            </a:r>
            <a:r>
              <a:rPr dirty="0"/>
              <a:t>tur</a:t>
            </a:r>
            <a:r>
              <a:rPr spc="-10" dirty="0"/>
              <a:t>e</a:t>
            </a:r>
            <a:r>
              <a:rPr dirty="0"/>
              <a:t>s</a:t>
            </a:r>
            <a:r>
              <a:rPr spc="5" dirty="0">
                <a:latin typeface="Times New Roman"/>
                <a:cs typeface="Times New Roman"/>
              </a:rPr>
              <a:t> </a:t>
            </a:r>
            <a:r>
              <a:rPr spc="-5" dirty="0"/>
              <a:t>ar</a:t>
            </a:r>
            <a:r>
              <a:rPr dirty="0"/>
              <a:t>e</a:t>
            </a:r>
            <a:r>
              <a:rPr spc="35" dirty="0">
                <a:latin typeface="Times New Roman"/>
                <a:cs typeface="Times New Roman"/>
              </a:rPr>
              <a:t> </a:t>
            </a:r>
            <a:r>
              <a:rPr dirty="0"/>
              <a:t>se</a:t>
            </a:r>
            <a:r>
              <a:rPr spc="-10" dirty="0"/>
              <a:t>n</a:t>
            </a:r>
            <a:r>
              <a:rPr dirty="0"/>
              <a:t>sitive</a:t>
            </a:r>
            <a:r>
              <a:rPr spc="55" dirty="0">
                <a:latin typeface="Times New Roman"/>
                <a:cs typeface="Times New Roman"/>
              </a:rPr>
              <a:t> </a:t>
            </a:r>
            <a:r>
              <a:rPr spc="-10" dirty="0"/>
              <a:t>to</a:t>
            </a:r>
            <a:r>
              <a:rPr spc="25" dirty="0">
                <a:latin typeface="Times New Roman"/>
                <a:cs typeface="Times New Roman"/>
              </a:rPr>
              <a:t> </a:t>
            </a:r>
            <a:r>
              <a:rPr dirty="0"/>
              <a:t>the</a:t>
            </a:r>
            <a:r>
              <a:rPr spc="35" dirty="0">
                <a:latin typeface="Times New Roman"/>
                <a:cs typeface="Times New Roman"/>
              </a:rPr>
              <a:t> </a:t>
            </a:r>
            <a:r>
              <a:rPr dirty="0"/>
              <a:t>sca</a:t>
            </a:r>
            <a:r>
              <a:rPr spc="-10" dirty="0"/>
              <a:t>l</a:t>
            </a:r>
            <a:r>
              <a:rPr dirty="0"/>
              <a:t>e</a:t>
            </a:r>
            <a:r>
              <a:rPr dirty="0">
                <a:latin typeface="Times New Roman"/>
                <a:cs typeface="Times New Roman"/>
              </a:rPr>
              <a:t> </a:t>
            </a:r>
            <a:r>
              <a:rPr spc="-15" dirty="0"/>
              <a:t>o</a:t>
            </a:r>
            <a:r>
              <a:rPr spc="-5" dirty="0"/>
              <a:t>f</a:t>
            </a:r>
            <a:r>
              <a:rPr spc="15" dirty="0">
                <a:latin typeface="Times New Roman"/>
                <a:cs typeface="Times New Roman"/>
              </a:rPr>
              <a:t> </a:t>
            </a:r>
            <a:r>
              <a:rPr dirty="0"/>
              <a:t>the</a:t>
            </a:r>
            <a:r>
              <a:rPr spc="35" dirty="0">
                <a:latin typeface="Times New Roman"/>
                <a:cs typeface="Times New Roman"/>
              </a:rPr>
              <a:t> </a:t>
            </a:r>
            <a:r>
              <a:rPr spc="-5" dirty="0"/>
              <a:t>i</a:t>
            </a:r>
            <a:r>
              <a:rPr spc="-10" dirty="0"/>
              <a:t>n</a:t>
            </a:r>
            <a:r>
              <a:rPr spc="-5" dirty="0"/>
              <a:t>p</a:t>
            </a:r>
            <a:r>
              <a:rPr spc="-10" dirty="0"/>
              <a:t>u</a:t>
            </a:r>
            <a:r>
              <a:rPr spc="-5" dirty="0"/>
              <a:t>t</a:t>
            </a:r>
            <a:r>
              <a:rPr spc="30" dirty="0">
                <a:latin typeface="Times New Roman"/>
                <a:cs typeface="Times New Roman"/>
              </a:rPr>
              <a:t> </a:t>
            </a:r>
            <a:r>
              <a:rPr dirty="0"/>
              <a:t>(e</a:t>
            </a:r>
            <a:r>
              <a:rPr spc="-10" dirty="0"/>
              <a:t>g</a:t>
            </a:r>
            <a:r>
              <a:rPr spc="-5" dirty="0"/>
              <a:t>.</a:t>
            </a:r>
            <a:r>
              <a:rPr spc="55" dirty="0">
                <a:latin typeface="Times New Roman"/>
                <a:cs typeface="Times New Roman"/>
              </a:rPr>
              <a:t> </a:t>
            </a:r>
            <a:r>
              <a:rPr spc="-5" dirty="0"/>
              <a:t>L</a:t>
            </a:r>
            <a:r>
              <a:rPr spc="-10" dirty="0"/>
              <a:t>i</a:t>
            </a:r>
            <a:r>
              <a:rPr spc="-5" dirty="0"/>
              <a:t>n</a:t>
            </a:r>
            <a:r>
              <a:rPr spc="-10" dirty="0"/>
              <a:t>e</a:t>
            </a:r>
            <a:r>
              <a:rPr spc="-5" dirty="0"/>
              <a:t>a</a:t>
            </a:r>
            <a:r>
              <a:rPr dirty="0"/>
              <a:t>r</a:t>
            </a:r>
            <a:r>
              <a:rPr spc="15" dirty="0">
                <a:latin typeface="Times New Roman"/>
                <a:cs typeface="Times New Roman"/>
              </a:rPr>
              <a:t> </a:t>
            </a:r>
            <a:r>
              <a:rPr spc="-5" dirty="0"/>
              <a:t>R</a:t>
            </a:r>
            <a:r>
              <a:rPr spc="-10" dirty="0"/>
              <a:t>e</a:t>
            </a:r>
            <a:r>
              <a:rPr spc="-5" dirty="0"/>
              <a:t>gr</a:t>
            </a:r>
            <a:r>
              <a:rPr spc="-10" dirty="0"/>
              <a:t>e</a:t>
            </a:r>
            <a:r>
              <a:rPr dirty="0"/>
              <a:t>ssi</a:t>
            </a:r>
            <a:r>
              <a:rPr spc="-10" dirty="0"/>
              <a:t>o</a:t>
            </a:r>
            <a:r>
              <a:rPr spc="-5" dirty="0"/>
              <a:t>n)</a:t>
            </a:r>
          </a:p>
          <a:p>
            <a:pPr marL="379730" marR="895985" indent="-367030">
              <a:lnSpc>
                <a:spcPct val="137200"/>
              </a:lnSpc>
              <a:spcBef>
                <a:spcPts val="180"/>
              </a:spcBef>
              <a:buFont typeface="Arial"/>
              <a:buChar char="●"/>
              <a:tabLst>
                <a:tab pos="380365" algn="l"/>
              </a:tabLst>
            </a:pPr>
            <a:r>
              <a:rPr dirty="0"/>
              <a:t>Sc</a:t>
            </a:r>
            <a:r>
              <a:rPr spc="-10" dirty="0"/>
              <a:t>a</a:t>
            </a:r>
            <a:r>
              <a:rPr spc="-5" dirty="0"/>
              <a:t>l</a:t>
            </a:r>
            <a:r>
              <a:rPr dirty="0"/>
              <a:t>e</a:t>
            </a:r>
            <a:r>
              <a:rPr spc="5" dirty="0">
                <a:latin typeface="Times New Roman"/>
                <a:cs typeface="Times New Roman"/>
              </a:rPr>
              <a:t> </a:t>
            </a:r>
            <a:r>
              <a:rPr spc="-5" dirty="0"/>
              <a:t>n</a:t>
            </a:r>
            <a:r>
              <a:rPr spc="-10" dirty="0"/>
              <a:t>u</a:t>
            </a:r>
            <a:r>
              <a:rPr dirty="0"/>
              <a:t>mer</a:t>
            </a:r>
            <a:r>
              <a:rPr spc="-10" dirty="0"/>
              <a:t>i</a:t>
            </a:r>
            <a:r>
              <a:rPr dirty="0"/>
              <a:t>cal</a:t>
            </a:r>
            <a:r>
              <a:rPr spc="20" dirty="0">
                <a:latin typeface="Times New Roman"/>
                <a:cs typeface="Times New Roman"/>
              </a:rPr>
              <a:t> </a:t>
            </a:r>
            <a:r>
              <a:rPr dirty="0"/>
              <a:t>var</a:t>
            </a:r>
            <a:r>
              <a:rPr spc="-10" dirty="0"/>
              <a:t>i</a:t>
            </a:r>
            <a:r>
              <a:rPr spc="-5" dirty="0"/>
              <a:t>a</a:t>
            </a:r>
            <a:r>
              <a:rPr spc="-10" dirty="0"/>
              <a:t>b</a:t>
            </a:r>
            <a:r>
              <a:rPr spc="-5" dirty="0"/>
              <a:t>l</a:t>
            </a:r>
            <a:r>
              <a:rPr spc="-10" dirty="0"/>
              <a:t>e</a:t>
            </a:r>
            <a:r>
              <a:rPr dirty="0"/>
              <a:t>s</a:t>
            </a:r>
            <a:r>
              <a:rPr spc="65" dirty="0">
                <a:latin typeface="Times New Roman"/>
                <a:cs typeface="Times New Roman"/>
              </a:rPr>
              <a:t> </a:t>
            </a:r>
            <a:r>
              <a:rPr spc="-5" dirty="0"/>
              <a:t>i</a:t>
            </a:r>
            <a:r>
              <a:rPr spc="-10" dirty="0"/>
              <a:t>nto</a:t>
            </a:r>
            <a:r>
              <a:rPr spc="40" dirty="0">
                <a:latin typeface="Times New Roman"/>
                <a:cs typeface="Times New Roman"/>
              </a:rPr>
              <a:t> </a:t>
            </a:r>
            <a:r>
              <a:rPr dirty="0"/>
              <a:t>a</a:t>
            </a:r>
            <a:r>
              <a:rPr spc="50" dirty="0">
                <a:latin typeface="Times New Roman"/>
                <a:cs typeface="Times New Roman"/>
              </a:rPr>
              <a:t> </a:t>
            </a:r>
            <a:r>
              <a:rPr dirty="0"/>
              <a:t>c</a:t>
            </a:r>
            <a:r>
              <a:rPr spc="-10" dirty="0"/>
              <a:t>e</a:t>
            </a:r>
            <a:r>
              <a:rPr dirty="0"/>
              <a:t>rtain</a:t>
            </a:r>
            <a:r>
              <a:rPr spc="40" dirty="0">
                <a:latin typeface="Times New Roman"/>
                <a:cs typeface="Times New Roman"/>
              </a:rPr>
              <a:t> </a:t>
            </a:r>
            <a:r>
              <a:rPr dirty="0"/>
              <a:t>ra</a:t>
            </a:r>
            <a:r>
              <a:rPr spc="-10" dirty="0"/>
              <a:t>n</a:t>
            </a:r>
            <a:r>
              <a:rPr spc="-5" dirty="0"/>
              <a:t>g</a:t>
            </a:r>
            <a:r>
              <a:rPr spc="-10" dirty="0"/>
              <a:t>e</a:t>
            </a:r>
            <a:r>
              <a:rPr spc="-5" dirty="0"/>
              <a:t>,</a:t>
            </a:r>
            <a:r>
              <a:rPr spc="70" dirty="0">
                <a:latin typeface="Times New Roman"/>
                <a:cs typeface="Times New Roman"/>
              </a:rPr>
              <a:t> </a:t>
            </a:r>
            <a:r>
              <a:rPr spc="-5" dirty="0"/>
              <a:t>d</a:t>
            </a:r>
            <a:r>
              <a:rPr spc="-10" dirty="0"/>
              <a:t>i</a:t>
            </a:r>
            <a:r>
              <a:rPr dirty="0"/>
              <a:t>vi</a:t>
            </a:r>
            <a:r>
              <a:rPr spc="-10" dirty="0"/>
              <a:t>d</a:t>
            </a:r>
            <a:r>
              <a:rPr spc="-5" dirty="0"/>
              <a:t>i</a:t>
            </a:r>
            <a:r>
              <a:rPr spc="-10" dirty="0"/>
              <a:t>n</a:t>
            </a:r>
            <a:r>
              <a:rPr dirty="0"/>
              <a:t>g</a:t>
            </a:r>
            <a:r>
              <a:rPr spc="25" dirty="0">
                <a:latin typeface="Times New Roman"/>
                <a:cs typeface="Times New Roman"/>
              </a:rPr>
              <a:t> </a:t>
            </a:r>
            <a:r>
              <a:rPr dirty="0"/>
              <a:t>va</a:t>
            </a:r>
            <a:r>
              <a:rPr spc="-10" dirty="0"/>
              <a:t>l</a:t>
            </a:r>
            <a:r>
              <a:rPr spc="-5" dirty="0"/>
              <a:t>u</a:t>
            </a:r>
            <a:r>
              <a:rPr spc="-10" dirty="0"/>
              <a:t>e</a:t>
            </a:r>
            <a:r>
              <a:rPr dirty="0"/>
              <a:t>s</a:t>
            </a:r>
            <a:r>
              <a:rPr spc="65" dirty="0">
                <a:latin typeface="Times New Roman"/>
                <a:cs typeface="Times New Roman"/>
              </a:rPr>
              <a:t> </a:t>
            </a:r>
            <a:r>
              <a:rPr spc="-5" dirty="0"/>
              <a:t>b</a:t>
            </a:r>
            <a:r>
              <a:rPr dirty="0"/>
              <a:t>y</a:t>
            </a:r>
            <a:r>
              <a:rPr spc="35" dirty="0">
                <a:latin typeface="Times New Roman"/>
                <a:cs typeface="Times New Roman"/>
              </a:rPr>
              <a:t> </a:t>
            </a:r>
            <a:r>
              <a:rPr dirty="0"/>
              <a:t>a</a:t>
            </a:r>
            <a:r>
              <a:rPr dirty="0">
                <a:latin typeface="Times New Roman"/>
                <a:cs typeface="Times New Roman"/>
              </a:rPr>
              <a:t> </a:t>
            </a:r>
            <a:r>
              <a:rPr spc="-5" dirty="0"/>
              <a:t>n</a:t>
            </a:r>
            <a:r>
              <a:rPr spc="-10" dirty="0"/>
              <a:t>o</a:t>
            </a:r>
            <a:r>
              <a:rPr dirty="0"/>
              <a:t>rma</a:t>
            </a:r>
            <a:r>
              <a:rPr spc="-10" dirty="0"/>
              <a:t>l</a:t>
            </a:r>
            <a:r>
              <a:rPr spc="-5" dirty="0"/>
              <a:t>iz</a:t>
            </a:r>
            <a:r>
              <a:rPr spc="-10" dirty="0"/>
              <a:t>a</a:t>
            </a:r>
            <a:r>
              <a:rPr dirty="0"/>
              <a:t>tion</a:t>
            </a:r>
            <a:r>
              <a:rPr spc="-20" dirty="0">
                <a:latin typeface="Times New Roman"/>
                <a:cs typeface="Times New Roman"/>
              </a:rPr>
              <a:t> </a:t>
            </a:r>
            <a:r>
              <a:rPr dirty="0"/>
              <a:t>co</a:t>
            </a:r>
            <a:r>
              <a:rPr spc="-10" dirty="0"/>
              <a:t>n</a:t>
            </a:r>
            <a:r>
              <a:rPr dirty="0"/>
              <a:t>sta</a:t>
            </a:r>
            <a:r>
              <a:rPr spc="-10" dirty="0"/>
              <a:t>n</a:t>
            </a:r>
            <a:r>
              <a:rPr spc="-5" dirty="0"/>
              <a:t>t</a:t>
            </a:r>
            <a:r>
              <a:rPr spc="65" dirty="0">
                <a:latin typeface="Times New Roman"/>
                <a:cs typeface="Times New Roman"/>
              </a:rPr>
              <a:t> </a:t>
            </a:r>
            <a:r>
              <a:rPr dirty="0"/>
              <a:t>(no</a:t>
            </a:r>
            <a:r>
              <a:rPr spc="40" dirty="0">
                <a:latin typeface="Times New Roman"/>
                <a:cs typeface="Times New Roman"/>
              </a:rPr>
              <a:t> </a:t>
            </a:r>
            <a:r>
              <a:rPr dirty="0"/>
              <a:t>ch</a:t>
            </a:r>
            <a:r>
              <a:rPr spc="-10" dirty="0"/>
              <a:t>a</a:t>
            </a:r>
            <a:r>
              <a:rPr spc="-5" dirty="0"/>
              <a:t>n</a:t>
            </a:r>
            <a:r>
              <a:rPr spc="-10" dirty="0"/>
              <a:t>g</a:t>
            </a:r>
            <a:r>
              <a:rPr spc="-5" dirty="0"/>
              <a:t>e</a:t>
            </a:r>
            <a:r>
              <a:rPr dirty="0"/>
              <a:t>s</a:t>
            </a:r>
            <a:r>
              <a:rPr spc="75" dirty="0">
                <a:latin typeface="Times New Roman"/>
                <a:cs typeface="Times New Roman"/>
              </a:rPr>
              <a:t> </a:t>
            </a:r>
            <a:r>
              <a:rPr spc="-5" dirty="0"/>
              <a:t>i</a:t>
            </a:r>
            <a:r>
              <a:rPr dirty="0"/>
              <a:t>n</a:t>
            </a:r>
            <a:r>
              <a:rPr spc="30" dirty="0">
                <a:latin typeface="Times New Roman"/>
                <a:cs typeface="Times New Roman"/>
              </a:rPr>
              <a:t> </a:t>
            </a:r>
            <a:r>
              <a:rPr dirty="0"/>
              <a:t>si</a:t>
            </a:r>
            <a:r>
              <a:rPr spc="-10" dirty="0"/>
              <a:t>n</a:t>
            </a:r>
            <a:r>
              <a:rPr spc="-5" dirty="0"/>
              <a:t>g</a:t>
            </a:r>
            <a:r>
              <a:rPr spc="-10" dirty="0"/>
              <a:t>l</a:t>
            </a:r>
            <a:r>
              <a:rPr spc="-5" dirty="0"/>
              <a:t>e</a:t>
            </a:r>
            <a:r>
              <a:rPr dirty="0"/>
              <a:t>-fe</a:t>
            </a:r>
            <a:r>
              <a:rPr spc="-10" dirty="0"/>
              <a:t>a</a:t>
            </a:r>
            <a:r>
              <a:rPr dirty="0"/>
              <a:t>ture</a:t>
            </a:r>
            <a:r>
              <a:rPr spc="-15" dirty="0">
                <a:latin typeface="Times New Roman"/>
                <a:cs typeface="Times New Roman"/>
              </a:rPr>
              <a:t> </a:t>
            </a:r>
            <a:r>
              <a:rPr spc="-5" dirty="0"/>
              <a:t>d</a:t>
            </a:r>
            <a:r>
              <a:rPr spc="-10" dirty="0"/>
              <a:t>i</a:t>
            </a:r>
            <a:r>
              <a:rPr dirty="0"/>
              <a:t>strib</a:t>
            </a:r>
            <a:r>
              <a:rPr spc="-10" dirty="0"/>
              <a:t>u</a:t>
            </a:r>
            <a:r>
              <a:rPr dirty="0"/>
              <a:t>tio</a:t>
            </a:r>
            <a:r>
              <a:rPr spc="-15" dirty="0"/>
              <a:t>n</a:t>
            </a:r>
            <a:r>
              <a:rPr dirty="0"/>
              <a:t>)</a:t>
            </a:r>
          </a:p>
          <a:p>
            <a:pPr>
              <a:spcBef>
                <a:spcPts val="25"/>
              </a:spcBef>
              <a:buFont typeface="Arial"/>
              <a:buChar char="●"/>
            </a:pPr>
            <a:endParaRPr sz="1650">
              <a:latin typeface="Times New Roman"/>
              <a:cs typeface="Times New Roman"/>
            </a:endParaRPr>
          </a:p>
          <a:p>
            <a:pPr marL="379730" indent="-367030">
              <a:buFont typeface="Arial"/>
              <a:buChar char="●"/>
              <a:tabLst>
                <a:tab pos="380365" algn="l"/>
              </a:tabLst>
            </a:pPr>
            <a:r>
              <a:rPr dirty="0"/>
              <a:t>P</a:t>
            </a:r>
            <a:r>
              <a:rPr spc="-10" dirty="0"/>
              <a:t>o</a:t>
            </a:r>
            <a:r>
              <a:rPr spc="-5" dirty="0"/>
              <a:t>p</a:t>
            </a:r>
            <a:r>
              <a:rPr spc="-10" dirty="0"/>
              <a:t>u</a:t>
            </a:r>
            <a:r>
              <a:rPr spc="-5" dirty="0"/>
              <a:t>l</a:t>
            </a:r>
            <a:r>
              <a:rPr spc="-10" dirty="0"/>
              <a:t>a</a:t>
            </a:r>
            <a:r>
              <a:rPr dirty="0"/>
              <a:t>r</a:t>
            </a:r>
            <a:r>
              <a:rPr spc="5" dirty="0">
                <a:latin typeface="Times New Roman"/>
                <a:cs typeface="Times New Roman"/>
              </a:rPr>
              <a:t> </a:t>
            </a:r>
            <a:r>
              <a:rPr dirty="0"/>
              <a:t>tec</a:t>
            </a:r>
            <a:r>
              <a:rPr spc="-10" dirty="0"/>
              <a:t>h</a:t>
            </a:r>
            <a:r>
              <a:rPr spc="-5" dirty="0"/>
              <a:t>n</a:t>
            </a:r>
            <a:r>
              <a:rPr spc="-10" dirty="0"/>
              <a:t>i</a:t>
            </a:r>
            <a:r>
              <a:rPr spc="-5" dirty="0"/>
              <a:t>q</a:t>
            </a:r>
            <a:r>
              <a:rPr spc="-10" dirty="0"/>
              <a:t>u</a:t>
            </a:r>
            <a:r>
              <a:rPr spc="-5" dirty="0"/>
              <a:t>es</a:t>
            </a:r>
          </a:p>
          <a:p>
            <a:pPr marL="836930" lvl="1" indent="-367030">
              <a:spcBef>
                <a:spcPts val="1605"/>
              </a:spcBef>
              <a:buFont typeface="Arial"/>
              <a:buChar char="○"/>
              <a:tabLst>
                <a:tab pos="837565" algn="l"/>
              </a:tabLst>
            </a:pPr>
            <a:r>
              <a:rPr dirty="0">
                <a:latin typeface="Arial"/>
                <a:cs typeface="Arial"/>
              </a:rPr>
              <a:t>Mi</a:t>
            </a:r>
            <a:r>
              <a:rPr spc="-10" dirty="0">
                <a:latin typeface="Arial"/>
                <a:cs typeface="Arial"/>
              </a:rPr>
              <a:t>n</a:t>
            </a:r>
            <a:r>
              <a:rPr dirty="0">
                <a:latin typeface="Arial"/>
                <a:cs typeface="Arial"/>
              </a:rPr>
              <a:t>Max</a:t>
            </a:r>
            <a:r>
              <a:rPr spc="35" dirty="0">
                <a:latin typeface="Times New Roman"/>
                <a:cs typeface="Times New Roman"/>
              </a:rPr>
              <a:t> </a:t>
            </a:r>
            <a:r>
              <a:rPr dirty="0">
                <a:latin typeface="Arial"/>
                <a:cs typeface="Arial"/>
              </a:rPr>
              <a:t>Sc</a:t>
            </a:r>
            <a:r>
              <a:rPr spc="-10" dirty="0">
                <a:latin typeface="Arial"/>
                <a:cs typeface="Arial"/>
              </a:rPr>
              <a:t>a</a:t>
            </a:r>
            <a:r>
              <a:rPr spc="-5" dirty="0">
                <a:latin typeface="Arial"/>
                <a:cs typeface="Arial"/>
              </a:rPr>
              <a:t>l</a:t>
            </a:r>
            <a:r>
              <a:rPr spc="-10" dirty="0">
                <a:latin typeface="Arial"/>
                <a:cs typeface="Arial"/>
              </a:rPr>
              <a:t>i</a:t>
            </a:r>
            <a:r>
              <a:rPr spc="-5" dirty="0">
                <a:latin typeface="Arial"/>
                <a:cs typeface="Arial"/>
              </a:rPr>
              <a:t>ng</a:t>
            </a:r>
            <a:endParaRPr>
              <a:latin typeface="Arial"/>
              <a:cs typeface="Arial"/>
            </a:endParaRPr>
          </a:p>
          <a:p>
            <a:pPr marL="836930" lvl="1" indent="-367030">
              <a:spcBef>
                <a:spcPts val="1595"/>
              </a:spcBef>
              <a:buFont typeface="Arial"/>
              <a:buChar char="○"/>
              <a:tabLst>
                <a:tab pos="837565" algn="l"/>
              </a:tabLst>
            </a:pPr>
            <a:r>
              <a:rPr dirty="0">
                <a:latin typeface="Arial"/>
                <a:cs typeface="Arial"/>
              </a:rPr>
              <a:t>Sta</a:t>
            </a:r>
            <a:r>
              <a:rPr spc="-10" dirty="0">
                <a:latin typeface="Arial"/>
                <a:cs typeface="Arial"/>
              </a:rPr>
              <a:t>n</a:t>
            </a:r>
            <a:r>
              <a:rPr spc="-5" dirty="0">
                <a:latin typeface="Arial"/>
                <a:cs typeface="Arial"/>
              </a:rPr>
              <a:t>d</a:t>
            </a:r>
            <a:r>
              <a:rPr spc="-10" dirty="0">
                <a:latin typeface="Arial"/>
                <a:cs typeface="Arial"/>
              </a:rPr>
              <a:t>a</a:t>
            </a:r>
            <a:r>
              <a:rPr dirty="0">
                <a:latin typeface="Arial"/>
                <a:cs typeface="Arial"/>
              </a:rPr>
              <a:t>rd</a:t>
            </a:r>
            <a:r>
              <a:rPr dirty="0">
                <a:latin typeface="Times New Roman"/>
                <a:cs typeface="Times New Roman"/>
              </a:rPr>
              <a:t> </a:t>
            </a:r>
            <a:r>
              <a:rPr spc="-10" dirty="0">
                <a:latin typeface="Arial"/>
                <a:cs typeface="Arial"/>
              </a:rPr>
              <a:t>(Z)</a:t>
            </a:r>
            <a:r>
              <a:rPr spc="35" dirty="0">
                <a:latin typeface="Times New Roman"/>
                <a:cs typeface="Times New Roman"/>
              </a:rPr>
              <a:t> </a:t>
            </a:r>
            <a:r>
              <a:rPr dirty="0">
                <a:latin typeface="Arial"/>
                <a:cs typeface="Arial"/>
              </a:rPr>
              <a:t>Sc</a:t>
            </a:r>
            <a:r>
              <a:rPr spc="-10" dirty="0">
                <a:latin typeface="Arial"/>
                <a:cs typeface="Arial"/>
              </a:rPr>
              <a:t>a</a:t>
            </a:r>
            <a:r>
              <a:rPr spc="-5" dirty="0">
                <a:latin typeface="Arial"/>
                <a:cs typeface="Arial"/>
              </a:rPr>
              <a:t>l</a:t>
            </a:r>
            <a:r>
              <a:rPr spc="-10" dirty="0">
                <a:latin typeface="Arial"/>
                <a:cs typeface="Arial"/>
              </a:rPr>
              <a:t>i</a:t>
            </a:r>
            <a:r>
              <a:rPr spc="-5" dirty="0">
                <a:latin typeface="Arial"/>
                <a:cs typeface="Arial"/>
              </a:rPr>
              <a:t>ng</a:t>
            </a:r>
            <a:endParaRPr>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221148"/>
          </a:xfrm>
          <a:prstGeom prst="rect">
            <a:avLst/>
          </a:prstGeom>
        </p:spPr>
        <p:txBody>
          <a:bodyPr vert="horz" wrap="square" lIns="0" tIns="843578" rIns="0" bIns="0" rtlCol="0">
            <a:spAutoFit/>
          </a:bodyPr>
          <a:lstStyle/>
          <a:p>
            <a:pPr marL="374015"/>
            <a:r>
              <a:rPr sz="2400" b="0" spc="-30" dirty="0">
                <a:solidFill>
                  <a:srgbClr val="1F2528"/>
                </a:solidFill>
                <a:latin typeface="Trebuchet MS"/>
                <a:cs typeface="Trebuchet MS"/>
              </a:rPr>
              <a:t>M</a:t>
            </a:r>
            <a:r>
              <a:rPr sz="2400" b="0" spc="-25" dirty="0">
                <a:solidFill>
                  <a:srgbClr val="1F2528"/>
                </a:solidFill>
                <a:latin typeface="Trebuchet MS"/>
                <a:cs typeface="Trebuchet MS"/>
              </a:rPr>
              <a:t>i</a:t>
            </a:r>
            <a:r>
              <a:rPr sz="2400" b="0" spc="-30" dirty="0">
                <a:solidFill>
                  <a:srgbClr val="1F2528"/>
                </a:solidFill>
                <a:latin typeface="Trebuchet MS"/>
                <a:cs typeface="Trebuchet MS"/>
              </a:rPr>
              <a:t>n</a:t>
            </a:r>
            <a:r>
              <a:rPr sz="2400" b="0" spc="-35" dirty="0">
                <a:solidFill>
                  <a:srgbClr val="1F2528"/>
                </a:solidFill>
                <a:latin typeface="Trebuchet MS"/>
                <a:cs typeface="Trebuchet MS"/>
              </a:rPr>
              <a:t>-</a:t>
            </a:r>
            <a:r>
              <a:rPr sz="2400" b="0" spc="-30" dirty="0">
                <a:solidFill>
                  <a:srgbClr val="1F2528"/>
                </a:solidFill>
                <a:latin typeface="Trebuchet MS"/>
                <a:cs typeface="Trebuchet MS"/>
              </a:rPr>
              <a:t>ma</a:t>
            </a:r>
            <a:r>
              <a:rPr sz="2400" b="0" dirty="0">
                <a:solidFill>
                  <a:srgbClr val="1F2528"/>
                </a:solidFill>
                <a:latin typeface="Trebuchet MS"/>
                <a:cs typeface="Trebuchet MS"/>
              </a:rPr>
              <a:t>x</a:t>
            </a:r>
            <a:r>
              <a:rPr sz="2400" b="0" spc="-55" dirty="0">
                <a:solidFill>
                  <a:srgbClr val="1F2528"/>
                </a:solidFill>
                <a:latin typeface="Times New Roman"/>
                <a:cs typeface="Times New Roman"/>
              </a:rPr>
              <a:t> </a:t>
            </a:r>
            <a:r>
              <a:rPr sz="2400" b="0" dirty="0">
                <a:solidFill>
                  <a:srgbClr val="1F2528"/>
                </a:solidFill>
                <a:latin typeface="Trebuchet MS"/>
                <a:cs typeface="Trebuchet MS"/>
              </a:rPr>
              <a:t>scali</a:t>
            </a:r>
            <a:r>
              <a:rPr sz="2400" b="0" spc="-15" dirty="0">
                <a:solidFill>
                  <a:srgbClr val="1F2528"/>
                </a:solidFill>
                <a:latin typeface="Trebuchet MS"/>
                <a:cs typeface="Trebuchet MS"/>
              </a:rPr>
              <a:t>n</a:t>
            </a:r>
            <a:r>
              <a:rPr sz="2400" b="0" dirty="0">
                <a:solidFill>
                  <a:srgbClr val="1F2528"/>
                </a:solidFill>
                <a:latin typeface="Trebuchet MS"/>
                <a:cs typeface="Trebuchet MS"/>
              </a:rPr>
              <a:t>g</a:t>
            </a:r>
            <a:endParaRPr sz="2400">
              <a:latin typeface="Trebuchet MS"/>
              <a:cs typeface="Trebuchet MS"/>
            </a:endParaRPr>
          </a:p>
        </p:txBody>
      </p:sp>
      <p:sp>
        <p:nvSpPr>
          <p:cNvPr id="4" name="object 4"/>
          <p:cNvSpPr/>
          <p:nvPr/>
        </p:nvSpPr>
        <p:spPr>
          <a:xfrm>
            <a:off x="2926462" y="5257038"/>
            <a:ext cx="2100453" cy="428472"/>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6612118" y="2697467"/>
            <a:ext cx="3751579" cy="2978150"/>
          </a:xfrm>
          <a:custGeom>
            <a:avLst/>
            <a:gdLst/>
            <a:ahLst/>
            <a:cxnLst/>
            <a:rect l="l" t="t" r="r" b="b"/>
            <a:pathLst>
              <a:path w="3751579" h="2978150">
                <a:moveTo>
                  <a:pt x="0" y="2977764"/>
                </a:moveTo>
                <a:lnTo>
                  <a:pt x="3750960" y="2977764"/>
                </a:lnTo>
                <a:lnTo>
                  <a:pt x="3750960" y="0"/>
                </a:lnTo>
                <a:lnTo>
                  <a:pt x="0" y="0"/>
                </a:lnTo>
                <a:lnTo>
                  <a:pt x="0" y="2977764"/>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6" name="object 6"/>
          <p:cNvSpPr/>
          <p:nvPr/>
        </p:nvSpPr>
        <p:spPr>
          <a:xfrm>
            <a:off x="6612118" y="2697467"/>
            <a:ext cx="3751579" cy="2978150"/>
          </a:xfrm>
          <a:custGeom>
            <a:avLst/>
            <a:gdLst/>
            <a:ahLst/>
            <a:cxnLst/>
            <a:rect l="l" t="t" r="r" b="b"/>
            <a:pathLst>
              <a:path w="3751579" h="2978150">
                <a:moveTo>
                  <a:pt x="0" y="2977764"/>
                </a:moveTo>
                <a:lnTo>
                  <a:pt x="3750960" y="2977764"/>
                </a:lnTo>
                <a:lnTo>
                  <a:pt x="3750960" y="0"/>
                </a:lnTo>
                <a:lnTo>
                  <a:pt x="0" y="0"/>
                </a:lnTo>
                <a:lnTo>
                  <a:pt x="0" y="2977764"/>
                </a:lnTo>
                <a:close/>
              </a:path>
            </a:pathLst>
          </a:custGeom>
          <a:ln w="9523">
            <a:solidFill>
              <a:srgbClr val="424242"/>
            </a:solidFill>
          </a:ln>
        </p:spPr>
        <p:txBody>
          <a:bodyPr wrap="square" lIns="0" tIns="0" rIns="0" bIns="0" rtlCol="0"/>
          <a:lstStyle/>
          <a:p>
            <a:endParaRPr>
              <a:solidFill>
                <a:prstClr val="black"/>
              </a:solidFill>
              <a:latin typeface="Calibri"/>
            </a:endParaRPr>
          </a:p>
        </p:txBody>
      </p:sp>
      <p:sp>
        <p:nvSpPr>
          <p:cNvPr id="7" name="object 7"/>
          <p:cNvSpPr/>
          <p:nvPr/>
        </p:nvSpPr>
        <p:spPr>
          <a:xfrm>
            <a:off x="6697858" y="2729352"/>
            <a:ext cx="311785" cy="204470"/>
          </a:xfrm>
          <a:custGeom>
            <a:avLst/>
            <a:gdLst/>
            <a:ahLst/>
            <a:cxnLst/>
            <a:rect l="l" t="t" r="r" b="b"/>
            <a:pathLst>
              <a:path w="311785" h="204469">
                <a:moveTo>
                  <a:pt x="0" y="204347"/>
                </a:moveTo>
                <a:lnTo>
                  <a:pt x="311337" y="204347"/>
                </a:lnTo>
                <a:lnTo>
                  <a:pt x="31133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8" name="object 8"/>
          <p:cNvSpPr/>
          <p:nvPr/>
        </p:nvSpPr>
        <p:spPr>
          <a:xfrm>
            <a:off x="7033900" y="2729362"/>
            <a:ext cx="0" cy="204470"/>
          </a:xfrm>
          <a:custGeom>
            <a:avLst/>
            <a:gdLst/>
            <a:ahLst/>
            <a:cxnLst/>
            <a:rect l="l" t="t" r="r" b="b"/>
            <a:pathLst>
              <a:path h="204469">
                <a:moveTo>
                  <a:pt x="0" y="0"/>
                </a:moveTo>
                <a:lnTo>
                  <a:pt x="0" y="204337"/>
                </a:lnTo>
              </a:path>
            </a:pathLst>
          </a:custGeom>
          <a:ln w="49369">
            <a:solidFill>
              <a:srgbClr val="FFFFFF"/>
            </a:solidFill>
          </a:ln>
        </p:spPr>
        <p:txBody>
          <a:bodyPr wrap="square" lIns="0" tIns="0" rIns="0" bIns="0" rtlCol="0"/>
          <a:lstStyle/>
          <a:p>
            <a:endParaRPr>
              <a:solidFill>
                <a:prstClr val="black"/>
              </a:solidFill>
              <a:latin typeface="Calibri"/>
            </a:endParaRPr>
          </a:p>
        </p:txBody>
      </p:sp>
      <p:sp>
        <p:nvSpPr>
          <p:cNvPr id="9" name="object 9"/>
          <p:cNvSpPr/>
          <p:nvPr/>
        </p:nvSpPr>
        <p:spPr>
          <a:xfrm>
            <a:off x="7058649" y="2729352"/>
            <a:ext cx="394970" cy="204470"/>
          </a:xfrm>
          <a:custGeom>
            <a:avLst/>
            <a:gdLst/>
            <a:ahLst/>
            <a:cxnLst/>
            <a:rect l="l" t="t" r="r" b="b"/>
            <a:pathLst>
              <a:path w="394970" h="204469">
                <a:moveTo>
                  <a:pt x="0" y="204347"/>
                </a:moveTo>
                <a:lnTo>
                  <a:pt x="394883" y="204347"/>
                </a:lnTo>
                <a:lnTo>
                  <a:pt x="394883"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0" name="object 10"/>
          <p:cNvSpPr/>
          <p:nvPr/>
        </p:nvSpPr>
        <p:spPr>
          <a:xfrm>
            <a:off x="7453517" y="2729352"/>
            <a:ext cx="671830" cy="204470"/>
          </a:xfrm>
          <a:custGeom>
            <a:avLst/>
            <a:gdLst/>
            <a:ahLst/>
            <a:cxnLst/>
            <a:rect l="l" t="t" r="r" b="b"/>
            <a:pathLst>
              <a:path w="671829" h="204469">
                <a:moveTo>
                  <a:pt x="0" y="204347"/>
                </a:moveTo>
                <a:lnTo>
                  <a:pt x="671571" y="204347"/>
                </a:lnTo>
                <a:lnTo>
                  <a:pt x="671571"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1" name="object 11"/>
          <p:cNvSpPr/>
          <p:nvPr/>
        </p:nvSpPr>
        <p:spPr>
          <a:xfrm>
            <a:off x="8125084" y="2729352"/>
            <a:ext cx="553085" cy="204470"/>
          </a:xfrm>
          <a:custGeom>
            <a:avLst/>
            <a:gdLst/>
            <a:ahLst/>
            <a:cxnLst/>
            <a:rect l="l" t="t" r="r" b="b"/>
            <a:pathLst>
              <a:path w="553084" h="204469">
                <a:moveTo>
                  <a:pt x="0" y="204347"/>
                </a:moveTo>
                <a:lnTo>
                  <a:pt x="552806" y="204347"/>
                </a:lnTo>
                <a:lnTo>
                  <a:pt x="552806"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2" name="object 12"/>
          <p:cNvSpPr/>
          <p:nvPr/>
        </p:nvSpPr>
        <p:spPr>
          <a:xfrm>
            <a:off x="8677899" y="2729352"/>
            <a:ext cx="1165860" cy="204470"/>
          </a:xfrm>
          <a:custGeom>
            <a:avLst/>
            <a:gdLst/>
            <a:ahLst/>
            <a:cxnLst/>
            <a:rect l="l" t="t" r="r" b="b"/>
            <a:pathLst>
              <a:path w="1165859" h="204469">
                <a:moveTo>
                  <a:pt x="0" y="204347"/>
                </a:moveTo>
                <a:lnTo>
                  <a:pt x="1165549" y="204347"/>
                </a:lnTo>
                <a:lnTo>
                  <a:pt x="1165549"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3" name="object 13"/>
          <p:cNvSpPr/>
          <p:nvPr/>
        </p:nvSpPr>
        <p:spPr>
          <a:xfrm>
            <a:off x="6697858" y="2938902"/>
            <a:ext cx="311785" cy="204470"/>
          </a:xfrm>
          <a:custGeom>
            <a:avLst/>
            <a:gdLst/>
            <a:ahLst/>
            <a:cxnLst/>
            <a:rect l="l" t="t" r="r" b="b"/>
            <a:pathLst>
              <a:path w="311785" h="204469">
                <a:moveTo>
                  <a:pt x="0" y="204347"/>
                </a:moveTo>
                <a:lnTo>
                  <a:pt x="311337" y="204347"/>
                </a:lnTo>
                <a:lnTo>
                  <a:pt x="31133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4" name="object 14"/>
          <p:cNvSpPr/>
          <p:nvPr/>
        </p:nvSpPr>
        <p:spPr>
          <a:xfrm>
            <a:off x="7009273" y="2938902"/>
            <a:ext cx="662305" cy="204470"/>
          </a:xfrm>
          <a:custGeom>
            <a:avLst/>
            <a:gdLst/>
            <a:ahLst/>
            <a:cxnLst/>
            <a:rect l="l" t="t" r="r" b="b"/>
            <a:pathLst>
              <a:path w="662304" h="204469">
                <a:moveTo>
                  <a:pt x="0" y="204347"/>
                </a:moveTo>
                <a:lnTo>
                  <a:pt x="661772" y="204347"/>
                </a:lnTo>
                <a:lnTo>
                  <a:pt x="661772"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5" name="object 15"/>
          <p:cNvSpPr/>
          <p:nvPr/>
        </p:nvSpPr>
        <p:spPr>
          <a:xfrm>
            <a:off x="7671054" y="2938902"/>
            <a:ext cx="104139" cy="204470"/>
          </a:xfrm>
          <a:custGeom>
            <a:avLst/>
            <a:gdLst/>
            <a:ahLst/>
            <a:cxnLst/>
            <a:rect l="l" t="t" r="r" b="b"/>
            <a:pathLst>
              <a:path w="104139" h="204469">
                <a:moveTo>
                  <a:pt x="0" y="204347"/>
                </a:moveTo>
                <a:lnTo>
                  <a:pt x="103774" y="204347"/>
                </a:lnTo>
                <a:lnTo>
                  <a:pt x="103774"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6" name="object 16"/>
          <p:cNvSpPr/>
          <p:nvPr/>
        </p:nvSpPr>
        <p:spPr>
          <a:xfrm>
            <a:off x="7774808" y="2938902"/>
            <a:ext cx="247015" cy="204470"/>
          </a:xfrm>
          <a:custGeom>
            <a:avLst/>
            <a:gdLst/>
            <a:ahLst/>
            <a:cxnLst/>
            <a:rect l="l" t="t" r="r" b="b"/>
            <a:pathLst>
              <a:path w="247014" h="204469">
                <a:moveTo>
                  <a:pt x="0" y="204347"/>
                </a:moveTo>
                <a:lnTo>
                  <a:pt x="247019" y="204347"/>
                </a:lnTo>
                <a:lnTo>
                  <a:pt x="247019"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7" name="object 17"/>
          <p:cNvSpPr/>
          <p:nvPr/>
        </p:nvSpPr>
        <p:spPr>
          <a:xfrm>
            <a:off x="8046476" y="2938912"/>
            <a:ext cx="0" cy="204470"/>
          </a:xfrm>
          <a:custGeom>
            <a:avLst/>
            <a:gdLst/>
            <a:ahLst/>
            <a:cxnLst/>
            <a:rect l="l" t="t" r="r" b="b"/>
            <a:pathLst>
              <a:path h="204469">
                <a:moveTo>
                  <a:pt x="0" y="0"/>
                </a:moveTo>
                <a:lnTo>
                  <a:pt x="0" y="204337"/>
                </a:lnTo>
              </a:path>
            </a:pathLst>
          </a:custGeom>
          <a:ln w="49367">
            <a:solidFill>
              <a:srgbClr val="FFFFFF"/>
            </a:solidFill>
          </a:ln>
        </p:spPr>
        <p:txBody>
          <a:bodyPr wrap="square" lIns="0" tIns="0" rIns="0" bIns="0" rtlCol="0"/>
          <a:lstStyle/>
          <a:p>
            <a:endParaRPr>
              <a:solidFill>
                <a:prstClr val="black"/>
              </a:solidFill>
              <a:latin typeface="Calibri"/>
            </a:endParaRPr>
          </a:p>
        </p:txBody>
      </p:sp>
      <p:sp>
        <p:nvSpPr>
          <p:cNvPr id="18" name="object 18"/>
          <p:cNvSpPr/>
          <p:nvPr/>
        </p:nvSpPr>
        <p:spPr>
          <a:xfrm>
            <a:off x="8071225" y="2938902"/>
            <a:ext cx="405130" cy="204470"/>
          </a:xfrm>
          <a:custGeom>
            <a:avLst/>
            <a:gdLst/>
            <a:ahLst/>
            <a:cxnLst/>
            <a:rect l="l" t="t" r="r" b="b"/>
            <a:pathLst>
              <a:path w="405129" h="204469">
                <a:moveTo>
                  <a:pt x="0" y="204347"/>
                </a:moveTo>
                <a:lnTo>
                  <a:pt x="404859" y="204347"/>
                </a:lnTo>
                <a:lnTo>
                  <a:pt x="404859"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9" name="object 19"/>
          <p:cNvSpPr/>
          <p:nvPr/>
        </p:nvSpPr>
        <p:spPr>
          <a:xfrm>
            <a:off x="8476123" y="2938902"/>
            <a:ext cx="158115" cy="204470"/>
          </a:xfrm>
          <a:custGeom>
            <a:avLst/>
            <a:gdLst/>
            <a:ahLst/>
            <a:cxnLst/>
            <a:rect l="l" t="t" r="r" b="b"/>
            <a:pathLst>
              <a:path w="158115" h="204469">
                <a:moveTo>
                  <a:pt x="0" y="204347"/>
                </a:moveTo>
                <a:lnTo>
                  <a:pt x="157912" y="204347"/>
                </a:lnTo>
                <a:lnTo>
                  <a:pt x="157912"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20" name="object 20"/>
          <p:cNvSpPr/>
          <p:nvPr/>
        </p:nvSpPr>
        <p:spPr>
          <a:xfrm>
            <a:off x="8653045" y="2938912"/>
            <a:ext cx="0" cy="414020"/>
          </a:xfrm>
          <a:custGeom>
            <a:avLst/>
            <a:gdLst/>
            <a:ahLst/>
            <a:cxnLst/>
            <a:rect l="l" t="t" r="r" b="b"/>
            <a:pathLst>
              <a:path h="414020">
                <a:moveTo>
                  <a:pt x="0" y="0"/>
                </a:moveTo>
                <a:lnTo>
                  <a:pt x="0" y="413887"/>
                </a:lnTo>
              </a:path>
            </a:pathLst>
          </a:custGeom>
          <a:ln w="60497">
            <a:solidFill>
              <a:srgbClr val="FFFFFF"/>
            </a:solidFill>
          </a:ln>
        </p:spPr>
        <p:txBody>
          <a:bodyPr wrap="square" lIns="0" tIns="0" rIns="0" bIns="0" rtlCol="0"/>
          <a:lstStyle/>
          <a:p>
            <a:endParaRPr>
              <a:solidFill>
                <a:prstClr val="black"/>
              </a:solidFill>
              <a:latin typeface="Calibri"/>
            </a:endParaRPr>
          </a:p>
        </p:txBody>
      </p:sp>
      <p:sp>
        <p:nvSpPr>
          <p:cNvPr id="21" name="object 21"/>
          <p:cNvSpPr/>
          <p:nvPr/>
        </p:nvSpPr>
        <p:spPr>
          <a:xfrm>
            <a:off x="8683386" y="2938902"/>
            <a:ext cx="148590" cy="204470"/>
          </a:xfrm>
          <a:custGeom>
            <a:avLst/>
            <a:gdLst/>
            <a:ahLst/>
            <a:cxnLst/>
            <a:rect l="l" t="t" r="r" b="b"/>
            <a:pathLst>
              <a:path w="148590" h="204469">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22" name="object 22"/>
          <p:cNvSpPr/>
          <p:nvPr/>
        </p:nvSpPr>
        <p:spPr>
          <a:xfrm>
            <a:off x="8851293" y="2938902"/>
            <a:ext cx="0" cy="414020"/>
          </a:xfrm>
          <a:custGeom>
            <a:avLst/>
            <a:gdLst/>
            <a:ahLst/>
            <a:cxnLst/>
            <a:rect l="l" t="t" r="r" b="b"/>
            <a:pathLst>
              <a:path h="414020">
                <a:moveTo>
                  <a:pt x="0" y="0"/>
                </a:moveTo>
                <a:lnTo>
                  <a:pt x="0" y="413897"/>
                </a:lnTo>
              </a:path>
            </a:pathLst>
          </a:custGeom>
          <a:ln w="60569">
            <a:solidFill>
              <a:srgbClr val="FFFFFF"/>
            </a:solidFill>
          </a:ln>
        </p:spPr>
        <p:txBody>
          <a:bodyPr wrap="square" lIns="0" tIns="0" rIns="0" bIns="0" rtlCol="0"/>
          <a:lstStyle/>
          <a:p>
            <a:endParaRPr>
              <a:solidFill>
                <a:prstClr val="black"/>
              </a:solidFill>
              <a:latin typeface="Calibri"/>
            </a:endParaRPr>
          </a:p>
        </p:txBody>
      </p:sp>
      <p:sp>
        <p:nvSpPr>
          <p:cNvPr id="23" name="object 23"/>
          <p:cNvSpPr/>
          <p:nvPr/>
        </p:nvSpPr>
        <p:spPr>
          <a:xfrm>
            <a:off x="8905547" y="2938902"/>
            <a:ext cx="0" cy="204470"/>
          </a:xfrm>
          <a:custGeom>
            <a:avLst/>
            <a:gdLst/>
            <a:ahLst/>
            <a:cxnLst/>
            <a:rect l="l" t="t" r="r" b="b"/>
            <a:pathLst>
              <a:path h="204469">
                <a:moveTo>
                  <a:pt x="0" y="0"/>
                </a:moveTo>
                <a:lnTo>
                  <a:pt x="0" y="204347"/>
                </a:lnTo>
              </a:path>
            </a:pathLst>
          </a:custGeom>
          <a:ln w="50633">
            <a:solidFill>
              <a:srgbClr val="FFFFFF"/>
            </a:solidFill>
          </a:ln>
        </p:spPr>
        <p:txBody>
          <a:bodyPr wrap="square" lIns="0" tIns="0" rIns="0" bIns="0" rtlCol="0"/>
          <a:lstStyle/>
          <a:p>
            <a:endParaRPr>
              <a:solidFill>
                <a:prstClr val="black"/>
              </a:solidFill>
              <a:latin typeface="Calibri"/>
            </a:endParaRPr>
          </a:p>
        </p:txBody>
      </p:sp>
      <p:sp>
        <p:nvSpPr>
          <p:cNvPr id="24" name="object 24"/>
          <p:cNvSpPr/>
          <p:nvPr/>
        </p:nvSpPr>
        <p:spPr>
          <a:xfrm>
            <a:off x="8930274" y="2938902"/>
            <a:ext cx="59690" cy="204470"/>
          </a:xfrm>
          <a:custGeom>
            <a:avLst/>
            <a:gdLst/>
            <a:ahLst/>
            <a:cxnLst/>
            <a:rect l="l" t="t" r="r" b="b"/>
            <a:pathLst>
              <a:path w="59690" h="204469">
                <a:moveTo>
                  <a:pt x="0" y="204347"/>
                </a:moveTo>
                <a:lnTo>
                  <a:pt x="59174" y="204347"/>
                </a:lnTo>
                <a:lnTo>
                  <a:pt x="59174"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25" name="object 25"/>
          <p:cNvSpPr/>
          <p:nvPr/>
        </p:nvSpPr>
        <p:spPr>
          <a:xfrm>
            <a:off x="8989435" y="2938902"/>
            <a:ext cx="148590" cy="204470"/>
          </a:xfrm>
          <a:custGeom>
            <a:avLst/>
            <a:gdLst/>
            <a:ahLst/>
            <a:cxnLst/>
            <a:rect l="l" t="t" r="r" b="b"/>
            <a:pathLst>
              <a:path w="148590" h="204469">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26" name="object 26"/>
          <p:cNvSpPr/>
          <p:nvPr/>
        </p:nvSpPr>
        <p:spPr>
          <a:xfrm>
            <a:off x="9152122" y="2938912"/>
            <a:ext cx="0" cy="414020"/>
          </a:xfrm>
          <a:custGeom>
            <a:avLst/>
            <a:gdLst/>
            <a:ahLst/>
            <a:cxnLst/>
            <a:rect l="l" t="t" r="r" b="b"/>
            <a:pathLst>
              <a:path h="414020">
                <a:moveTo>
                  <a:pt x="0" y="0"/>
                </a:moveTo>
                <a:lnTo>
                  <a:pt x="0" y="413887"/>
                </a:lnTo>
              </a:path>
            </a:pathLst>
          </a:custGeom>
          <a:ln w="69697">
            <a:solidFill>
              <a:srgbClr val="FFFFFF"/>
            </a:solidFill>
          </a:ln>
        </p:spPr>
        <p:txBody>
          <a:bodyPr wrap="square" lIns="0" tIns="0" rIns="0" bIns="0" rtlCol="0"/>
          <a:lstStyle/>
          <a:p>
            <a:endParaRPr>
              <a:solidFill>
                <a:prstClr val="black"/>
              </a:solidFill>
              <a:latin typeface="Calibri"/>
            </a:endParaRPr>
          </a:p>
        </p:txBody>
      </p:sp>
      <p:sp>
        <p:nvSpPr>
          <p:cNvPr id="27" name="object 27"/>
          <p:cNvSpPr/>
          <p:nvPr/>
        </p:nvSpPr>
        <p:spPr>
          <a:xfrm>
            <a:off x="9187067" y="2938902"/>
            <a:ext cx="99060" cy="204470"/>
          </a:xfrm>
          <a:custGeom>
            <a:avLst/>
            <a:gdLst/>
            <a:ahLst/>
            <a:cxnLst/>
            <a:rect l="l" t="t" r="r" b="b"/>
            <a:pathLst>
              <a:path w="99059" h="204469">
                <a:moveTo>
                  <a:pt x="0" y="204347"/>
                </a:moveTo>
                <a:lnTo>
                  <a:pt x="98750" y="204347"/>
                </a:lnTo>
                <a:lnTo>
                  <a:pt x="98750"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28" name="object 28"/>
          <p:cNvSpPr/>
          <p:nvPr/>
        </p:nvSpPr>
        <p:spPr>
          <a:xfrm>
            <a:off x="9285731" y="2938902"/>
            <a:ext cx="148590" cy="204470"/>
          </a:xfrm>
          <a:custGeom>
            <a:avLst/>
            <a:gdLst/>
            <a:ahLst/>
            <a:cxnLst/>
            <a:rect l="l" t="t" r="r" b="b"/>
            <a:pathLst>
              <a:path w="148590" h="204469">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29" name="object 29"/>
          <p:cNvSpPr/>
          <p:nvPr/>
        </p:nvSpPr>
        <p:spPr>
          <a:xfrm>
            <a:off x="9433955" y="2938902"/>
            <a:ext cx="99060" cy="204470"/>
          </a:xfrm>
          <a:custGeom>
            <a:avLst/>
            <a:gdLst/>
            <a:ahLst/>
            <a:cxnLst/>
            <a:rect l="l" t="t" r="r" b="b"/>
            <a:pathLst>
              <a:path w="99059" h="204469">
                <a:moveTo>
                  <a:pt x="0" y="204347"/>
                </a:moveTo>
                <a:lnTo>
                  <a:pt x="98738" y="204347"/>
                </a:lnTo>
                <a:lnTo>
                  <a:pt x="98738"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0" name="object 30"/>
          <p:cNvSpPr/>
          <p:nvPr/>
        </p:nvSpPr>
        <p:spPr>
          <a:xfrm>
            <a:off x="6697857" y="3148452"/>
            <a:ext cx="148590" cy="204470"/>
          </a:xfrm>
          <a:custGeom>
            <a:avLst/>
            <a:gdLst/>
            <a:ahLst/>
            <a:cxnLst/>
            <a:rect l="l" t="t" r="r" b="b"/>
            <a:pathLst>
              <a:path w="148589" h="204470">
                <a:moveTo>
                  <a:pt x="0" y="204347"/>
                </a:moveTo>
                <a:lnTo>
                  <a:pt x="148113" y="204347"/>
                </a:lnTo>
                <a:lnTo>
                  <a:pt x="148113"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1" name="object 31"/>
          <p:cNvSpPr/>
          <p:nvPr/>
        </p:nvSpPr>
        <p:spPr>
          <a:xfrm>
            <a:off x="6846051" y="3148452"/>
            <a:ext cx="1728470" cy="204470"/>
          </a:xfrm>
          <a:custGeom>
            <a:avLst/>
            <a:gdLst/>
            <a:ahLst/>
            <a:cxnLst/>
            <a:rect l="l" t="t" r="r" b="b"/>
            <a:pathLst>
              <a:path w="1728470" h="204470">
                <a:moveTo>
                  <a:pt x="0" y="204347"/>
                </a:moveTo>
                <a:lnTo>
                  <a:pt x="1727966" y="204347"/>
                </a:lnTo>
                <a:lnTo>
                  <a:pt x="1727966"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2" name="object 32"/>
          <p:cNvSpPr/>
          <p:nvPr/>
        </p:nvSpPr>
        <p:spPr>
          <a:xfrm>
            <a:off x="8598705" y="3148452"/>
            <a:ext cx="0" cy="414020"/>
          </a:xfrm>
          <a:custGeom>
            <a:avLst/>
            <a:gdLst/>
            <a:ahLst/>
            <a:cxnLst/>
            <a:rect l="l" t="t" r="r" b="b"/>
            <a:pathLst>
              <a:path h="414020">
                <a:moveTo>
                  <a:pt x="0" y="0"/>
                </a:moveTo>
                <a:lnTo>
                  <a:pt x="0" y="413897"/>
                </a:lnTo>
              </a:path>
            </a:pathLst>
          </a:custGeom>
          <a:ln w="50633">
            <a:solidFill>
              <a:srgbClr val="FFFFFF"/>
            </a:solidFill>
          </a:ln>
        </p:spPr>
        <p:txBody>
          <a:bodyPr wrap="square" lIns="0" tIns="0" rIns="0" bIns="0" rtlCol="0"/>
          <a:lstStyle/>
          <a:p>
            <a:endParaRPr>
              <a:solidFill>
                <a:prstClr val="black"/>
              </a:solidFill>
              <a:latin typeface="Calibri"/>
            </a:endParaRPr>
          </a:p>
        </p:txBody>
      </p:sp>
      <p:sp>
        <p:nvSpPr>
          <p:cNvPr id="33" name="object 33"/>
          <p:cNvSpPr/>
          <p:nvPr/>
        </p:nvSpPr>
        <p:spPr>
          <a:xfrm>
            <a:off x="8672717" y="3148452"/>
            <a:ext cx="148590" cy="204470"/>
          </a:xfrm>
          <a:custGeom>
            <a:avLst/>
            <a:gdLst/>
            <a:ahLst/>
            <a:cxnLst/>
            <a:rect l="l" t="t" r="r" b="b"/>
            <a:pathLst>
              <a:path w="148590"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4" name="object 34"/>
          <p:cNvSpPr/>
          <p:nvPr/>
        </p:nvSpPr>
        <p:spPr>
          <a:xfrm>
            <a:off x="8870319" y="3148452"/>
            <a:ext cx="99060" cy="204470"/>
          </a:xfrm>
          <a:custGeom>
            <a:avLst/>
            <a:gdLst/>
            <a:ahLst/>
            <a:cxnLst/>
            <a:rect l="l" t="t" r="r" b="b"/>
            <a:pathLst>
              <a:path w="99059" h="204470">
                <a:moveTo>
                  <a:pt x="0" y="204347"/>
                </a:moveTo>
                <a:lnTo>
                  <a:pt x="98750" y="204347"/>
                </a:lnTo>
                <a:lnTo>
                  <a:pt x="98750"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5" name="object 35"/>
          <p:cNvSpPr/>
          <p:nvPr/>
        </p:nvSpPr>
        <p:spPr>
          <a:xfrm>
            <a:off x="8968983" y="3148452"/>
            <a:ext cx="148590" cy="204470"/>
          </a:xfrm>
          <a:custGeom>
            <a:avLst/>
            <a:gdLst/>
            <a:ahLst/>
            <a:cxnLst/>
            <a:rect l="l" t="t" r="r" b="b"/>
            <a:pathLst>
              <a:path w="148590"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6" name="object 36"/>
          <p:cNvSpPr/>
          <p:nvPr/>
        </p:nvSpPr>
        <p:spPr>
          <a:xfrm>
            <a:off x="9166615" y="3148452"/>
            <a:ext cx="99060" cy="204470"/>
          </a:xfrm>
          <a:custGeom>
            <a:avLst/>
            <a:gdLst/>
            <a:ahLst/>
            <a:cxnLst/>
            <a:rect l="l" t="t" r="r" b="b"/>
            <a:pathLst>
              <a:path w="99059" h="204470">
                <a:moveTo>
                  <a:pt x="0" y="204347"/>
                </a:moveTo>
                <a:lnTo>
                  <a:pt x="98738" y="204347"/>
                </a:lnTo>
                <a:lnTo>
                  <a:pt x="98738"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7" name="object 37"/>
          <p:cNvSpPr/>
          <p:nvPr/>
        </p:nvSpPr>
        <p:spPr>
          <a:xfrm>
            <a:off x="9265401" y="3148452"/>
            <a:ext cx="148590" cy="204470"/>
          </a:xfrm>
          <a:custGeom>
            <a:avLst/>
            <a:gdLst/>
            <a:ahLst/>
            <a:cxnLst/>
            <a:rect l="l" t="t" r="r" b="b"/>
            <a:pathLst>
              <a:path w="148590"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8" name="object 38"/>
          <p:cNvSpPr/>
          <p:nvPr/>
        </p:nvSpPr>
        <p:spPr>
          <a:xfrm>
            <a:off x="9413626" y="3148452"/>
            <a:ext cx="99060" cy="204470"/>
          </a:xfrm>
          <a:custGeom>
            <a:avLst/>
            <a:gdLst/>
            <a:ahLst/>
            <a:cxnLst/>
            <a:rect l="l" t="t" r="r" b="b"/>
            <a:pathLst>
              <a:path w="99059" h="204470">
                <a:moveTo>
                  <a:pt x="0" y="204347"/>
                </a:moveTo>
                <a:lnTo>
                  <a:pt x="98750" y="204347"/>
                </a:lnTo>
                <a:lnTo>
                  <a:pt x="98750"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9" name="object 39"/>
          <p:cNvSpPr/>
          <p:nvPr/>
        </p:nvSpPr>
        <p:spPr>
          <a:xfrm>
            <a:off x="6697857" y="3358003"/>
            <a:ext cx="148590" cy="204470"/>
          </a:xfrm>
          <a:custGeom>
            <a:avLst/>
            <a:gdLst/>
            <a:ahLst/>
            <a:cxnLst/>
            <a:rect l="l" t="t" r="r" b="b"/>
            <a:pathLst>
              <a:path w="148589" h="204470">
                <a:moveTo>
                  <a:pt x="0" y="204347"/>
                </a:moveTo>
                <a:lnTo>
                  <a:pt x="148113" y="204347"/>
                </a:lnTo>
                <a:lnTo>
                  <a:pt x="148113"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0" name="object 40"/>
          <p:cNvSpPr/>
          <p:nvPr/>
        </p:nvSpPr>
        <p:spPr>
          <a:xfrm>
            <a:off x="6846051" y="3358003"/>
            <a:ext cx="1728470" cy="204470"/>
          </a:xfrm>
          <a:custGeom>
            <a:avLst/>
            <a:gdLst/>
            <a:ahLst/>
            <a:cxnLst/>
            <a:rect l="l" t="t" r="r" b="b"/>
            <a:pathLst>
              <a:path w="1728470" h="204470">
                <a:moveTo>
                  <a:pt x="0" y="204347"/>
                </a:moveTo>
                <a:lnTo>
                  <a:pt x="1727966" y="204347"/>
                </a:lnTo>
                <a:lnTo>
                  <a:pt x="1727966"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1" name="object 41"/>
          <p:cNvSpPr/>
          <p:nvPr/>
        </p:nvSpPr>
        <p:spPr>
          <a:xfrm>
            <a:off x="8648119" y="3358003"/>
            <a:ext cx="0" cy="204470"/>
          </a:xfrm>
          <a:custGeom>
            <a:avLst/>
            <a:gdLst/>
            <a:ahLst/>
            <a:cxnLst/>
            <a:rect l="l" t="t" r="r" b="b"/>
            <a:pathLst>
              <a:path h="204470">
                <a:moveTo>
                  <a:pt x="0" y="0"/>
                </a:moveTo>
                <a:lnTo>
                  <a:pt x="0" y="204347"/>
                </a:lnTo>
              </a:path>
            </a:pathLst>
          </a:custGeom>
          <a:ln w="50645">
            <a:solidFill>
              <a:srgbClr val="FFFFFF"/>
            </a:solidFill>
          </a:ln>
        </p:spPr>
        <p:txBody>
          <a:bodyPr wrap="square" lIns="0" tIns="0" rIns="0" bIns="0" rtlCol="0"/>
          <a:lstStyle/>
          <a:p>
            <a:endParaRPr>
              <a:solidFill>
                <a:prstClr val="black"/>
              </a:solidFill>
              <a:latin typeface="Calibri"/>
            </a:endParaRPr>
          </a:p>
        </p:txBody>
      </p:sp>
      <p:sp>
        <p:nvSpPr>
          <p:cNvPr id="42" name="object 42"/>
          <p:cNvSpPr/>
          <p:nvPr/>
        </p:nvSpPr>
        <p:spPr>
          <a:xfrm>
            <a:off x="8672717" y="3358003"/>
            <a:ext cx="148590" cy="204470"/>
          </a:xfrm>
          <a:custGeom>
            <a:avLst/>
            <a:gdLst/>
            <a:ahLst/>
            <a:cxnLst/>
            <a:rect l="l" t="t" r="r" b="b"/>
            <a:pathLst>
              <a:path w="148590"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3" name="object 43"/>
          <p:cNvSpPr/>
          <p:nvPr/>
        </p:nvSpPr>
        <p:spPr>
          <a:xfrm>
            <a:off x="8845691" y="3358012"/>
            <a:ext cx="0" cy="204470"/>
          </a:xfrm>
          <a:custGeom>
            <a:avLst/>
            <a:gdLst/>
            <a:ahLst/>
            <a:cxnLst/>
            <a:rect l="l" t="t" r="r" b="b"/>
            <a:pathLst>
              <a:path h="204470">
                <a:moveTo>
                  <a:pt x="0" y="0"/>
                </a:moveTo>
                <a:lnTo>
                  <a:pt x="0" y="204337"/>
                </a:lnTo>
              </a:path>
            </a:pathLst>
          </a:custGeom>
          <a:ln w="49367">
            <a:solidFill>
              <a:srgbClr val="FFFFFF"/>
            </a:solidFill>
          </a:ln>
        </p:spPr>
        <p:txBody>
          <a:bodyPr wrap="square" lIns="0" tIns="0" rIns="0" bIns="0" rtlCol="0"/>
          <a:lstStyle/>
          <a:p>
            <a:endParaRPr>
              <a:solidFill>
                <a:prstClr val="black"/>
              </a:solidFill>
              <a:latin typeface="Calibri"/>
            </a:endParaRPr>
          </a:p>
        </p:txBody>
      </p:sp>
      <p:sp>
        <p:nvSpPr>
          <p:cNvPr id="44" name="object 44"/>
          <p:cNvSpPr/>
          <p:nvPr/>
        </p:nvSpPr>
        <p:spPr>
          <a:xfrm>
            <a:off x="8870319" y="3358003"/>
            <a:ext cx="99060" cy="204470"/>
          </a:xfrm>
          <a:custGeom>
            <a:avLst/>
            <a:gdLst/>
            <a:ahLst/>
            <a:cxnLst/>
            <a:rect l="l" t="t" r="r" b="b"/>
            <a:pathLst>
              <a:path w="99059" h="204470">
                <a:moveTo>
                  <a:pt x="0" y="204347"/>
                </a:moveTo>
                <a:lnTo>
                  <a:pt x="98750" y="204347"/>
                </a:lnTo>
                <a:lnTo>
                  <a:pt x="98750"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5" name="object 45"/>
          <p:cNvSpPr/>
          <p:nvPr/>
        </p:nvSpPr>
        <p:spPr>
          <a:xfrm>
            <a:off x="8968983" y="3358003"/>
            <a:ext cx="148590" cy="204470"/>
          </a:xfrm>
          <a:custGeom>
            <a:avLst/>
            <a:gdLst/>
            <a:ahLst/>
            <a:cxnLst/>
            <a:rect l="l" t="t" r="r" b="b"/>
            <a:pathLst>
              <a:path w="148590"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6" name="object 46"/>
          <p:cNvSpPr/>
          <p:nvPr/>
        </p:nvSpPr>
        <p:spPr>
          <a:xfrm>
            <a:off x="9116572" y="3358003"/>
            <a:ext cx="50800" cy="204470"/>
          </a:xfrm>
          <a:custGeom>
            <a:avLst/>
            <a:gdLst/>
            <a:ahLst/>
            <a:cxnLst/>
            <a:rect l="l" t="t" r="r" b="b"/>
            <a:pathLst>
              <a:path w="50800" h="204470">
                <a:moveTo>
                  <a:pt x="0" y="204347"/>
                </a:moveTo>
                <a:lnTo>
                  <a:pt x="50645" y="204347"/>
                </a:lnTo>
                <a:lnTo>
                  <a:pt x="50645"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7" name="object 47"/>
          <p:cNvSpPr/>
          <p:nvPr/>
        </p:nvSpPr>
        <p:spPr>
          <a:xfrm>
            <a:off x="9165980" y="3358003"/>
            <a:ext cx="50800" cy="204470"/>
          </a:xfrm>
          <a:custGeom>
            <a:avLst/>
            <a:gdLst/>
            <a:ahLst/>
            <a:cxnLst/>
            <a:rect l="l" t="t" r="r" b="b"/>
            <a:pathLst>
              <a:path w="50800" h="204470">
                <a:moveTo>
                  <a:pt x="0" y="204347"/>
                </a:moveTo>
                <a:lnTo>
                  <a:pt x="50645" y="204347"/>
                </a:lnTo>
                <a:lnTo>
                  <a:pt x="50645"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8" name="object 48"/>
          <p:cNvSpPr/>
          <p:nvPr/>
        </p:nvSpPr>
        <p:spPr>
          <a:xfrm>
            <a:off x="9216024" y="3358003"/>
            <a:ext cx="59690" cy="204470"/>
          </a:xfrm>
          <a:custGeom>
            <a:avLst/>
            <a:gdLst/>
            <a:ahLst/>
            <a:cxnLst/>
            <a:rect l="l" t="t" r="r" b="b"/>
            <a:pathLst>
              <a:path w="59690" h="204470">
                <a:moveTo>
                  <a:pt x="0" y="204347"/>
                </a:moveTo>
                <a:lnTo>
                  <a:pt x="59162" y="204347"/>
                </a:lnTo>
                <a:lnTo>
                  <a:pt x="59162"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9" name="object 49"/>
          <p:cNvSpPr/>
          <p:nvPr/>
        </p:nvSpPr>
        <p:spPr>
          <a:xfrm>
            <a:off x="9275185" y="3358003"/>
            <a:ext cx="148590" cy="204470"/>
          </a:xfrm>
          <a:custGeom>
            <a:avLst/>
            <a:gdLst/>
            <a:ahLst/>
            <a:cxnLst/>
            <a:rect l="l" t="t" r="r" b="b"/>
            <a:pathLst>
              <a:path w="148590"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0" name="object 50"/>
          <p:cNvSpPr/>
          <p:nvPr/>
        </p:nvSpPr>
        <p:spPr>
          <a:xfrm>
            <a:off x="9423411" y="3358003"/>
            <a:ext cx="158115" cy="204470"/>
          </a:xfrm>
          <a:custGeom>
            <a:avLst/>
            <a:gdLst/>
            <a:ahLst/>
            <a:cxnLst/>
            <a:rect l="l" t="t" r="r" b="b"/>
            <a:pathLst>
              <a:path w="158115" h="204470">
                <a:moveTo>
                  <a:pt x="0" y="204347"/>
                </a:moveTo>
                <a:lnTo>
                  <a:pt x="157924" y="204347"/>
                </a:lnTo>
                <a:lnTo>
                  <a:pt x="157924"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1" name="object 51"/>
          <p:cNvSpPr/>
          <p:nvPr/>
        </p:nvSpPr>
        <p:spPr>
          <a:xfrm>
            <a:off x="6697857" y="3567553"/>
            <a:ext cx="148590" cy="204470"/>
          </a:xfrm>
          <a:custGeom>
            <a:avLst/>
            <a:gdLst/>
            <a:ahLst/>
            <a:cxnLst/>
            <a:rect l="l" t="t" r="r" b="b"/>
            <a:pathLst>
              <a:path w="148589" h="204470">
                <a:moveTo>
                  <a:pt x="0" y="204347"/>
                </a:moveTo>
                <a:lnTo>
                  <a:pt x="148113" y="204347"/>
                </a:lnTo>
                <a:lnTo>
                  <a:pt x="148113"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2" name="object 52"/>
          <p:cNvSpPr/>
          <p:nvPr/>
        </p:nvSpPr>
        <p:spPr>
          <a:xfrm>
            <a:off x="6697858" y="3777103"/>
            <a:ext cx="311785" cy="204470"/>
          </a:xfrm>
          <a:custGeom>
            <a:avLst/>
            <a:gdLst/>
            <a:ahLst/>
            <a:cxnLst/>
            <a:rect l="l" t="t" r="r" b="b"/>
            <a:pathLst>
              <a:path w="311785" h="204470">
                <a:moveTo>
                  <a:pt x="0" y="204347"/>
                </a:moveTo>
                <a:lnTo>
                  <a:pt x="311337" y="204347"/>
                </a:lnTo>
                <a:lnTo>
                  <a:pt x="31133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3" name="object 53"/>
          <p:cNvSpPr/>
          <p:nvPr/>
        </p:nvSpPr>
        <p:spPr>
          <a:xfrm>
            <a:off x="7009273" y="3777103"/>
            <a:ext cx="1392555" cy="204470"/>
          </a:xfrm>
          <a:custGeom>
            <a:avLst/>
            <a:gdLst/>
            <a:ahLst/>
            <a:cxnLst/>
            <a:rect l="l" t="t" r="r" b="b"/>
            <a:pathLst>
              <a:path w="1392554" h="204470">
                <a:moveTo>
                  <a:pt x="0" y="204347"/>
                </a:moveTo>
                <a:lnTo>
                  <a:pt x="1392423" y="204347"/>
                </a:lnTo>
                <a:lnTo>
                  <a:pt x="1392423"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4" name="object 54"/>
          <p:cNvSpPr/>
          <p:nvPr/>
        </p:nvSpPr>
        <p:spPr>
          <a:xfrm>
            <a:off x="8401691" y="3777103"/>
            <a:ext cx="104139" cy="204470"/>
          </a:xfrm>
          <a:custGeom>
            <a:avLst/>
            <a:gdLst/>
            <a:ahLst/>
            <a:cxnLst/>
            <a:rect l="l" t="t" r="r" b="b"/>
            <a:pathLst>
              <a:path w="104140" h="204470">
                <a:moveTo>
                  <a:pt x="0" y="204347"/>
                </a:moveTo>
                <a:lnTo>
                  <a:pt x="103774" y="204347"/>
                </a:lnTo>
                <a:lnTo>
                  <a:pt x="103774"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5" name="object 55"/>
          <p:cNvSpPr/>
          <p:nvPr/>
        </p:nvSpPr>
        <p:spPr>
          <a:xfrm>
            <a:off x="6697857" y="3986653"/>
            <a:ext cx="1116330" cy="204470"/>
          </a:xfrm>
          <a:custGeom>
            <a:avLst/>
            <a:gdLst/>
            <a:ahLst/>
            <a:cxnLst/>
            <a:rect l="l" t="t" r="r" b="b"/>
            <a:pathLst>
              <a:path w="1116329" h="204470">
                <a:moveTo>
                  <a:pt x="0" y="204347"/>
                </a:moveTo>
                <a:lnTo>
                  <a:pt x="1116186" y="204347"/>
                </a:lnTo>
                <a:lnTo>
                  <a:pt x="1116186"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6" name="object 56"/>
          <p:cNvSpPr/>
          <p:nvPr/>
        </p:nvSpPr>
        <p:spPr>
          <a:xfrm>
            <a:off x="7838815" y="3986653"/>
            <a:ext cx="0" cy="204470"/>
          </a:xfrm>
          <a:custGeom>
            <a:avLst/>
            <a:gdLst/>
            <a:ahLst/>
            <a:cxnLst/>
            <a:rect l="l" t="t" r="r" b="b"/>
            <a:pathLst>
              <a:path h="204470">
                <a:moveTo>
                  <a:pt x="0" y="0"/>
                </a:moveTo>
                <a:lnTo>
                  <a:pt x="0" y="204347"/>
                </a:lnTo>
              </a:path>
            </a:pathLst>
          </a:custGeom>
          <a:ln w="49367">
            <a:solidFill>
              <a:srgbClr val="FFFFFF"/>
            </a:solidFill>
          </a:ln>
        </p:spPr>
        <p:txBody>
          <a:bodyPr wrap="square" lIns="0" tIns="0" rIns="0" bIns="0" rtlCol="0"/>
          <a:lstStyle/>
          <a:p>
            <a:endParaRPr>
              <a:solidFill>
                <a:prstClr val="black"/>
              </a:solidFill>
              <a:latin typeface="Calibri"/>
            </a:endParaRPr>
          </a:p>
        </p:txBody>
      </p:sp>
      <p:sp>
        <p:nvSpPr>
          <p:cNvPr id="57" name="object 57"/>
          <p:cNvSpPr/>
          <p:nvPr/>
        </p:nvSpPr>
        <p:spPr>
          <a:xfrm>
            <a:off x="7863475" y="3986653"/>
            <a:ext cx="1185545" cy="204470"/>
          </a:xfrm>
          <a:custGeom>
            <a:avLst/>
            <a:gdLst/>
            <a:ahLst/>
            <a:cxnLst/>
            <a:rect l="l" t="t" r="r" b="b"/>
            <a:pathLst>
              <a:path w="1185545" h="204470">
                <a:moveTo>
                  <a:pt x="0" y="204347"/>
                </a:moveTo>
                <a:lnTo>
                  <a:pt x="1185147" y="204347"/>
                </a:lnTo>
                <a:lnTo>
                  <a:pt x="118514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8" name="object 58"/>
          <p:cNvSpPr/>
          <p:nvPr/>
        </p:nvSpPr>
        <p:spPr>
          <a:xfrm>
            <a:off x="9048628" y="3986653"/>
            <a:ext cx="118745" cy="204470"/>
          </a:xfrm>
          <a:custGeom>
            <a:avLst/>
            <a:gdLst/>
            <a:ahLst/>
            <a:cxnLst/>
            <a:rect l="l" t="t" r="r" b="b"/>
            <a:pathLst>
              <a:path w="118745" h="204470">
                <a:moveTo>
                  <a:pt x="0" y="204347"/>
                </a:moveTo>
                <a:lnTo>
                  <a:pt x="118359" y="204347"/>
                </a:lnTo>
                <a:lnTo>
                  <a:pt x="118359"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9" name="object 59"/>
          <p:cNvSpPr/>
          <p:nvPr/>
        </p:nvSpPr>
        <p:spPr>
          <a:xfrm>
            <a:off x="6697858" y="4196203"/>
            <a:ext cx="311785" cy="204470"/>
          </a:xfrm>
          <a:custGeom>
            <a:avLst/>
            <a:gdLst/>
            <a:ahLst/>
            <a:cxnLst/>
            <a:rect l="l" t="t" r="r" b="b"/>
            <a:pathLst>
              <a:path w="311785" h="204470">
                <a:moveTo>
                  <a:pt x="0" y="204347"/>
                </a:moveTo>
                <a:lnTo>
                  <a:pt x="311337" y="204347"/>
                </a:lnTo>
                <a:lnTo>
                  <a:pt x="31133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60" name="object 60"/>
          <p:cNvSpPr/>
          <p:nvPr/>
        </p:nvSpPr>
        <p:spPr>
          <a:xfrm>
            <a:off x="7009272" y="4196203"/>
            <a:ext cx="1383030" cy="204470"/>
          </a:xfrm>
          <a:custGeom>
            <a:avLst/>
            <a:gdLst/>
            <a:ahLst/>
            <a:cxnLst/>
            <a:rect l="l" t="t" r="r" b="b"/>
            <a:pathLst>
              <a:path w="1383029" h="204470">
                <a:moveTo>
                  <a:pt x="0" y="204347"/>
                </a:moveTo>
                <a:lnTo>
                  <a:pt x="1382648" y="204347"/>
                </a:lnTo>
                <a:lnTo>
                  <a:pt x="1382648"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61" name="object 61"/>
          <p:cNvSpPr/>
          <p:nvPr/>
        </p:nvSpPr>
        <p:spPr>
          <a:xfrm>
            <a:off x="8391906" y="4196203"/>
            <a:ext cx="104139" cy="204470"/>
          </a:xfrm>
          <a:custGeom>
            <a:avLst/>
            <a:gdLst/>
            <a:ahLst/>
            <a:cxnLst/>
            <a:rect l="l" t="t" r="r" b="b"/>
            <a:pathLst>
              <a:path w="104140" h="204470">
                <a:moveTo>
                  <a:pt x="0" y="204347"/>
                </a:moveTo>
                <a:lnTo>
                  <a:pt x="103774" y="204347"/>
                </a:lnTo>
                <a:lnTo>
                  <a:pt x="103774"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62" name="object 62"/>
          <p:cNvSpPr/>
          <p:nvPr/>
        </p:nvSpPr>
        <p:spPr>
          <a:xfrm>
            <a:off x="6697857" y="4405753"/>
            <a:ext cx="1294130" cy="204470"/>
          </a:xfrm>
          <a:custGeom>
            <a:avLst/>
            <a:gdLst/>
            <a:ahLst/>
            <a:cxnLst/>
            <a:rect l="l" t="t" r="r" b="b"/>
            <a:pathLst>
              <a:path w="1294129" h="204470">
                <a:moveTo>
                  <a:pt x="0" y="204347"/>
                </a:moveTo>
                <a:lnTo>
                  <a:pt x="1293757" y="204347"/>
                </a:lnTo>
                <a:lnTo>
                  <a:pt x="129375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63" name="object 63"/>
          <p:cNvSpPr/>
          <p:nvPr/>
        </p:nvSpPr>
        <p:spPr>
          <a:xfrm>
            <a:off x="8016361" y="4405753"/>
            <a:ext cx="0" cy="204470"/>
          </a:xfrm>
          <a:custGeom>
            <a:avLst/>
            <a:gdLst/>
            <a:ahLst/>
            <a:cxnLst/>
            <a:rect l="l" t="t" r="r" b="b"/>
            <a:pathLst>
              <a:path h="204470">
                <a:moveTo>
                  <a:pt x="0" y="0"/>
                </a:moveTo>
                <a:lnTo>
                  <a:pt x="0" y="204347"/>
                </a:lnTo>
              </a:path>
            </a:pathLst>
          </a:custGeom>
          <a:ln w="49367">
            <a:solidFill>
              <a:srgbClr val="FFFFFF"/>
            </a:solidFill>
          </a:ln>
        </p:spPr>
        <p:txBody>
          <a:bodyPr wrap="square" lIns="0" tIns="0" rIns="0" bIns="0" rtlCol="0"/>
          <a:lstStyle/>
          <a:p>
            <a:endParaRPr>
              <a:solidFill>
                <a:prstClr val="black"/>
              </a:solidFill>
              <a:latin typeface="Calibri"/>
            </a:endParaRPr>
          </a:p>
        </p:txBody>
      </p:sp>
      <p:sp>
        <p:nvSpPr>
          <p:cNvPr id="64" name="object 64"/>
          <p:cNvSpPr/>
          <p:nvPr/>
        </p:nvSpPr>
        <p:spPr>
          <a:xfrm>
            <a:off x="8041020" y="4405753"/>
            <a:ext cx="988060" cy="204470"/>
          </a:xfrm>
          <a:custGeom>
            <a:avLst/>
            <a:gdLst/>
            <a:ahLst/>
            <a:cxnLst/>
            <a:rect l="l" t="t" r="r" b="b"/>
            <a:pathLst>
              <a:path w="988059" h="204470">
                <a:moveTo>
                  <a:pt x="0" y="204347"/>
                </a:moveTo>
                <a:lnTo>
                  <a:pt x="987503" y="204347"/>
                </a:lnTo>
                <a:lnTo>
                  <a:pt x="987503"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65" name="object 65"/>
          <p:cNvSpPr/>
          <p:nvPr/>
        </p:nvSpPr>
        <p:spPr>
          <a:xfrm>
            <a:off x="9058016" y="4405753"/>
            <a:ext cx="0" cy="204470"/>
          </a:xfrm>
          <a:custGeom>
            <a:avLst/>
            <a:gdLst/>
            <a:ahLst/>
            <a:cxnLst/>
            <a:rect l="l" t="t" r="r" b="b"/>
            <a:pathLst>
              <a:path h="204470">
                <a:moveTo>
                  <a:pt x="0" y="0"/>
                </a:moveTo>
                <a:lnTo>
                  <a:pt x="0" y="204347"/>
                </a:lnTo>
              </a:path>
            </a:pathLst>
          </a:custGeom>
          <a:ln w="59178">
            <a:solidFill>
              <a:srgbClr val="FFFFFF"/>
            </a:solidFill>
          </a:ln>
        </p:spPr>
        <p:txBody>
          <a:bodyPr wrap="square" lIns="0" tIns="0" rIns="0" bIns="0" rtlCol="0"/>
          <a:lstStyle/>
          <a:p>
            <a:endParaRPr>
              <a:solidFill>
                <a:prstClr val="black"/>
              </a:solidFill>
              <a:latin typeface="Calibri"/>
            </a:endParaRPr>
          </a:p>
        </p:txBody>
      </p:sp>
      <p:sp>
        <p:nvSpPr>
          <p:cNvPr id="66" name="object 66"/>
          <p:cNvSpPr/>
          <p:nvPr/>
        </p:nvSpPr>
        <p:spPr>
          <a:xfrm>
            <a:off x="9087612" y="4405753"/>
            <a:ext cx="563245" cy="204470"/>
          </a:xfrm>
          <a:custGeom>
            <a:avLst/>
            <a:gdLst/>
            <a:ahLst/>
            <a:cxnLst/>
            <a:rect l="l" t="t" r="r" b="b"/>
            <a:pathLst>
              <a:path w="563245" h="204470">
                <a:moveTo>
                  <a:pt x="0" y="204347"/>
                </a:moveTo>
                <a:lnTo>
                  <a:pt x="563035" y="204347"/>
                </a:lnTo>
                <a:lnTo>
                  <a:pt x="563035"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67" name="object 67"/>
          <p:cNvSpPr/>
          <p:nvPr/>
        </p:nvSpPr>
        <p:spPr>
          <a:xfrm>
            <a:off x="9680326" y="4405753"/>
            <a:ext cx="0" cy="204470"/>
          </a:xfrm>
          <a:custGeom>
            <a:avLst/>
            <a:gdLst/>
            <a:ahLst/>
            <a:cxnLst/>
            <a:rect l="l" t="t" r="r" b="b"/>
            <a:pathLst>
              <a:path h="204470">
                <a:moveTo>
                  <a:pt x="0" y="0"/>
                </a:moveTo>
                <a:lnTo>
                  <a:pt x="0" y="204347"/>
                </a:lnTo>
              </a:path>
            </a:pathLst>
          </a:custGeom>
          <a:ln w="59178">
            <a:solidFill>
              <a:srgbClr val="FFFFFF"/>
            </a:solidFill>
          </a:ln>
        </p:spPr>
        <p:txBody>
          <a:bodyPr wrap="square" lIns="0" tIns="0" rIns="0" bIns="0" rtlCol="0"/>
          <a:lstStyle/>
          <a:p>
            <a:endParaRPr>
              <a:solidFill>
                <a:prstClr val="black"/>
              </a:solidFill>
              <a:latin typeface="Calibri"/>
            </a:endParaRPr>
          </a:p>
        </p:txBody>
      </p:sp>
      <p:sp>
        <p:nvSpPr>
          <p:cNvPr id="68" name="object 68"/>
          <p:cNvSpPr/>
          <p:nvPr/>
        </p:nvSpPr>
        <p:spPr>
          <a:xfrm>
            <a:off x="6697858" y="4615303"/>
            <a:ext cx="311785" cy="204470"/>
          </a:xfrm>
          <a:custGeom>
            <a:avLst/>
            <a:gdLst/>
            <a:ahLst/>
            <a:cxnLst/>
            <a:rect l="l" t="t" r="r" b="b"/>
            <a:pathLst>
              <a:path w="311785" h="204470">
                <a:moveTo>
                  <a:pt x="0" y="204347"/>
                </a:moveTo>
                <a:lnTo>
                  <a:pt x="311337" y="204347"/>
                </a:lnTo>
                <a:lnTo>
                  <a:pt x="31133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69" name="object 69"/>
          <p:cNvSpPr/>
          <p:nvPr/>
        </p:nvSpPr>
        <p:spPr>
          <a:xfrm>
            <a:off x="7009272" y="4615303"/>
            <a:ext cx="1333500" cy="204470"/>
          </a:xfrm>
          <a:custGeom>
            <a:avLst/>
            <a:gdLst/>
            <a:ahLst/>
            <a:cxnLst/>
            <a:rect l="l" t="t" r="r" b="b"/>
            <a:pathLst>
              <a:path w="1333500" h="204470">
                <a:moveTo>
                  <a:pt x="0" y="204347"/>
                </a:moveTo>
                <a:lnTo>
                  <a:pt x="1333250" y="204347"/>
                </a:lnTo>
                <a:lnTo>
                  <a:pt x="1333250"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0" name="object 70"/>
          <p:cNvSpPr txBox="1"/>
          <p:nvPr/>
        </p:nvSpPr>
        <p:spPr>
          <a:xfrm>
            <a:off x="1911802" y="1762811"/>
            <a:ext cx="8444230" cy="3047822"/>
          </a:xfrm>
          <a:prstGeom prst="rect">
            <a:avLst/>
          </a:prstGeom>
        </p:spPr>
        <p:txBody>
          <a:bodyPr vert="horz" wrap="square" lIns="0" tIns="0" rIns="0" bIns="0" rtlCol="0">
            <a:spAutoFit/>
          </a:bodyPr>
          <a:lstStyle/>
          <a:p>
            <a:pPr marL="379730" marR="5080" indent="-367030">
              <a:lnSpc>
                <a:spcPct val="137200"/>
              </a:lnSpc>
              <a:buFont typeface="Arial"/>
              <a:buChar char="●"/>
              <a:tabLst>
                <a:tab pos="380365" algn="l"/>
              </a:tabLst>
            </a:pPr>
            <a:r>
              <a:rPr dirty="0">
                <a:solidFill>
                  <a:prstClr val="black"/>
                </a:solidFill>
                <a:latin typeface="Arial"/>
                <a:cs typeface="Arial"/>
              </a:rPr>
              <a:t>S</a:t>
            </a:r>
            <a:r>
              <a:rPr spc="-10" dirty="0">
                <a:solidFill>
                  <a:prstClr val="black"/>
                </a:solidFill>
                <a:latin typeface="Arial"/>
                <a:cs typeface="Arial"/>
              </a:rPr>
              <a:t>q</a:t>
            </a:r>
            <a:r>
              <a:rPr spc="-5" dirty="0">
                <a:solidFill>
                  <a:prstClr val="black"/>
                </a:solidFill>
                <a:latin typeface="Arial"/>
                <a:cs typeface="Arial"/>
              </a:rPr>
              <a:t>u</a:t>
            </a:r>
            <a:r>
              <a:rPr spc="-10" dirty="0">
                <a:solidFill>
                  <a:prstClr val="black"/>
                </a:solidFill>
                <a:latin typeface="Arial"/>
                <a:cs typeface="Arial"/>
              </a:rPr>
              <a:t>e</a:t>
            </a:r>
            <a:r>
              <a:rPr spc="-5" dirty="0">
                <a:solidFill>
                  <a:prstClr val="black"/>
                </a:solidFill>
                <a:latin typeface="Arial"/>
                <a:cs typeface="Arial"/>
              </a:rPr>
              <a:t>ez</a:t>
            </a:r>
            <a:r>
              <a:rPr spc="-10" dirty="0">
                <a:solidFill>
                  <a:prstClr val="black"/>
                </a:solidFill>
                <a:latin typeface="Arial"/>
                <a:cs typeface="Arial"/>
              </a:rPr>
              <a:t>e</a:t>
            </a:r>
            <a:r>
              <a:rPr dirty="0">
                <a:solidFill>
                  <a:prstClr val="black"/>
                </a:solidFill>
                <a:latin typeface="Arial"/>
                <a:cs typeface="Arial"/>
              </a:rPr>
              <a:t>s</a:t>
            </a:r>
            <a:r>
              <a:rPr spc="15" dirty="0">
                <a:solidFill>
                  <a:prstClr val="black"/>
                </a:solidFill>
                <a:latin typeface="Times New Roman"/>
                <a:cs typeface="Times New Roman"/>
              </a:rPr>
              <a:t> </a:t>
            </a:r>
            <a:r>
              <a:rPr dirty="0">
                <a:solidFill>
                  <a:prstClr val="black"/>
                </a:solidFill>
                <a:latin typeface="Arial"/>
                <a:cs typeface="Arial"/>
              </a:rPr>
              <a:t>(or</a:t>
            </a:r>
            <a:r>
              <a:rPr spc="50" dirty="0">
                <a:solidFill>
                  <a:prstClr val="black"/>
                </a:solidFill>
                <a:latin typeface="Times New Roman"/>
                <a:cs typeface="Times New Roman"/>
              </a:rPr>
              <a:t> </a:t>
            </a:r>
            <a:r>
              <a:rPr dirty="0">
                <a:solidFill>
                  <a:prstClr val="black"/>
                </a:solidFill>
                <a:latin typeface="Arial"/>
                <a:cs typeface="Arial"/>
              </a:rPr>
              <a:t>stretch</a:t>
            </a:r>
            <a:r>
              <a:rPr spc="-10" dirty="0">
                <a:solidFill>
                  <a:prstClr val="black"/>
                </a:solidFill>
                <a:latin typeface="Arial"/>
                <a:cs typeface="Arial"/>
              </a:rPr>
              <a:t>e</a:t>
            </a:r>
            <a:r>
              <a:rPr dirty="0">
                <a:solidFill>
                  <a:prstClr val="black"/>
                </a:solidFill>
                <a:latin typeface="Arial"/>
                <a:cs typeface="Arial"/>
              </a:rPr>
              <a:t>s)</a:t>
            </a:r>
            <a:r>
              <a:rPr spc="55"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l</a:t>
            </a:r>
            <a:r>
              <a:rPr dirty="0">
                <a:solidFill>
                  <a:prstClr val="black"/>
                </a:solidFill>
                <a:latin typeface="Arial"/>
                <a:cs typeface="Arial"/>
              </a:rPr>
              <a:t>l</a:t>
            </a:r>
            <a:r>
              <a:rPr spc="35" dirty="0">
                <a:solidFill>
                  <a:prstClr val="black"/>
                </a:solidFill>
                <a:latin typeface="Times New Roman"/>
                <a:cs typeface="Times New Roman"/>
              </a:rPr>
              <a:t> </a:t>
            </a:r>
            <a:r>
              <a:rPr dirty="0">
                <a:solidFill>
                  <a:prstClr val="black"/>
                </a:solidFill>
                <a:latin typeface="Arial"/>
                <a:cs typeface="Arial"/>
              </a:rPr>
              <a:t>va</a:t>
            </a:r>
            <a:r>
              <a:rPr spc="-10" dirty="0">
                <a:solidFill>
                  <a:prstClr val="black"/>
                </a:solidFill>
                <a:latin typeface="Arial"/>
                <a:cs typeface="Arial"/>
              </a:rPr>
              <a:t>l</a:t>
            </a:r>
            <a:r>
              <a:rPr spc="-5" dirty="0">
                <a:solidFill>
                  <a:prstClr val="black"/>
                </a:solidFill>
                <a:latin typeface="Arial"/>
                <a:cs typeface="Arial"/>
              </a:rPr>
              <a:t>u</a:t>
            </a:r>
            <a:r>
              <a:rPr spc="-10" dirty="0">
                <a:solidFill>
                  <a:prstClr val="black"/>
                </a:solidFill>
                <a:latin typeface="Arial"/>
                <a:cs typeface="Arial"/>
              </a:rPr>
              <a:t>e</a:t>
            </a:r>
            <a:r>
              <a:rPr dirty="0">
                <a:solidFill>
                  <a:prstClr val="black"/>
                </a:solidFill>
                <a:latin typeface="Arial"/>
                <a:cs typeface="Arial"/>
              </a:rPr>
              <a:t>s</a:t>
            </a:r>
            <a:r>
              <a:rPr spc="65" dirty="0">
                <a:solidFill>
                  <a:prstClr val="black"/>
                </a:solidFill>
                <a:latin typeface="Times New Roman"/>
                <a:cs typeface="Times New Roman"/>
              </a:rPr>
              <a:t> </a:t>
            </a:r>
            <a:r>
              <a:rPr spc="-40" dirty="0">
                <a:solidFill>
                  <a:prstClr val="black"/>
                </a:solidFill>
                <a:latin typeface="Arial"/>
                <a:cs typeface="Arial"/>
              </a:rPr>
              <a:t>w</a:t>
            </a:r>
            <a:r>
              <a:rPr spc="-5" dirty="0">
                <a:solidFill>
                  <a:prstClr val="black"/>
                </a:solidFill>
                <a:latin typeface="Arial"/>
                <a:cs typeface="Arial"/>
              </a:rPr>
              <a:t>ith</a:t>
            </a:r>
            <a:r>
              <a:rPr spc="-10" dirty="0">
                <a:solidFill>
                  <a:prstClr val="black"/>
                </a:solidFill>
                <a:latin typeface="Arial"/>
                <a:cs typeface="Arial"/>
              </a:rPr>
              <a:t>i</a:t>
            </a:r>
            <a:r>
              <a:rPr dirty="0">
                <a:solidFill>
                  <a:prstClr val="black"/>
                </a:solidFill>
                <a:latin typeface="Arial"/>
                <a:cs typeface="Arial"/>
              </a:rPr>
              <a:t>n</a:t>
            </a:r>
            <a:r>
              <a:rPr spc="55" dirty="0">
                <a:solidFill>
                  <a:prstClr val="black"/>
                </a:solidFill>
                <a:latin typeface="Times New Roman"/>
                <a:cs typeface="Times New Roman"/>
              </a:rPr>
              <a:t> </a:t>
            </a:r>
            <a:r>
              <a:rPr dirty="0">
                <a:solidFill>
                  <a:prstClr val="black"/>
                </a:solidFill>
                <a:latin typeface="Arial"/>
                <a:cs typeface="Arial"/>
              </a:rPr>
              <a:t>the</a:t>
            </a:r>
            <a:r>
              <a:rPr spc="25" dirty="0">
                <a:solidFill>
                  <a:prstClr val="black"/>
                </a:solidFill>
                <a:latin typeface="Times New Roman"/>
                <a:cs typeface="Times New Roman"/>
              </a:rPr>
              <a:t> </a:t>
            </a:r>
            <a:r>
              <a:rPr dirty="0">
                <a:solidFill>
                  <a:prstClr val="black"/>
                </a:solidFill>
                <a:latin typeface="Arial"/>
                <a:cs typeface="Arial"/>
              </a:rPr>
              <a:t>ra</a:t>
            </a:r>
            <a:r>
              <a:rPr spc="-10" dirty="0">
                <a:solidFill>
                  <a:prstClr val="black"/>
                </a:solidFill>
                <a:latin typeface="Arial"/>
                <a:cs typeface="Arial"/>
              </a:rPr>
              <a:t>n</a:t>
            </a:r>
            <a:r>
              <a:rPr spc="-5" dirty="0">
                <a:solidFill>
                  <a:prstClr val="black"/>
                </a:solidFill>
                <a:latin typeface="Arial"/>
                <a:cs typeface="Arial"/>
              </a:rPr>
              <a:t>g</a:t>
            </a:r>
            <a:r>
              <a:rPr dirty="0">
                <a:solidFill>
                  <a:prstClr val="black"/>
                </a:solidFill>
                <a:latin typeface="Arial"/>
                <a:cs typeface="Arial"/>
              </a:rPr>
              <a:t>e</a:t>
            </a:r>
            <a:r>
              <a:rPr spc="55" dirty="0">
                <a:solidFill>
                  <a:prstClr val="black"/>
                </a:solidFill>
                <a:latin typeface="Times New Roman"/>
                <a:cs typeface="Times New Roman"/>
              </a:rPr>
              <a:t> </a:t>
            </a:r>
            <a:r>
              <a:rPr spc="-15" dirty="0">
                <a:solidFill>
                  <a:prstClr val="black"/>
                </a:solidFill>
                <a:latin typeface="Arial"/>
                <a:cs typeface="Arial"/>
              </a:rPr>
              <a:t>o</a:t>
            </a:r>
            <a:r>
              <a:rPr spc="-5" dirty="0">
                <a:solidFill>
                  <a:prstClr val="black"/>
                </a:solidFill>
                <a:latin typeface="Arial"/>
                <a:cs typeface="Arial"/>
              </a:rPr>
              <a:t>f</a:t>
            </a:r>
            <a:r>
              <a:rPr spc="25" dirty="0">
                <a:solidFill>
                  <a:prstClr val="black"/>
                </a:solidFill>
                <a:latin typeface="Times New Roman"/>
                <a:cs typeface="Times New Roman"/>
              </a:rPr>
              <a:t> </a:t>
            </a:r>
            <a:r>
              <a:rPr spc="-10" dirty="0">
                <a:solidFill>
                  <a:prstClr val="black"/>
                </a:solidFill>
                <a:latin typeface="Arial"/>
                <a:cs typeface="Arial"/>
              </a:rPr>
              <a:t>[0,</a:t>
            </a:r>
            <a:r>
              <a:rPr spc="30" dirty="0">
                <a:solidFill>
                  <a:prstClr val="black"/>
                </a:solidFill>
                <a:latin typeface="Times New Roman"/>
                <a:cs typeface="Times New Roman"/>
              </a:rPr>
              <a:t> </a:t>
            </a:r>
            <a:r>
              <a:rPr spc="-15" dirty="0">
                <a:solidFill>
                  <a:prstClr val="black"/>
                </a:solidFill>
                <a:latin typeface="Arial"/>
                <a:cs typeface="Arial"/>
              </a:rPr>
              <a:t>1</a:t>
            </a:r>
            <a:r>
              <a:rPr spc="-5" dirty="0">
                <a:solidFill>
                  <a:prstClr val="black"/>
                </a:solidFill>
                <a:latin typeface="Arial"/>
                <a:cs typeface="Arial"/>
              </a:rPr>
              <a:t>]</a:t>
            </a:r>
            <a:r>
              <a:rPr spc="40" dirty="0">
                <a:solidFill>
                  <a:prstClr val="black"/>
                </a:solidFill>
                <a:latin typeface="Times New Roman"/>
                <a:cs typeface="Times New Roman"/>
              </a:rPr>
              <a:t> </a:t>
            </a:r>
            <a:r>
              <a:rPr spc="-10" dirty="0">
                <a:solidFill>
                  <a:prstClr val="black"/>
                </a:solidFill>
                <a:latin typeface="Arial"/>
                <a:cs typeface="Arial"/>
              </a:rPr>
              <a:t>to</a:t>
            </a:r>
            <a:r>
              <a:rPr spc="25"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d</a:t>
            </a:r>
            <a:r>
              <a:rPr dirty="0">
                <a:solidFill>
                  <a:prstClr val="black"/>
                </a:solidFill>
                <a:latin typeface="Arial"/>
                <a:cs typeface="Arial"/>
              </a:rPr>
              <a:t>d</a:t>
            </a:r>
            <a:r>
              <a:rPr spc="35" dirty="0">
                <a:solidFill>
                  <a:prstClr val="black"/>
                </a:solidFill>
                <a:latin typeface="Times New Roman"/>
                <a:cs typeface="Times New Roman"/>
              </a:rPr>
              <a:t> </a:t>
            </a:r>
            <a:r>
              <a:rPr dirty="0">
                <a:solidFill>
                  <a:prstClr val="black"/>
                </a:solidFill>
                <a:latin typeface="Arial"/>
                <a:cs typeface="Arial"/>
              </a:rPr>
              <a:t>ro</a:t>
            </a:r>
            <a:r>
              <a:rPr spc="-10" dirty="0">
                <a:solidFill>
                  <a:prstClr val="black"/>
                </a:solidFill>
                <a:latin typeface="Arial"/>
                <a:cs typeface="Arial"/>
              </a:rPr>
              <a:t>b</a:t>
            </a:r>
            <a:r>
              <a:rPr spc="-5" dirty="0">
                <a:solidFill>
                  <a:prstClr val="black"/>
                </a:solidFill>
                <a:latin typeface="Arial"/>
                <a:cs typeface="Arial"/>
              </a:rPr>
              <a:t>ustnes</a:t>
            </a:r>
            <a:r>
              <a:rPr dirty="0">
                <a:solidFill>
                  <a:prstClr val="black"/>
                </a:solidFill>
                <a:latin typeface="Arial"/>
                <a:cs typeface="Arial"/>
              </a:rPr>
              <a:t>s</a:t>
            </a:r>
            <a:r>
              <a:rPr spc="60" dirty="0">
                <a:solidFill>
                  <a:prstClr val="black"/>
                </a:solidFill>
                <a:latin typeface="Times New Roman"/>
                <a:cs typeface="Times New Roman"/>
              </a:rPr>
              <a:t> </a:t>
            </a:r>
            <a:r>
              <a:rPr spc="-10" dirty="0">
                <a:solidFill>
                  <a:prstClr val="black"/>
                </a:solidFill>
                <a:latin typeface="Arial"/>
                <a:cs typeface="Arial"/>
              </a:rPr>
              <a:t>to</a:t>
            </a:r>
            <a:r>
              <a:rPr spc="-5" dirty="0">
                <a:solidFill>
                  <a:prstClr val="black"/>
                </a:solidFill>
                <a:latin typeface="Times New Roman"/>
                <a:cs typeface="Times New Roman"/>
              </a:rPr>
              <a:t> </a:t>
            </a:r>
            <a:r>
              <a:rPr dirty="0">
                <a:solidFill>
                  <a:prstClr val="black"/>
                </a:solidFill>
                <a:latin typeface="Arial"/>
                <a:cs typeface="Arial"/>
              </a:rPr>
              <a:t>very</a:t>
            </a:r>
            <a:r>
              <a:rPr spc="35" dirty="0">
                <a:solidFill>
                  <a:prstClr val="black"/>
                </a:solidFill>
                <a:latin typeface="Times New Roman"/>
                <a:cs typeface="Times New Roman"/>
              </a:rPr>
              <a:t> </a:t>
            </a:r>
            <a:r>
              <a:rPr dirty="0">
                <a:solidFill>
                  <a:prstClr val="black"/>
                </a:solidFill>
                <a:latin typeface="Arial"/>
                <a:cs typeface="Arial"/>
              </a:rPr>
              <a:t>sma</a:t>
            </a:r>
            <a:r>
              <a:rPr spc="-10" dirty="0">
                <a:solidFill>
                  <a:prstClr val="black"/>
                </a:solidFill>
                <a:latin typeface="Arial"/>
                <a:cs typeface="Arial"/>
              </a:rPr>
              <a:t>l</a:t>
            </a:r>
            <a:r>
              <a:rPr dirty="0">
                <a:solidFill>
                  <a:prstClr val="black"/>
                </a:solidFill>
                <a:latin typeface="Arial"/>
                <a:cs typeface="Arial"/>
              </a:rPr>
              <a:t>l</a:t>
            </a:r>
            <a:r>
              <a:rPr spc="60" dirty="0">
                <a:solidFill>
                  <a:prstClr val="black"/>
                </a:solidFill>
                <a:latin typeface="Times New Roman"/>
                <a:cs typeface="Times New Roman"/>
              </a:rPr>
              <a:t> </a:t>
            </a:r>
            <a:r>
              <a:rPr dirty="0">
                <a:solidFill>
                  <a:prstClr val="black"/>
                </a:solidFill>
                <a:latin typeface="Arial"/>
                <a:cs typeface="Arial"/>
              </a:rPr>
              <a:t>sta</a:t>
            </a:r>
            <a:r>
              <a:rPr spc="-10" dirty="0">
                <a:solidFill>
                  <a:prstClr val="black"/>
                </a:solidFill>
                <a:latin typeface="Arial"/>
                <a:cs typeface="Arial"/>
              </a:rPr>
              <a:t>n</a:t>
            </a:r>
            <a:r>
              <a:rPr spc="-5" dirty="0">
                <a:solidFill>
                  <a:prstClr val="black"/>
                </a:solidFill>
                <a:latin typeface="Arial"/>
                <a:cs typeface="Arial"/>
              </a:rPr>
              <a:t>d</a:t>
            </a:r>
            <a:r>
              <a:rPr spc="-10" dirty="0">
                <a:solidFill>
                  <a:prstClr val="black"/>
                </a:solidFill>
                <a:latin typeface="Arial"/>
                <a:cs typeface="Arial"/>
              </a:rPr>
              <a:t>a</a:t>
            </a:r>
            <a:r>
              <a:rPr dirty="0">
                <a:solidFill>
                  <a:prstClr val="black"/>
                </a:solidFill>
                <a:latin typeface="Arial"/>
                <a:cs typeface="Arial"/>
              </a:rPr>
              <a:t>rd</a:t>
            </a:r>
            <a:r>
              <a:rPr spc="65" dirty="0">
                <a:solidFill>
                  <a:prstClr val="black"/>
                </a:solidFill>
                <a:latin typeface="Times New Roman"/>
                <a:cs typeface="Times New Roman"/>
              </a:rPr>
              <a:t> </a:t>
            </a:r>
            <a:r>
              <a:rPr spc="-5" dirty="0">
                <a:solidFill>
                  <a:prstClr val="black"/>
                </a:solidFill>
                <a:latin typeface="Arial"/>
                <a:cs typeface="Arial"/>
              </a:rPr>
              <a:t>d</a:t>
            </a:r>
            <a:r>
              <a:rPr spc="-10" dirty="0">
                <a:solidFill>
                  <a:prstClr val="black"/>
                </a:solidFill>
                <a:latin typeface="Arial"/>
                <a:cs typeface="Arial"/>
              </a:rPr>
              <a:t>e</a:t>
            </a:r>
            <a:r>
              <a:rPr dirty="0">
                <a:solidFill>
                  <a:prstClr val="black"/>
                </a:solidFill>
                <a:latin typeface="Arial"/>
                <a:cs typeface="Arial"/>
              </a:rPr>
              <a:t>vi</a:t>
            </a:r>
            <a:r>
              <a:rPr spc="-10" dirty="0">
                <a:solidFill>
                  <a:prstClr val="black"/>
                </a:solidFill>
                <a:latin typeface="Arial"/>
                <a:cs typeface="Arial"/>
              </a:rPr>
              <a:t>a</a:t>
            </a:r>
            <a:r>
              <a:rPr dirty="0">
                <a:solidFill>
                  <a:prstClr val="black"/>
                </a:solidFill>
                <a:latin typeface="Arial"/>
                <a:cs typeface="Arial"/>
              </a:rPr>
              <a:t>tio</a:t>
            </a:r>
            <a:r>
              <a:rPr spc="-15" dirty="0">
                <a:solidFill>
                  <a:prstClr val="black"/>
                </a:solidFill>
                <a:latin typeface="Arial"/>
                <a:cs typeface="Arial"/>
              </a:rPr>
              <a:t>n</a:t>
            </a:r>
            <a:r>
              <a:rPr dirty="0">
                <a:solidFill>
                  <a:prstClr val="black"/>
                </a:solidFill>
                <a:latin typeface="Arial"/>
                <a:cs typeface="Arial"/>
              </a:rPr>
              <a:t>s</a:t>
            </a:r>
            <a:r>
              <a:rPr spc="15"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n</a:t>
            </a:r>
            <a:r>
              <a:rPr dirty="0">
                <a:solidFill>
                  <a:prstClr val="black"/>
                </a:solidFill>
                <a:latin typeface="Arial"/>
                <a:cs typeface="Arial"/>
              </a:rPr>
              <a:t>d</a:t>
            </a:r>
            <a:r>
              <a:rPr spc="35" dirty="0">
                <a:solidFill>
                  <a:prstClr val="black"/>
                </a:solidFill>
                <a:latin typeface="Times New Roman"/>
                <a:cs typeface="Times New Roman"/>
              </a:rPr>
              <a:t> </a:t>
            </a:r>
            <a:r>
              <a:rPr spc="-5" dirty="0">
                <a:solidFill>
                  <a:prstClr val="black"/>
                </a:solidFill>
                <a:latin typeface="Arial"/>
                <a:cs typeface="Arial"/>
              </a:rPr>
              <a:t>pr</a:t>
            </a:r>
            <a:r>
              <a:rPr spc="-10" dirty="0">
                <a:solidFill>
                  <a:prstClr val="black"/>
                </a:solidFill>
                <a:latin typeface="Arial"/>
                <a:cs typeface="Arial"/>
              </a:rPr>
              <a:t>e</a:t>
            </a:r>
            <a:r>
              <a:rPr dirty="0">
                <a:solidFill>
                  <a:prstClr val="black"/>
                </a:solidFill>
                <a:latin typeface="Arial"/>
                <a:cs typeface="Arial"/>
              </a:rPr>
              <a:t>serv</a:t>
            </a:r>
            <a:r>
              <a:rPr spc="-10" dirty="0">
                <a:solidFill>
                  <a:prstClr val="black"/>
                </a:solidFill>
                <a:latin typeface="Arial"/>
                <a:cs typeface="Arial"/>
              </a:rPr>
              <a:t>i</a:t>
            </a:r>
            <a:r>
              <a:rPr spc="-5" dirty="0">
                <a:solidFill>
                  <a:prstClr val="black"/>
                </a:solidFill>
                <a:latin typeface="Arial"/>
                <a:cs typeface="Arial"/>
              </a:rPr>
              <a:t>n</a:t>
            </a:r>
            <a:r>
              <a:rPr dirty="0">
                <a:solidFill>
                  <a:prstClr val="black"/>
                </a:solidFill>
                <a:latin typeface="Arial"/>
                <a:cs typeface="Arial"/>
              </a:rPr>
              <a:t>g</a:t>
            </a:r>
            <a:r>
              <a:rPr spc="5" dirty="0">
                <a:solidFill>
                  <a:prstClr val="black"/>
                </a:solidFill>
                <a:latin typeface="Times New Roman"/>
                <a:cs typeface="Times New Roman"/>
              </a:rPr>
              <a:t> </a:t>
            </a:r>
            <a:r>
              <a:rPr dirty="0">
                <a:solidFill>
                  <a:prstClr val="black"/>
                </a:solidFill>
                <a:latin typeface="Arial"/>
                <a:cs typeface="Arial"/>
              </a:rPr>
              <a:t>zer</a:t>
            </a:r>
            <a:r>
              <a:rPr spc="-10" dirty="0">
                <a:solidFill>
                  <a:prstClr val="black"/>
                </a:solidFill>
                <a:latin typeface="Arial"/>
                <a:cs typeface="Arial"/>
              </a:rPr>
              <a:t>o</a:t>
            </a:r>
            <a:r>
              <a:rPr dirty="0">
                <a:solidFill>
                  <a:prstClr val="black"/>
                </a:solidFill>
                <a:latin typeface="Arial"/>
                <a:cs typeface="Arial"/>
              </a:rPr>
              <a:t>s</a:t>
            </a:r>
            <a:r>
              <a:rPr spc="55" dirty="0">
                <a:solidFill>
                  <a:prstClr val="black"/>
                </a:solidFill>
                <a:latin typeface="Times New Roman"/>
                <a:cs typeface="Times New Roman"/>
              </a:rPr>
              <a:t> </a:t>
            </a:r>
            <a:r>
              <a:rPr spc="-10" dirty="0">
                <a:solidFill>
                  <a:prstClr val="black"/>
                </a:solidFill>
                <a:latin typeface="Arial"/>
                <a:cs typeface="Arial"/>
              </a:rPr>
              <a:t>for</a:t>
            </a:r>
            <a:r>
              <a:rPr spc="25" dirty="0">
                <a:solidFill>
                  <a:prstClr val="black"/>
                </a:solidFill>
                <a:latin typeface="Times New Roman"/>
                <a:cs typeface="Times New Roman"/>
              </a:rPr>
              <a:t> </a:t>
            </a:r>
            <a:r>
              <a:rPr dirty="0">
                <a:solidFill>
                  <a:prstClr val="black"/>
                </a:solidFill>
                <a:latin typeface="Arial"/>
                <a:cs typeface="Arial"/>
              </a:rPr>
              <a:t>sp</a:t>
            </a:r>
            <a:r>
              <a:rPr spc="-10" dirty="0">
                <a:solidFill>
                  <a:prstClr val="black"/>
                </a:solidFill>
                <a:latin typeface="Arial"/>
                <a:cs typeface="Arial"/>
              </a:rPr>
              <a:t>a</a:t>
            </a:r>
            <a:r>
              <a:rPr dirty="0">
                <a:solidFill>
                  <a:prstClr val="black"/>
                </a:solidFill>
                <a:latin typeface="Arial"/>
                <a:cs typeface="Arial"/>
              </a:rPr>
              <a:t>rse</a:t>
            </a:r>
            <a:r>
              <a:rPr dirty="0">
                <a:solidFill>
                  <a:prstClr val="black"/>
                </a:solidFill>
                <a:latin typeface="Times New Roman"/>
                <a:cs typeface="Times New Roman"/>
              </a:rPr>
              <a:t> </a:t>
            </a:r>
            <a:r>
              <a:rPr spc="-5" dirty="0">
                <a:solidFill>
                  <a:prstClr val="black"/>
                </a:solidFill>
                <a:latin typeface="Arial"/>
                <a:cs typeface="Arial"/>
              </a:rPr>
              <a:t>d</a:t>
            </a:r>
            <a:r>
              <a:rPr spc="-10" dirty="0">
                <a:solidFill>
                  <a:prstClr val="black"/>
                </a:solidFill>
                <a:latin typeface="Arial"/>
                <a:cs typeface="Arial"/>
              </a:rPr>
              <a:t>ata.</a:t>
            </a:r>
            <a:endParaRPr>
              <a:solidFill>
                <a:prstClr val="black"/>
              </a:solidFill>
              <a:latin typeface="Arial"/>
              <a:cs typeface="Arial"/>
            </a:endParaRPr>
          </a:p>
          <a:p>
            <a:pPr>
              <a:spcBef>
                <a:spcPts val="47"/>
              </a:spcBef>
            </a:pPr>
            <a:endParaRPr sz="2250">
              <a:solidFill>
                <a:prstClr val="black"/>
              </a:solidFill>
              <a:latin typeface="Times New Roman"/>
              <a:cs typeface="Times New Roman"/>
            </a:endParaRPr>
          </a:p>
          <a:p>
            <a:pPr marL="4785995"/>
            <a:r>
              <a:rPr sz="1400" spc="-10" dirty="0">
                <a:solidFill>
                  <a:srgbClr val="44AADD"/>
                </a:solidFill>
                <a:latin typeface="Arial"/>
                <a:cs typeface="Arial"/>
              </a:rPr>
              <a:t>&gt;&gt;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b="1" dirty="0">
                <a:solidFill>
                  <a:srgbClr val="7F0000"/>
                </a:solidFill>
                <a:latin typeface="Arial"/>
                <a:cs typeface="Arial"/>
              </a:rPr>
              <a:t>fr</a:t>
            </a:r>
            <a:r>
              <a:rPr sz="1400" b="1" spc="-10" dirty="0">
                <a:solidFill>
                  <a:srgbClr val="7F0000"/>
                </a:solidFill>
                <a:latin typeface="Arial"/>
                <a:cs typeface="Arial"/>
              </a:rPr>
              <a:t>o</a:t>
            </a:r>
            <a:r>
              <a:rPr sz="1400" b="1" dirty="0">
                <a:solidFill>
                  <a:srgbClr val="7F0000"/>
                </a:solidFill>
                <a:latin typeface="Arial"/>
                <a:cs typeface="Arial"/>
              </a:rPr>
              <a:t>m</a:t>
            </a:r>
            <a:r>
              <a:rPr sz="1400" b="1" spc="20" dirty="0">
                <a:solidFill>
                  <a:srgbClr val="7F0000"/>
                </a:solidFill>
                <a:latin typeface="Times New Roman"/>
                <a:cs typeface="Times New Roman"/>
              </a:rPr>
              <a:t> </a:t>
            </a:r>
            <a:r>
              <a:rPr sz="1400" dirty="0">
                <a:solidFill>
                  <a:prstClr val="black"/>
                </a:solidFill>
                <a:latin typeface="Arial"/>
                <a:cs typeface="Arial"/>
              </a:rPr>
              <a:t>sk</a:t>
            </a:r>
            <a:r>
              <a:rPr sz="1400" spc="-5" dirty="0">
                <a:solidFill>
                  <a:prstClr val="black"/>
                </a:solidFill>
                <a:latin typeface="Arial"/>
                <a:cs typeface="Arial"/>
              </a:rPr>
              <a:t>lear</a:t>
            </a:r>
            <a:r>
              <a:rPr sz="1400" dirty="0">
                <a:solidFill>
                  <a:prstClr val="black"/>
                </a:solidFill>
                <a:latin typeface="Arial"/>
                <a:cs typeface="Arial"/>
              </a:rPr>
              <a:t>n</a:t>
            </a:r>
            <a:r>
              <a:rPr sz="1400" spc="10" dirty="0">
                <a:solidFill>
                  <a:prstClr val="black"/>
                </a:solidFill>
                <a:latin typeface="Times New Roman"/>
                <a:cs typeface="Times New Roman"/>
              </a:rPr>
              <a:t> </a:t>
            </a:r>
            <a:r>
              <a:rPr sz="1400" b="1" dirty="0">
                <a:solidFill>
                  <a:srgbClr val="7F0000"/>
                </a:solidFill>
                <a:latin typeface="Arial"/>
                <a:cs typeface="Arial"/>
              </a:rPr>
              <a:t>i</a:t>
            </a:r>
            <a:r>
              <a:rPr sz="1400" b="1" spc="-5" dirty="0">
                <a:solidFill>
                  <a:srgbClr val="7F0000"/>
                </a:solidFill>
                <a:latin typeface="Arial"/>
                <a:cs typeface="Arial"/>
              </a:rPr>
              <a:t>m</a:t>
            </a:r>
            <a:r>
              <a:rPr sz="1400" b="1" spc="-10" dirty="0">
                <a:solidFill>
                  <a:srgbClr val="7F0000"/>
                </a:solidFill>
                <a:latin typeface="Arial"/>
                <a:cs typeface="Arial"/>
              </a:rPr>
              <a:t>po</a:t>
            </a:r>
            <a:r>
              <a:rPr sz="1400" b="1" dirty="0">
                <a:solidFill>
                  <a:srgbClr val="7F0000"/>
                </a:solidFill>
                <a:latin typeface="Arial"/>
                <a:cs typeface="Arial"/>
              </a:rPr>
              <a:t>rt</a:t>
            </a:r>
            <a:r>
              <a:rPr sz="1400" b="1" spc="-40" dirty="0">
                <a:solidFill>
                  <a:srgbClr val="7F0000"/>
                </a:solidFill>
                <a:latin typeface="Times New Roman"/>
                <a:cs typeface="Times New Roman"/>
              </a:rPr>
              <a:t> </a:t>
            </a:r>
            <a:r>
              <a:rPr sz="1400" spc="-5" dirty="0">
                <a:solidFill>
                  <a:prstClr val="black"/>
                </a:solidFill>
                <a:latin typeface="Arial"/>
                <a:cs typeface="Arial"/>
              </a:rPr>
              <a:t>prep</a:t>
            </a:r>
            <a:r>
              <a:rPr sz="1400" spc="-15" dirty="0">
                <a:solidFill>
                  <a:prstClr val="black"/>
                </a:solidFill>
                <a:latin typeface="Arial"/>
                <a:cs typeface="Arial"/>
              </a:rPr>
              <a:t>ro</a:t>
            </a:r>
            <a:r>
              <a:rPr sz="1400" spc="-10" dirty="0">
                <a:solidFill>
                  <a:prstClr val="black"/>
                </a:solidFill>
                <a:latin typeface="Arial"/>
                <a:cs typeface="Arial"/>
              </a:rPr>
              <a:t>c</a:t>
            </a:r>
            <a:r>
              <a:rPr sz="1400" spc="-15" dirty="0">
                <a:solidFill>
                  <a:prstClr val="black"/>
                </a:solidFill>
                <a:latin typeface="Arial"/>
                <a:cs typeface="Arial"/>
              </a:rPr>
              <a:t>e</a:t>
            </a:r>
            <a:r>
              <a:rPr sz="1400" spc="-10" dirty="0">
                <a:solidFill>
                  <a:prstClr val="black"/>
                </a:solidFill>
                <a:latin typeface="Arial"/>
                <a:cs typeface="Arial"/>
              </a:rPr>
              <a:t>ss</a:t>
            </a:r>
            <a:r>
              <a:rPr sz="1400" spc="-5" dirty="0">
                <a:solidFill>
                  <a:prstClr val="black"/>
                </a:solidFill>
                <a:latin typeface="Arial"/>
                <a:cs typeface="Arial"/>
              </a:rPr>
              <a:t>i</a:t>
            </a:r>
            <a:r>
              <a:rPr sz="1400" spc="-15" dirty="0">
                <a:solidFill>
                  <a:prstClr val="black"/>
                </a:solidFill>
                <a:latin typeface="Arial"/>
                <a:cs typeface="Arial"/>
              </a:rPr>
              <a:t>n</a:t>
            </a:r>
            <a:r>
              <a:rPr sz="1400" dirty="0">
                <a:solidFill>
                  <a:prstClr val="black"/>
                </a:solidFill>
                <a:latin typeface="Arial"/>
                <a:cs typeface="Arial"/>
              </a:rPr>
              <a:t>g</a:t>
            </a:r>
            <a:endParaRPr sz="1400">
              <a:solidFill>
                <a:prstClr val="black"/>
              </a:solidFill>
              <a:latin typeface="Arial"/>
              <a:cs typeface="Arial"/>
            </a:endParaRPr>
          </a:p>
          <a:p>
            <a:pPr marL="4785995">
              <a:spcBef>
                <a:spcPts val="10"/>
              </a:spcBef>
            </a:pPr>
            <a:r>
              <a:rPr sz="1400" spc="-5" dirty="0">
                <a:solidFill>
                  <a:srgbClr val="44AADD"/>
                </a:solidFill>
                <a:latin typeface="Arial"/>
                <a:cs typeface="Arial"/>
              </a:rPr>
              <a:t>&gt;&gt;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spc="5" dirty="0">
                <a:solidFill>
                  <a:prstClr val="black"/>
                </a:solidFill>
                <a:latin typeface="Arial"/>
                <a:cs typeface="Arial"/>
              </a:rPr>
              <a:t>X</a:t>
            </a:r>
            <a:r>
              <a:rPr sz="1400" spc="-5" dirty="0">
                <a:solidFill>
                  <a:prstClr val="black"/>
                </a:solidFill>
                <a:latin typeface="Arial"/>
                <a:cs typeface="Arial"/>
              </a:rPr>
              <a:t>_</a:t>
            </a:r>
            <a:r>
              <a:rPr sz="1400" dirty="0">
                <a:solidFill>
                  <a:prstClr val="black"/>
                </a:solidFill>
                <a:latin typeface="Arial"/>
                <a:cs typeface="Arial"/>
              </a:rPr>
              <a:t>tr</a:t>
            </a:r>
            <a:r>
              <a:rPr sz="1400" spc="-15" dirty="0">
                <a:solidFill>
                  <a:prstClr val="black"/>
                </a:solidFill>
                <a:latin typeface="Arial"/>
                <a:cs typeface="Arial"/>
              </a:rPr>
              <a:t>ai</a:t>
            </a:r>
            <a:r>
              <a:rPr sz="1400" dirty="0">
                <a:solidFill>
                  <a:prstClr val="black"/>
                </a:solidFill>
                <a:latin typeface="Arial"/>
                <a:cs typeface="Arial"/>
              </a:rPr>
              <a:t>n</a:t>
            </a:r>
            <a:r>
              <a:rPr sz="1400" spc="-25" dirty="0">
                <a:solidFill>
                  <a:prstClr val="black"/>
                </a:solidFill>
                <a:latin typeface="Times New Roman"/>
                <a:cs typeface="Times New Roman"/>
              </a:rPr>
              <a:t> </a:t>
            </a:r>
            <a:r>
              <a:rPr sz="1400" dirty="0">
                <a:solidFill>
                  <a:srgbClr val="7F7F2E"/>
                </a:solidFill>
                <a:latin typeface="Arial"/>
                <a:cs typeface="Arial"/>
              </a:rPr>
              <a:t>=</a:t>
            </a:r>
            <a:r>
              <a:rPr sz="1400" spc="30" dirty="0">
                <a:solidFill>
                  <a:srgbClr val="7F7F2E"/>
                </a:solidFill>
                <a:latin typeface="Times New Roman"/>
                <a:cs typeface="Times New Roman"/>
              </a:rPr>
              <a:t> </a:t>
            </a:r>
            <a:r>
              <a:rPr sz="1400" spc="-5" dirty="0">
                <a:solidFill>
                  <a:prstClr val="black"/>
                </a:solidFill>
                <a:latin typeface="Arial"/>
                <a:cs typeface="Arial"/>
              </a:rPr>
              <a:t>np</a:t>
            </a:r>
            <a:r>
              <a:rPr sz="1400" spc="5" dirty="0">
                <a:solidFill>
                  <a:srgbClr val="7F7F2E"/>
                </a:solidFill>
                <a:latin typeface="Arial"/>
                <a:cs typeface="Arial"/>
              </a:rPr>
              <a:t>.</a:t>
            </a:r>
            <a:r>
              <a:rPr sz="1400" spc="-5" dirty="0">
                <a:solidFill>
                  <a:prstClr val="black"/>
                </a:solidFill>
                <a:latin typeface="Arial"/>
                <a:cs typeface="Arial"/>
              </a:rPr>
              <a:t>ar</a:t>
            </a:r>
            <a:r>
              <a:rPr sz="1400" spc="-15" dirty="0">
                <a:solidFill>
                  <a:prstClr val="black"/>
                </a:solidFill>
                <a:latin typeface="Arial"/>
                <a:cs typeface="Arial"/>
              </a:rPr>
              <a:t>ra</a:t>
            </a:r>
            <a:r>
              <a:rPr sz="1400" spc="-20" dirty="0">
                <a:solidFill>
                  <a:prstClr val="black"/>
                </a:solidFill>
                <a:latin typeface="Arial"/>
                <a:cs typeface="Arial"/>
              </a:rPr>
              <a:t>y</a:t>
            </a:r>
            <a:r>
              <a:rPr sz="1400" dirty="0">
                <a:solidFill>
                  <a:srgbClr val="7F7F2E"/>
                </a:solidFill>
                <a:latin typeface="Arial"/>
                <a:cs typeface="Arial"/>
              </a:rPr>
              <a:t>(</a:t>
            </a:r>
            <a:r>
              <a:rPr sz="1400" spc="-10" dirty="0">
                <a:solidFill>
                  <a:srgbClr val="7F7F2E"/>
                </a:solidFill>
                <a:latin typeface="Arial"/>
                <a:cs typeface="Arial"/>
              </a:rPr>
              <a:t>[</a:t>
            </a:r>
            <a:r>
              <a:rPr sz="1400" dirty="0">
                <a:solidFill>
                  <a:srgbClr val="7F7F2E"/>
                </a:solidFill>
                <a:latin typeface="Arial"/>
                <a:cs typeface="Arial"/>
              </a:rPr>
              <a:t>[</a:t>
            </a:r>
            <a:r>
              <a:rPr sz="1400" spc="-25" dirty="0">
                <a:solidFill>
                  <a:srgbClr val="7F7F2E"/>
                </a:solidFill>
                <a:latin typeface="Times New Roman"/>
                <a:cs typeface="Times New Roman"/>
              </a:rPr>
              <a:t> </a:t>
            </a:r>
            <a:r>
              <a:rPr sz="1400" spc="-5" dirty="0">
                <a:solidFill>
                  <a:srgbClr val="007F00"/>
                </a:solidFill>
                <a:latin typeface="Arial"/>
                <a:cs typeface="Arial"/>
              </a:rPr>
              <a:t>1</a:t>
            </a:r>
            <a:r>
              <a:rPr sz="1400" spc="5" dirty="0">
                <a:solidFill>
                  <a:srgbClr val="007F00"/>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dirty="0">
                <a:solidFill>
                  <a:srgbClr val="44AADD"/>
                </a:solidFill>
                <a:latin typeface="Arial"/>
                <a:cs typeface="Arial"/>
              </a:rPr>
              <a:t>-</a:t>
            </a:r>
            <a:r>
              <a:rPr sz="1400" spc="-5" dirty="0">
                <a:solidFill>
                  <a:srgbClr val="007F00"/>
                </a:solidFill>
                <a:latin typeface="Arial"/>
                <a:cs typeface="Arial"/>
              </a:rPr>
              <a:t>1</a:t>
            </a:r>
            <a:r>
              <a:rPr sz="1400" spc="5" dirty="0">
                <a:solidFill>
                  <a:srgbClr val="007F00"/>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25" dirty="0">
                <a:solidFill>
                  <a:srgbClr val="7F7F2E"/>
                </a:solidFill>
                <a:latin typeface="Times New Roman"/>
                <a:cs typeface="Times New Roman"/>
              </a:rPr>
              <a:t> </a:t>
            </a:r>
            <a:r>
              <a:rPr sz="1400" spc="-5" dirty="0">
                <a:solidFill>
                  <a:srgbClr val="007F00"/>
                </a:solidFill>
                <a:latin typeface="Arial"/>
                <a:cs typeface="Arial"/>
              </a:rPr>
              <a:t>2</a:t>
            </a:r>
            <a:r>
              <a:rPr sz="1400" spc="5" dirty="0">
                <a:solidFill>
                  <a:srgbClr val="007F00"/>
                </a:solidFill>
                <a:latin typeface="Arial"/>
                <a:cs typeface="Arial"/>
              </a:rPr>
              <a:t>.</a:t>
            </a:r>
            <a:r>
              <a:rPr sz="1400" spc="5" dirty="0">
                <a:solidFill>
                  <a:srgbClr val="7F7F2E"/>
                </a:solidFill>
                <a:latin typeface="Arial"/>
                <a:cs typeface="Arial"/>
              </a:rPr>
              <a:t>],</a:t>
            </a:r>
            <a:endParaRPr sz="1400">
              <a:solidFill>
                <a:prstClr val="black"/>
              </a:solidFill>
              <a:latin typeface="Arial"/>
              <a:cs typeface="Arial"/>
            </a:endParaRPr>
          </a:p>
          <a:p>
            <a:pPr marL="4785995">
              <a:spcBef>
                <a:spcPts val="25"/>
              </a:spcBef>
              <a:tabLst>
                <a:tab pos="6662420" algn="l"/>
              </a:tabLst>
            </a:pPr>
            <a:r>
              <a:rPr sz="1400" spc="5" dirty="0">
                <a:solidFill>
                  <a:srgbClr val="7F7F2E"/>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dirty="0">
                <a:solidFill>
                  <a:srgbClr val="7F7F2E"/>
                </a:solidFill>
                <a:latin typeface="Arial"/>
                <a:cs typeface="Arial"/>
              </a:rPr>
              <a:t>[</a:t>
            </a:r>
            <a:r>
              <a:rPr sz="1400" spc="25" dirty="0">
                <a:solidFill>
                  <a:srgbClr val="7F7F2E"/>
                </a:solidFill>
                <a:latin typeface="Times New Roman"/>
                <a:cs typeface="Times New Roman"/>
              </a:rPr>
              <a:t> </a:t>
            </a:r>
            <a:r>
              <a:rPr sz="1400" spc="-5" dirty="0">
                <a:solidFill>
                  <a:srgbClr val="007F00"/>
                </a:solidFill>
                <a:latin typeface="Arial"/>
                <a:cs typeface="Arial"/>
              </a:rPr>
              <a:t>2</a:t>
            </a:r>
            <a:r>
              <a:rPr sz="1400" spc="5" dirty="0">
                <a:solidFill>
                  <a:srgbClr val="007F00"/>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35" dirty="0">
                <a:solidFill>
                  <a:srgbClr val="7F7F2E"/>
                </a:solidFill>
                <a:latin typeface="Times New Roman"/>
                <a:cs typeface="Times New Roman"/>
              </a:rPr>
              <a:t> </a:t>
            </a:r>
            <a:r>
              <a:rPr sz="1400" spc="-5" dirty="0">
                <a:solidFill>
                  <a:srgbClr val="007F00"/>
                </a:solidFill>
                <a:latin typeface="Arial"/>
                <a:cs typeface="Arial"/>
              </a:rPr>
              <a:t>0</a:t>
            </a:r>
            <a:r>
              <a:rPr sz="1400" spc="5" dirty="0">
                <a:solidFill>
                  <a:srgbClr val="007F00"/>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60" dirty="0">
                <a:solidFill>
                  <a:srgbClr val="7F7F2E"/>
                </a:solidFill>
                <a:latin typeface="Times New Roman"/>
                <a:cs typeface="Times New Roman"/>
              </a:rPr>
              <a:t> </a:t>
            </a:r>
            <a:r>
              <a:rPr sz="1400" spc="-5" dirty="0">
                <a:solidFill>
                  <a:srgbClr val="007F00"/>
                </a:solidFill>
                <a:latin typeface="Arial"/>
                <a:cs typeface="Arial"/>
              </a:rPr>
              <a:t>0</a:t>
            </a:r>
            <a:r>
              <a:rPr sz="1400" spc="5" dirty="0">
                <a:solidFill>
                  <a:srgbClr val="007F00"/>
                </a:solidFill>
                <a:latin typeface="Arial"/>
                <a:cs typeface="Arial"/>
              </a:rPr>
              <a:t>.</a:t>
            </a:r>
            <a:r>
              <a:rPr sz="1400" spc="5" dirty="0">
                <a:solidFill>
                  <a:srgbClr val="7F7F2E"/>
                </a:solidFill>
                <a:latin typeface="Arial"/>
                <a:cs typeface="Arial"/>
              </a:rPr>
              <a:t>],</a:t>
            </a:r>
            <a:endParaRPr sz="1400">
              <a:solidFill>
                <a:prstClr val="black"/>
              </a:solidFill>
              <a:latin typeface="Arial"/>
              <a:cs typeface="Arial"/>
            </a:endParaRPr>
          </a:p>
          <a:p>
            <a:pPr marL="4785995">
              <a:spcBef>
                <a:spcPts val="25"/>
              </a:spcBef>
              <a:tabLst>
                <a:tab pos="6662420" algn="l"/>
              </a:tabLst>
            </a:pPr>
            <a:r>
              <a:rPr sz="1400" spc="5" dirty="0">
                <a:solidFill>
                  <a:srgbClr val="7F7F2E"/>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dirty="0">
                <a:solidFill>
                  <a:srgbClr val="7F7F2E"/>
                </a:solidFill>
                <a:latin typeface="Arial"/>
                <a:cs typeface="Arial"/>
              </a:rPr>
              <a:t>[</a:t>
            </a:r>
            <a:r>
              <a:rPr sz="1400" spc="25" dirty="0">
                <a:solidFill>
                  <a:srgbClr val="7F7F2E"/>
                </a:solidFill>
                <a:latin typeface="Times New Roman"/>
                <a:cs typeface="Times New Roman"/>
              </a:rPr>
              <a:t> </a:t>
            </a:r>
            <a:r>
              <a:rPr sz="1400" spc="-5" dirty="0">
                <a:solidFill>
                  <a:srgbClr val="007F00"/>
                </a:solidFill>
                <a:latin typeface="Arial"/>
                <a:cs typeface="Arial"/>
              </a:rPr>
              <a:t>0</a:t>
            </a:r>
            <a:r>
              <a:rPr sz="1400" spc="5" dirty="0">
                <a:solidFill>
                  <a:srgbClr val="007F00"/>
                </a:solidFill>
                <a:latin typeface="Arial"/>
                <a:cs typeface="Arial"/>
              </a:rPr>
              <a:t>.</a:t>
            </a:r>
            <a:r>
              <a:rPr sz="1400" dirty="0">
                <a:solidFill>
                  <a:srgbClr val="7F7F2E"/>
                </a:solidFill>
                <a:latin typeface="Arial"/>
                <a:cs typeface="Arial"/>
              </a:rPr>
              <a:t>,</a:t>
            </a:r>
            <a:r>
              <a:rPr sz="1400" spc="-10" dirty="0">
                <a:solidFill>
                  <a:srgbClr val="7F7F2E"/>
                </a:solidFill>
                <a:latin typeface="Times New Roman"/>
                <a:cs typeface="Times New Roman"/>
              </a:rPr>
              <a:t> </a:t>
            </a:r>
            <a:r>
              <a:rPr sz="1400" spc="-5" dirty="0">
                <a:solidFill>
                  <a:srgbClr val="007F00"/>
                </a:solidFill>
                <a:latin typeface="Arial"/>
                <a:cs typeface="Arial"/>
              </a:rPr>
              <a:t>1</a:t>
            </a:r>
            <a:r>
              <a:rPr sz="1400" spc="5" dirty="0">
                <a:solidFill>
                  <a:srgbClr val="007F00"/>
                </a:solidFill>
                <a:latin typeface="Arial"/>
                <a:cs typeface="Arial"/>
              </a:rPr>
              <a:t>.</a:t>
            </a:r>
            <a:r>
              <a:rPr sz="1400" dirty="0">
                <a:solidFill>
                  <a:srgbClr val="7F7F2E"/>
                </a:solidFill>
                <a:latin typeface="Arial"/>
                <a:cs typeface="Arial"/>
              </a:rPr>
              <a:t>,</a:t>
            </a:r>
            <a:r>
              <a:rPr sz="1400" spc="-20" dirty="0">
                <a:solidFill>
                  <a:srgbClr val="7F7F2E"/>
                </a:solidFill>
                <a:latin typeface="Times New Roman"/>
                <a:cs typeface="Times New Roman"/>
              </a:rPr>
              <a:t> </a:t>
            </a:r>
            <a:r>
              <a:rPr sz="1400" dirty="0">
                <a:solidFill>
                  <a:srgbClr val="44AADD"/>
                </a:solidFill>
                <a:latin typeface="Arial"/>
                <a:cs typeface="Arial"/>
              </a:rPr>
              <a:t>-</a:t>
            </a:r>
            <a:r>
              <a:rPr sz="1400" spc="-5" dirty="0">
                <a:solidFill>
                  <a:srgbClr val="007F00"/>
                </a:solidFill>
                <a:latin typeface="Arial"/>
                <a:cs typeface="Arial"/>
              </a:rPr>
              <a:t>1</a:t>
            </a:r>
            <a:r>
              <a:rPr sz="1400" spc="5" dirty="0">
                <a:solidFill>
                  <a:srgbClr val="007F00"/>
                </a:solidFill>
                <a:latin typeface="Arial"/>
                <a:cs typeface="Arial"/>
              </a:rPr>
              <a:t>.</a:t>
            </a:r>
            <a:r>
              <a:rPr sz="1400" dirty="0">
                <a:solidFill>
                  <a:srgbClr val="7F7F2E"/>
                </a:solidFill>
                <a:latin typeface="Arial"/>
                <a:cs typeface="Arial"/>
              </a:rPr>
              <a:t>]</a:t>
            </a:r>
            <a:r>
              <a:rPr sz="1400" spc="-10" dirty="0">
                <a:solidFill>
                  <a:srgbClr val="7F7F2E"/>
                </a:solidFill>
                <a:latin typeface="Arial"/>
                <a:cs typeface="Arial"/>
              </a:rPr>
              <a:t>]</a:t>
            </a:r>
            <a:r>
              <a:rPr sz="1400" dirty="0">
                <a:solidFill>
                  <a:srgbClr val="7F7F2E"/>
                </a:solidFill>
                <a:latin typeface="Arial"/>
                <a:cs typeface="Arial"/>
              </a:rPr>
              <a:t>)</a:t>
            </a:r>
            <a:endParaRPr sz="1400">
              <a:solidFill>
                <a:prstClr val="black"/>
              </a:solidFill>
              <a:latin typeface="Arial"/>
              <a:cs typeface="Arial"/>
            </a:endParaRPr>
          </a:p>
          <a:p>
            <a:pPr marL="1276350" algn="ctr">
              <a:spcBef>
                <a:spcPts val="10"/>
              </a:spcBef>
            </a:pPr>
            <a:r>
              <a:rPr sz="1400" spc="5" dirty="0">
                <a:solidFill>
                  <a:srgbClr val="7F7F2E"/>
                </a:solidFill>
                <a:latin typeface="Arial"/>
                <a:cs typeface="Arial"/>
              </a:rPr>
              <a:t>...</a:t>
            </a:r>
            <a:endParaRPr sz="1400">
              <a:solidFill>
                <a:prstClr val="black"/>
              </a:solidFill>
              <a:latin typeface="Arial"/>
              <a:cs typeface="Arial"/>
            </a:endParaRPr>
          </a:p>
          <a:p>
            <a:pPr marL="4785995">
              <a:spcBef>
                <a:spcPts val="120"/>
              </a:spcBef>
            </a:pPr>
            <a:r>
              <a:rPr sz="1400" spc="-5" dirty="0">
                <a:solidFill>
                  <a:srgbClr val="44AADD"/>
                </a:solidFill>
                <a:latin typeface="Arial"/>
                <a:cs typeface="Arial"/>
              </a:rPr>
              <a:t>&gt;&gt;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spc="-10" dirty="0">
                <a:solidFill>
                  <a:prstClr val="black"/>
                </a:solidFill>
                <a:latin typeface="Arial"/>
                <a:cs typeface="Arial"/>
              </a:rPr>
              <a:t>m</a:t>
            </a:r>
            <a:r>
              <a:rPr sz="1400" spc="-5" dirty="0">
                <a:solidFill>
                  <a:prstClr val="black"/>
                </a:solidFill>
                <a:latin typeface="Arial"/>
                <a:cs typeface="Arial"/>
              </a:rPr>
              <a:t>in_</a:t>
            </a:r>
            <a:r>
              <a:rPr sz="1400" spc="-10" dirty="0">
                <a:solidFill>
                  <a:prstClr val="black"/>
                </a:solidFill>
                <a:latin typeface="Arial"/>
                <a:cs typeface="Arial"/>
              </a:rPr>
              <a:t>m</a:t>
            </a:r>
            <a:r>
              <a:rPr sz="1400" spc="-5" dirty="0">
                <a:solidFill>
                  <a:prstClr val="black"/>
                </a:solidFill>
                <a:latin typeface="Arial"/>
                <a:cs typeface="Arial"/>
              </a:rPr>
              <a:t>a</a:t>
            </a:r>
            <a:r>
              <a:rPr sz="1400" spc="-20" dirty="0">
                <a:solidFill>
                  <a:prstClr val="black"/>
                </a:solidFill>
                <a:latin typeface="Arial"/>
                <a:cs typeface="Arial"/>
              </a:rPr>
              <a:t>x</a:t>
            </a:r>
            <a:r>
              <a:rPr sz="1400" spc="-5" dirty="0">
                <a:solidFill>
                  <a:prstClr val="black"/>
                </a:solidFill>
                <a:latin typeface="Arial"/>
                <a:cs typeface="Arial"/>
              </a:rPr>
              <a:t>_</a:t>
            </a:r>
            <a:r>
              <a:rPr sz="1400" dirty="0">
                <a:solidFill>
                  <a:prstClr val="black"/>
                </a:solidFill>
                <a:latin typeface="Arial"/>
                <a:cs typeface="Arial"/>
              </a:rPr>
              <a:t>sc</a:t>
            </a:r>
            <a:r>
              <a:rPr sz="1400" spc="-5" dirty="0">
                <a:solidFill>
                  <a:prstClr val="black"/>
                </a:solidFill>
                <a:latin typeface="Arial"/>
                <a:cs typeface="Arial"/>
              </a:rPr>
              <a:t>ale</a:t>
            </a:r>
            <a:r>
              <a:rPr sz="1400" dirty="0">
                <a:solidFill>
                  <a:prstClr val="black"/>
                </a:solidFill>
                <a:latin typeface="Arial"/>
                <a:cs typeface="Arial"/>
              </a:rPr>
              <a:t>r</a:t>
            </a:r>
            <a:r>
              <a:rPr sz="1400" dirty="0">
                <a:solidFill>
                  <a:prstClr val="black"/>
                </a:solidFill>
                <a:latin typeface="Times New Roman"/>
                <a:cs typeface="Times New Roman"/>
              </a:rPr>
              <a:t> </a:t>
            </a:r>
            <a:r>
              <a:rPr sz="1400" dirty="0">
                <a:solidFill>
                  <a:srgbClr val="7F7F2E"/>
                </a:solidFill>
                <a:latin typeface="Arial"/>
                <a:cs typeface="Arial"/>
              </a:rPr>
              <a:t>=</a:t>
            </a:r>
            <a:endParaRPr sz="1400">
              <a:solidFill>
                <a:prstClr val="black"/>
              </a:solidFill>
              <a:latin typeface="Arial"/>
              <a:cs typeface="Arial"/>
            </a:endParaRPr>
          </a:p>
          <a:p>
            <a:pPr marL="4785995">
              <a:spcBef>
                <a:spcPts val="25"/>
              </a:spcBef>
            </a:pPr>
            <a:r>
              <a:rPr sz="1400" spc="-5" dirty="0">
                <a:solidFill>
                  <a:prstClr val="black"/>
                </a:solidFill>
                <a:latin typeface="Arial"/>
                <a:cs typeface="Arial"/>
              </a:rPr>
              <a:t>prep</a:t>
            </a:r>
            <a:r>
              <a:rPr sz="1400" spc="-15" dirty="0">
                <a:solidFill>
                  <a:prstClr val="black"/>
                </a:solidFill>
                <a:latin typeface="Arial"/>
                <a:cs typeface="Arial"/>
              </a:rPr>
              <a:t>ro</a:t>
            </a:r>
            <a:r>
              <a:rPr sz="1400" spc="-10" dirty="0">
                <a:solidFill>
                  <a:prstClr val="black"/>
                </a:solidFill>
                <a:latin typeface="Arial"/>
                <a:cs typeface="Arial"/>
              </a:rPr>
              <a:t>c</a:t>
            </a:r>
            <a:r>
              <a:rPr sz="1400" spc="-15" dirty="0">
                <a:solidFill>
                  <a:prstClr val="black"/>
                </a:solidFill>
                <a:latin typeface="Arial"/>
                <a:cs typeface="Arial"/>
              </a:rPr>
              <a:t>e</a:t>
            </a:r>
            <a:r>
              <a:rPr sz="1400" spc="-10" dirty="0">
                <a:solidFill>
                  <a:prstClr val="black"/>
                </a:solidFill>
                <a:latin typeface="Arial"/>
                <a:cs typeface="Arial"/>
              </a:rPr>
              <a:t>ss</a:t>
            </a:r>
            <a:r>
              <a:rPr sz="1400" spc="-15" dirty="0">
                <a:solidFill>
                  <a:prstClr val="black"/>
                </a:solidFill>
                <a:latin typeface="Arial"/>
                <a:cs typeface="Arial"/>
              </a:rPr>
              <a:t>i</a:t>
            </a:r>
            <a:r>
              <a:rPr sz="1400" spc="-5" dirty="0">
                <a:solidFill>
                  <a:prstClr val="black"/>
                </a:solidFill>
                <a:latin typeface="Arial"/>
                <a:cs typeface="Arial"/>
              </a:rPr>
              <a:t>n</a:t>
            </a:r>
            <a:r>
              <a:rPr sz="1400" spc="-15" dirty="0">
                <a:solidFill>
                  <a:prstClr val="black"/>
                </a:solidFill>
                <a:latin typeface="Arial"/>
                <a:cs typeface="Arial"/>
              </a:rPr>
              <a:t>g</a:t>
            </a:r>
            <a:r>
              <a:rPr sz="1400" spc="-20" dirty="0">
                <a:solidFill>
                  <a:srgbClr val="7F7F2E"/>
                </a:solidFill>
                <a:latin typeface="Arial"/>
                <a:cs typeface="Arial"/>
              </a:rPr>
              <a:t>.</a:t>
            </a:r>
            <a:r>
              <a:rPr sz="1400" b="1" spc="-10" dirty="0">
                <a:solidFill>
                  <a:prstClr val="black"/>
                </a:solidFill>
                <a:latin typeface="Arial"/>
                <a:cs typeface="Arial"/>
              </a:rPr>
              <a:t>Mi</a:t>
            </a:r>
            <a:r>
              <a:rPr sz="1400" b="1" spc="-20" dirty="0">
                <a:solidFill>
                  <a:prstClr val="black"/>
                </a:solidFill>
                <a:latin typeface="Arial"/>
                <a:cs typeface="Arial"/>
              </a:rPr>
              <a:t>n</a:t>
            </a:r>
            <a:r>
              <a:rPr sz="1400" b="1" spc="-10" dirty="0">
                <a:solidFill>
                  <a:prstClr val="black"/>
                </a:solidFill>
                <a:latin typeface="Arial"/>
                <a:cs typeface="Arial"/>
              </a:rPr>
              <a:t>M</a:t>
            </a:r>
            <a:r>
              <a:rPr sz="1400" b="1" spc="-15" dirty="0">
                <a:solidFill>
                  <a:prstClr val="black"/>
                </a:solidFill>
                <a:latin typeface="Arial"/>
                <a:cs typeface="Arial"/>
              </a:rPr>
              <a:t>ax</a:t>
            </a:r>
            <a:r>
              <a:rPr sz="1400" b="1" dirty="0">
                <a:solidFill>
                  <a:prstClr val="black"/>
                </a:solidFill>
                <a:latin typeface="Arial"/>
                <a:cs typeface="Arial"/>
              </a:rPr>
              <a:t>S</a:t>
            </a:r>
            <a:r>
              <a:rPr sz="1400" b="1" spc="-20" dirty="0">
                <a:solidFill>
                  <a:prstClr val="black"/>
                </a:solidFill>
                <a:latin typeface="Arial"/>
                <a:cs typeface="Arial"/>
              </a:rPr>
              <a:t>c</a:t>
            </a:r>
            <a:r>
              <a:rPr sz="1400" b="1" spc="-15" dirty="0">
                <a:solidFill>
                  <a:prstClr val="black"/>
                </a:solidFill>
                <a:latin typeface="Arial"/>
                <a:cs typeface="Arial"/>
              </a:rPr>
              <a:t>a</a:t>
            </a:r>
            <a:r>
              <a:rPr sz="1400" b="1" spc="-10" dirty="0">
                <a:solidFill>
                  <a:prstClr val="black"/>
                </a:solidFill>
                <a:latin typeface="Arial"/>
                <a:cs typeface="Arial"/>
              </a:rPr>
              <a:t>l</a:t>
            </a:r>
            <a:r>
              <a:rPr sz="1400" b="1" spc="-15" dirty="0">
                <a:solidFill>
                  <a:prstClr val="black"/>
                </a:solidFill>
                <a:latin typeface="Arial"/>
                <a:cs typeface="Arial"/>
              </a:rPr>
              <a:t>e</a:t>
            </a:r>
            <a:r>
              <a:rPr sz="1400" b="1" spc="5" dirty="0">
                <a:solidFill>
                  <a:prstClr val="black"/>
                </a:solidFill>
                <a:latin typeface="Arial"/>
                <a:cs typeface="Arial"/>
              </a:rPr>
              <a:t>r</a:t>
            </a:r>
            <a:r>
              <a:rPr sz="1400" spc="-15" dirty="0">
                <a:solidFill>
                  <a:srgbClr val="7F7F2E"/>
                </a:solidFill>
                <a:latin typeface="Arial"/>
                <a:cs typeface="Arial"/>
              </a:rPr>
              <a:t>()</a:t>
            </a:r>
            <a:endParaRPr sz="1400">
              <a:solidFill>
                <a:prstClr val="black"/>
              </a:solidFill>
              <a:latin typeface="Arial"/>
              <a:cs typeface="Arial"/>
            </a:endParaRPr>
          </a:p>
          <a:p>
            <a:pPr marL="4785995" marR="672465">
              <a:lnSpc>
                <a:spcPct val="100699"/>
              </a:lnSpc>
              <a:spcBef>
                <a:spcPts val="10"/>
              </a:spcBef>
            </a:pPr>
            <a:r>
              <a:rPr sz="1400" spc="-5" dirty="0">
                <a:solidFill>
                  <a:srgbClr val="44AADD"/>
                </a:solidFill>
                <a:latin typeface="Arial"/>
                <a:cs typeface="Arial"/>
              </a:rPr>
              <a:t>&gt;&gt;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spc="5" dirty="0">
                <a:solidFill>
                  <a:prstClr val="black"/>
                </a:solidFill>
                <a:latin typeface="Arial"/>
                <a:cs typeface="Arial"/>
              </a:rPr>
              <a:t>X</a:t>
            </a:r>
            <a:r>
              <a:rPr sz="1400" spc="-5" dirty="0">
                <a:solidFill>
                  <a:prstClr val="black"/>
                </a:solidFill>
                <a:latin typeface="Arial"/>
                <a:cs typeface="Arial"/>
              </a:rPr>
              <a:t>_</a:t>
            </a:r>
            <a:r>
              <a:rPr sz="1400" dirty="0">
                <a:solidFill>
                  <a:prstClr val="black"/>
                </a:solidFill>
                <a:latin typeface="Arial"/>
                <a:cs typeface="Arial"/>
              </a:rPr>
              <a:t>tr</a:t>
            </a:r>
            <a:r>
              <a:rPr sz="1400" spc="-15" dirty="0">
                <a:solidFill>
                  <a:prstClr val="black"/>
                </a:solidFill>
                <a:latin typeface="Arial"/>
                <a:cs typeface="Arial"/>
              </a:rPr>
              <a:t>ai</a:t>
            </a:r>
            <a:r>
              <a:rPr sz="1400" spc="-5" dirty="0">
                <a:solidFill>
                  <a:prstClr val="black"/>
                </a:solidFill>
                <a:latin typeface="Arial"/>
                <a:cs typeface="Arial"/>
              </a:rPr>
              <a:t>n</a:t>
            </a:r>
            <a:r>
              <a:rPr sz="1400" spc="-15" dirty="0">
                <a:solidFill>
                  <a:prstClr val="black"/>
                </a:solidFill>
                <a:latin typeface="Arial"/>
                <a:cs typeface="Arial"/>
              </a:rPr>
              <a:t>_</a:t>
            </a:r>
            <a:r>
              <a:rPr sz="1400" spc="-20" dirty="0">
                <a:solidFill>
                  <a:prstClr val="black"/>
                </a:solidFill>
                <a:latin typeface="Arial"/>
                <a:cs typeface="Arial"/>
              </a:rPr>
              <a:t>m</a:t>
            </a:r>
            <a:r>
              <a:rPr sz="1400" spc="-5" dirty="0">
                <a:solidFill>
                  <a:prstClr val="black"/>
                </a:solidFill>
                <a:latin typeface="Arial"/>
                <a:cs typeface="Arial"/>
              </a:rPr>
              <a:t>i</a:t>
            </a:r>
            <a:r>
              <a:rPr sz="1400" spc="-15" dirty="0">
                <a:solidFill>
                  <a:prstClr val="black"/>
                </a:solidFill>
                <a:latin typeface="Arial"/>
                <a:cs typeface="Arial"/>
              </a:rPr>
              <a:t>n</a:t>
            </a:r>
            <a:r>
              <a:rPr sz="1400" spc="-20" dirty="0">
                <a:solidFill>
                  <a:prstClr val="black"/>
                </a:solidFill>
                <a:latin typeface="Arial"/>
                <a:cs typeface="Arial"/>
              </a:rPr>
              <a:t>m</a:t>
            </a:r>
            <a:r>
              <a:rPr sz="1400" spc="-5" dirty="0">
                <a:solidFill>
                  <a:prstClr val="black"/>
                </a:solidFill>
                <a:latin typeface="Arial"/>
                <a:cs typeface="Arial"/>
              </a:rPr>
              <a:t>a</a:t>
            </a:r>
            <a:r>
              <a:rPr sz="1400" dirty="0">
                <a:solidFill>
                  <a:prstClr val="black"/>
                </a:solidFill>
                <a:latin typeface="Arial"/>
                <a:cs typeface="Arial"/>
              </a:rPr>
              <a:t>x</a:t>
            </a:r>
            <a:r>
              <a:rPr sz="1400" spc="-30" dirty="0">
                <a:solidFill>
                  <a:prstClr val="black"/>
                </a:solidFill>
                <a:latin typeface="Times New Roman"/>
                <a:cs typeface="Times New Roman"/>
              </a:rPr>
              <a:t> </a:t>
            </a:r>
            <a:r>
              <a:rPr sz="1400" dirty="0">
                <a:solidFill>
                  <a:srgbClr val="7F7F2E"/>
                </a:solidFill>
                <a:latin typeface="Arial"/>
                <a:cs typeface="Arial"/>
              </a:rPr>
              <a:t>=</a:t>
            </a:r>
            <a:r>
              <a:rPr sz="1400" dirty="0">
                <a:solidFill>
                  <a:srgbClr val="7F7F2E"/>
                </a:solidFill>
                <a:latin typeface="Times New Roman"/>
                <a:cs typeface="Times New Roman"/>
              </a:rPr>
              <a:t> </a:t>
            </a:r>
            <a:r>
              <a:rPr sz="1400" spc="-10" dirty="0">
                <a:solidFill>
                  <a:prstClr val="black"/>
                </a:solidFill>
                <a:latin typeface="Arial"/>
                <a:cs typeface="Arial"/>
              </a:rPr>
              <a:t>m</a:t>
            </a:r>
            <a:r>
              <a:rPr sz="1400" spc="-5" dirty="0">
                <a:solidFill>
                  <a:prstClr val="black"/>
                </a:solidFill>
                <a:latin typeface="Arial"/>
                <a:cs typeface="Arial"/>
              </a:rPr>
              <a:t>in_</a:t>
            </a:r>
            <a:r>
              <a:rPr sz="1400" spc="-10" dirty="0">
                <a:solidFill>
                  <a:prstClr val="black"/>
                </a:solidFill>
                <a:latin typeface="Arial"/>
                <a:cs typeface="Arial"/>
              </a:rPr>
              <a:t>m</a:t>
            </a:r>
            <a:r>
              <a:rPr sz="1400" spc="-15" dirty="0">
                <a:solidFill>
                  <a:prstClr val="black"/>
                </a:solidFill>
                <a:latin typeface="Arial"/>
                <a:cs typeface="Arial"/>
              </a:rPr>
              <a:t>a</a:t>
            </a:r>
            <a:r>
              <a:rPr sz="1400" spc="-20" dirty="0">
                <a:solidFill>
                  <a:prstClr val="black"/>
                </a:solidFill>
                <a:latin typeface="Arial"/>
                <a:cs typeface="Arial"/>
              </a:rPr>
              <a:t>x</a:t>
            </a:r>
            <a:r>
              <a:rPr sz="1400" spc="-5" dirty="0">
                <a:solidFill>
                  <a:prstClr val="black"/>
                </a:solidFill>
                <a:latin typeface="Arial"/>
                <a:cs typeface="Arial"/>
              </a:rPr>
              <a:t>_</a:t>
            </a:r>
            <a:r>
              <a:rPr sz="1400" spc="-10" dirty="0">
                <a:solidFill>
                  <a:prstClr val="black"/>
                </a:solidFill>
                <a:latin typeface="Arial"/>
                <a:cs typeface="Arial"/>
              </a:rPr>
              <a:t>sc</a:t>
            </a:r>
            <a:r>
              <a:rPr sz="1400" spc="-15" dirty="0">
                <a:solidFill>
                  <a:prstClr val="black"/>
                </a:solidFill>
                <a:latin typeface="Arial"/>
                <a:cs typeface="Arial"/>
              </a:rPr>
              <a:t>a</a:t>
            </a:r>
            <a:r>
              <a:rPr sz="1400" spc="-5" dirty="0">
                <a:solidFill>
                  <a:prstClr val="black"/>
                </a:solidFill>
                <a:latin typeface="Arial"/>
                <a:cs typeface="Arial"/>
              </a:rPr>
              <a:t>l</a:t>
            </a:r>
            <a:r>
              <a:rPr sz="1400" spc="-15" dirty="0">
                <a:solidFill>
                  <a:prstClr val="black"/>
                </a:solidFill>
                <a:latin typeface="Arial"/>
                <a:cs typeface="Arial"/>
              </a:rPr>
              <a:t>e</a:t>
            </a:r>
            <a:r>
              <a:rPr sz="1400" spc="-80" dirty="0">
                <a:solidFill>
                  <a:prstClr val="black"/>
                </a:solidFill>
                <a:latin typeface="Arial"/>
                <a:cs typeface="Arial"/>
              </a:rPr>
              <a:t>r</a:t>
            </a:r>
            <a:r>
              <a:rPr sz="1400" spc="-20" dirty="0">
                <a:solidFill>
                  <a:srgbClr val="7F7F2E"/>
                </a:solidFill>
                <a:latin typeface="Arial"/>
                <a:cs typeface="Arial"/>
              </a:rPr>
              <a:t>.</a:t>
            </a:r>
            <a:r>
              <a:rPr sz="1400" spc="-10" dirty="0">
                <a:solidFill>
                  <a:prstClr val="black"/>
                </a:solidFill>
                <a:latin typeface="Arial"/>
                <a:cs typeface="Arial"/>
              </a:rPr>
              <a:t>f</a:t>
            </a:r>
            <a:r>
              <a:rPr sz="1400" spc="-5" dirty="0">
                <a:solidFill>
                  <a:prstClr val="black"/>
                </a:solidFill>
                <a:latin typeface="Arial"/>
                <a:cs typeface="Arial"/>
              </a:rPr>
              <a:t>i</a:t>
            </a:r>
            <a:r>
              <a:rPr sz="1400" spc="-10" dirty="0">
                <a:solidFill>
                  <a:prstClr val="black"/>
                </a:solidFill>
                <a:latin typeface="Arial"/>
                <a:cs typeface="Arial"/>
              </a:rPr>
              <a:t>t</a:t>
            </a:r>
            <a:r>
              <a:rPr sz="1400" spc="-15" dirty="0">
                <a:solidFill>
                  <a:prstClr val="black"/>
                </a:solidFill>
                <a:latin typeface="Arial"/>
                <a:cs typeface="Arial"/>
              </a:rPr>
              <a:t>_</a:t>
            </a:r>
            <a:r>
              <a:rPr sz="1400" spc="-10" dirty="0">
                <a:solidFill>
                  <a:prstClr val="black"/>
                </a:solidFill>
                <a:latin typeface="Arial"/>
                <a:cs typeface="Arial"/>
              </a:rPr>
              <a:t>t</a:t>
            </a:r>
            <a:r>
              <a:rPr sz="1400" spc="-15" dirty="0">
                <a:solidFill>
                  <a:prstClr val="black"/>
                </a:solidFill>
                <a:latin typeface="Arial"/>
                <a:cs typeface="Arial"/>
              </a:rPr>
              <a:t>ran</a:t>
            </a:r>
            <a:r>
              <a:rPr sz="1400" spc="-10" dirty="0">
                <a:solidFill>
                  <a:prstClr val="black"/>
                </a:solidFill>
                <a:latin typeface="Arial"/>
                <a:cs typeface="Arial"/>
              </a:rPr>
              <a:t>sf</a:t>
            </a:r>
            <a:r>
              <a:rPr sz="1400" spc="-15" dirty="0">
                <a:solidFill>
                  <a:prstClr val="black"/>
                </a:solidFill>
                <a:latin typeface="Arial"/>
                <a:cs typeface="Arial"/>
              </a:rPr>
              <a:t>or</a:t>
            </a:r>
            <a:r>
              <a:rPr sz="1400" spc="-10" dirty="0">
                <a:solidFill>
                  <a:prstClr val="black"/>
                </a:solidFill>
                <a:latin typeface="Arial"/>
                <a:cs typeface="Arial"/>
              </a:rPr>
              <a:t>m</a:t>
            </a:r>
            <a:r>
              <a:rPr sz="1400" spc="-15" dirty="0">
                <a:solidFill>
                  <a:srgbClr val="7F7F2E"/>
                </a:solidFill>
                <a:latin typeface="Arial"/>
                <a:cs typeface="Arial"/>
              </a:rPr>
              <a:t>(</a:t>
            </a:r>
            <a:r>
              <a:rPr sz="1400" dirty="0">
                <a:solidFill>
                  <a:prstClr val="black"/>
                </a:solidFill>
                <a:latin typeface="Arial"/>
                <a:cs typeface="Arial"/>
              </a:rPr>
              <a:t>X</a:t>
            </a:r>
            <a:r>
              <a:rPr sz="1400" spc="-15" dirty="0">
                <a:solidFill>
                  <a:prstClr val="black"/>
                </a:solidFill>
                <a:latin typeface="Arial"/>
                <a:cs typeface="Arial"/>
              </a:rPr>
              <a:t>_</a:t>
            </a:r>
            <a:r>
              <a:rPr sz="1400" spc="-10" dirty="0">
                <a:solidFill>
                  <a:prstClr val="black"/>
                </a:solidFill>
                <a:latin typeface="Arial"/>
                <a:cs typeface="Arial"/>
              </a:rPr>
              <a:t>t</a:t>
            </a:r>
            <a:r>
              <a:rPr sz="1400" spc="-15" dirty="0">
                <a:solidFill>
                  <a:prstClr val="black"/>
                </a:solidFill>
                <a:latin typeface="Arial"/>
                <a:cs typeface="Arial"/>
              </a:rPr>
              <a:t>ra</a:t>
            </a:r>
            <a:r>
              <a:rPr sz="1400" spc="-5" dirty="0">
                <a:solidFill>
                  <a:prstClr val="black"/>
                </a:solidFill>
                <a:latin typeface="Arial"/>
                <a:cs typeface="Arial"/>
              </a:rPr>
              <a:t>i</a:t>
            </a:r>
            <a:r>
              <a:rPr sz="1400" spc="-15" dirty="0">
                <a:solidFill>
                  <a:prstClr val="black"/>
                </a:solidFill>
                <a:latin typeface="Arial"/>
                <a:cs typeface="Arial"/>
              </a:rPr>
              <a:t>n</a:t>
            </a:r>
            <a:r>
              <a:rPr sz="1400" dirty="0">
                <a:solidFill>
                  <a:srgbClr val="7F7F2E"/>
                </a:solidFill>
                <a:latin typeface="Arial"/>
                <a:cs typeface="Arial"/>
              </a:rPr>
              <a:t>)</a:t>
            </a:r>
            <a:endParaRPr sz="1400">
              <a:solidFill>
                <a:prstClr val="black"/>
              </a:solidFill>
              <a:latin typeface="Arial"/>
              <a:cs typeface="Arial"/>
            </a:endParaRPr>
          </a:p>
        </p:txBody>
      </p:sp>
      <p:sp>
        <p:nvSpPr>
          <p:cNvPr id="71" name="object 71"/>
          <p:cNvSpPr txBox="1"/>
          <p:nvPr/>
        </p:nvSpPr>
        <p:spPr>
          <a:xfrm>
            <a:off x="6685539" y="4695228"/>
            <a:ext cx="1659889" cy="215444"/>
          </a:xfrm>
          <a:prstGeom prst="rect">
            <a:avLst/>
          </a:prstGeom>
        </p:spPr>
        <p:txBody>
          <a:bodyPr vert="horz" wrap="square" lIns="0" tIns="0" rIns="0" bIns="0" rtlCol="0">
            <a:spAutoFit/>
          </a:bodyPr>
          <a:lstStyle/>
          <a:p>
            <a:pPr marL="12700"/>
            <a:r>
              <a:rPr sz="1400" spc="-5" dirty="0">
                <a:solidFill>
                  <a:srgbClr val="44AADD"/>
                </a:solidFill>
                <a:latin typeface="Arial"/>
                <a:cs typeface="Arial"/>
              </a:rPr>
              <a:t>&gt;&gt;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spc="5" dirty="0">
                <a:solidFill>
                  <a:prstClr val="black"/>
                </a:solidFill>
                <a:latin typeface="Arial"/>
                <a:cs typeface="Arial"/>
              </a:rPr>
              <a:t>X</a:t>
            </a:r>
            <a:r>
              <a:rPr sz="1400" spc="-5" dirty="0">
                <a:solidFill>
                  <a:prstClr val="black"/>
                </a:solidFill>
                <a:latin typeface="Arial"/>
                <a:cs typeface="Arial"/>
              </a:rPr>
              <a:t>_</a:t>
            </a:r>
            <a:r>
              <a:rPr sz="1400" dirty="0">
                <a:solidFill>
                  <a:prstClr val="black"/>
                </a:solidFill>
                <a:latin typeface="Arial"/>
                <a:cs typeface="Arial"/>
              </a:rPr>
              <a:t>tr</a:t>
            </a:r>
            <a:r>
              <a:rPr sz="1400" spc="-15" dirty="0">
                <a:solidFill>
                  <a:prstClr val="black"/>
                </a:solidFill>
                <a:latin typeface="Arial"/>
                <a:cs typeface="Arial"/>
              </a:rPr>
              <a:t>ai</a:t>
            </a:r>
            <a:r>
              <a:rPr sz="1400" spc="-5" dirty="0">
                <a:solidFill>
                  <a:prstClr val="black"/>
                </a:solidFill>
                <a:latin typeface="Arial"/>
                <a:cs typeface="Arial"/>
              </a:rPr>
              <a:t>n</a:t>
            </a:r>
            <a:r>
              <a:rPr sz="1400" spc="-15" dirty="0">
                <a:solidFill>
                  <a:prstClr val="black"/>
                </a:solidFill>
                <a:latin typeface="Arial"/>
                <a:cs typeface="Arial"/>
              </a:rPr>
              <a:t>_</a:t>
            </a:r>
            <a:r>
              <a:rPr sz="1400" spc="-20" dirty="0">
                <a:solidFill>
                  <a:prstClr val="black"/>
                </a:solidFill>
                <a:latin typeface="Arial"/>
                <a:cs typeface="Arial"/>
              </a:rPr>
              <a:t>m</a:t>
            </a:r>
            <a:r>
              <a:rPr sz="1400" spc="-5" dirty="0">
                <a:solidFill>
                  <a:prstClr val="black"/>
                </a:solidFill>
                <a:latin typeface="Arial"/>
                <a:cs typeface="Arial"/>
              </a:rPr>
              <a:t>i</a:t>
            </a:r>
            <a:r>
              <a:rPr sz="1400" spc="-15" dirty="0">
                <a:solidFill>
                  <a:prstClr val="black"/>
                </a:solidFill>
                <a:latin typeface="Arial"/>
                <a:cs typeface="Arial"/>
              </a:rPr>
              <a:t>n</a:t>
            </a:r>
            <a:r>
              <a:rPr sz="1400" spc="-20" dirty="0">
                <a:solidFill>
                  <a:prstClr val="black"/>
                </a:solidFill>
                <a:latin typeface="Arial"/>
                <a:cs typeface="Arial"/>
              </a:rPr>
              <a:t>m</a:t>
            </a:r>
            <a:r>
              <a:rPr sz="1400" spc="-5" dirty="0">
                <a:solidFill>
                  <a:prstClr val="black"/>
                </a:solidFill>
                <a:latin typeface="Arial"/>
                <a:cs typeface="Arial"/>
              </a:rPr>
              <a:t>ax</a:t>
            </a:r>
            <a:endParaRPr sz="1400">
              <a:solidFill>
                <a:prstClr val="black"/>
              </a:solidFill>
              <a:latin typeface="Arial"/>
              <a:cs typeface="Arial"/>
            </a:endParaRPr>
          </a:p>
        </p:txBody>
      </p:sp>
      <p:sp>
        <p:nvSpPr>
          <p:cNvPr id="72" name="object 72"/>
          <p:cNvSpPr/>
          <p:nvPr/>
        </p:nvSpPr>
        <p:spPr>
          <a:xfrm>
            <a:off x="6697857" y="4824853"/>
            <a:ext cx="405130" cy="204470"/>
          </a:xfrm>
          <a:custGeom>
            <a:avLst/>
            <a:gdLst/>
            <a:ahLst/>
            <a:cxnLst/>
            <a:rect l="l" t="t" r="r" b="b"/>
            <a:pathLst>
              <a:path w="405129" h="204470">
                <a:moveTo>
                  <a:pt x="0" y="204347"/>
                </a:moveTo>
                <a:lnTo>
                  <a:pt x="404871" y="204347"/>
                </a:lnTo>
                <a:lnTo>
                  <a:pt x="404871"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3" name="object 73"/>
          <p:cNvSpPr/>
          <p:nvPr/>
        </p:nvSpPr>
        <p:spPr>
          <a:xfrm>
            <a:off x="7102724" y="4824853"/>
            <a:ext cx="158115" cy="204470"/>
          </a:xfrm>
          <a:custGeom>
            <a:avLst/>
            <a:gdLst/>
            <a:ahLst/>
            <a:cxnLst/>
            <a:rect l="l" t="t" r="r" b="b"/>
            <a:pathLst>
              <a:path w="158114" h="204470">
                <a:moveTo>
                  <a:pt x="0" y="204347"/>
                </a:moveTo>
                <a:lnTo>
                  <a:pt x="157912" y="204347"/>
                </a:lnTo>
                <a:lnTo>
                  <a:pt x="157912"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4" name="object 74"/>
          <p:cNvSpPr/>
          <p:nvPr/>
        </p:nvSpPr>
        <p:spPr>
          <a:xfrm>
            <a:off x="7275226" y="4824853"/>
            <a:ext cx="0" cy="414020"/>
          </a:xfrm>
          <a:custGeom>
            <a:avLst/>
            <a:gdLst/>
            <a:ahLst/>
            <a:cxnLst/>
            <a:rect l="l" t="t" r="r" b="b"/>
            <a:pathLst>
              <a:path h="414020">
                <a:moveTo>
                  <a:pt x="0" y="0"/>
                </a:moveTo>
                <a:lnTo>
                  <a:pt x="0" y="413897"/>
                </a:lnTo>
              </a:path>
            </a:pathLst>
          </a:custGeom>
          <a:ln w="69637">
            <a:solidFill>
              <a:srgbClr val="FFFFFF"/>
            </a:solidFill>
          </a:ln>
        </p:spPr>
        <p:txBody>
          <a:bodyPr wrap="square" lIns="0" tIns="0" rIns="0" bIns="0" rtlCol="0"/>
          <a:lstStyle/>
          <a:p>
            <a:endParaRPr>
              <a:solidFill>
                <a:prstClr val="black"/>
              </a:solidFill>
              <a:latin typeface="Calibri"/>
            </a:endParaRPr>
          </a:p>
        </p:txBody>
      </p:sp>
      <p:sp>
        <p:nvSpPr>
          <p:cNvPr id="75" name="object 75"/>
          <p:cNvSpPr/>
          <p:nvPr/>
        </p:nvSpPr>
        <p:spPr>
          <a:xfrm>
            <a:off x="7310109" y="4824853"/>
            <a:ext cx="247650" cy="204470"/>
          </a:xfrm>
          <a:custGeom>
            <a:avLst/>
            <a:gdLst/>
            <a:ahLst/>
            <a:cxnLst/>
            <a:rect l="l" t="t" r="r" b="b"/>
            <a:pathLst>
              <a:path w="247650" h="204470">
                <a:moveTo>
                  <a:pt x="0" y="204347"/>
                </a:moveTo>
                <a:lnTo>
                  <a:pt x="247030" y="204347"/>
                </a:lnTo>
                <a:lnTo>
                  <a:pt x="247030"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6" name="object 76"/>
          <p:cNvSpPr/>
          <p:nvPr/>
        </p:nvSpPr>
        <p:spPr>
          <a:xfrm>
            <a:off x="7557150" y="4824853"/>
            <a:ext cx="346075" cy="204470"/>
          </a:xfrm>
          <a:custGeom>
            <a:avLst/>
            <a:gdLst/>
            <a:ahLst/>
            <a:cxnLst/>
            <a:rect l="l" t="t" r="r" b="b"/>
            <a:pathLst>
              <a:path w="346075" h="204470">
                <a:moveTo>
                  <a:pt x="0" y="204347"/>
                </a:moveTo>
                <a:lnTo>
                  <a:pt x="345591" y="204347"/>
                </a:lnTo>
                <a:lnTo>
                  <a:pt x="345591"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7" name="object 77"/>
          <p:cNvSpPr/>
          <p:nvPr/>
        </p:nvSpPr>
        <p:spPr>
          <a:xfrm>
            <a:off x="7927329" y="4824853"/>
            <a:ext cx="0" cy="204470"/>
          </a:xfrm>
          <a:custGeom>
            <a:avLst/>
            <a:gdLst/>
            <a:ahLst/>
            <a:cxnLst/>
            <a:rect l="l" t="t" r="r" b="b"/>
            <a:pathLst>
              <a:path h="204470">
                <a:moveTo>
                  <a:pt x="0" y="0"/>
                </a:moveTo>
                <a:lnTo>
                  <a:pt x="0" y="204347"/>
                </a:lnTo>
              </a:path>
            </a:pathLst>
          </a:custGeom>
          <a:ln w="49377">
            <a:solidFill>
              <a:srgbClr val="FFFFFF"/>
            </a:solidFill>
          </a:ln>
        </p:spPr>
        <p:txBody>
          <a:bodyPr wrap="square" lIns="0" tIns="0" rIns="0" bIns="0" rtlCol="0"/>
          <a:lstStyle/>
          <a:p>
            <a:endParaRPr>
              <a:solidFill>
                <a:prstClr val="black"/>
              </a:solidFill>
              <a:latin typeface="Calibri"/>
            </a:endParaRPr>
          </a:p>
        </p:txBody>
      </p:sp>
      <p:sp>
        <p:nvSpPr>
          <p:cNvPr id="78" name="object 78"/>
          <p:cNvSpPr/>
          <p:nvPr/>
        </p:nvSpPr>
        <p:spPr>
          <a:xfrm>
            <a:off x="7952109" y="4824853"/>
            <a:ext cx="99060" cy="204470"/>
          </a:xfrm>
          <a:custGeom>
            <a:avLst/>
            <a:gdLst/>
            <a:ahLst/>
            <a:cxnLst/>
            <a:rect l="l" t="t" r="r" b="b"/>
            <a:pathLst>
              <a:path w="99059" h="204470">
                <a:moveTo>
                  <a:pt x="0" y="204347"/>
                </a:moveTo>
                <a:lnTo>
                  <a:pt x="98738" y="204347"/>
                </a:lnTo>
                <a:lnTo>
                  <a:pt x="98738"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9" name="object 79"/>
          <p:cNvSpPr/>
          <p:nvPr/>
        </p:nvSpPr>
        <p:spPr>
          <a:xfrm>
            <a:off x="8050773" y="4824853"/>
            <a:ext cx="148590" cy="204470"/>
          </a:xfrm>
          <a:custGeom>
            <a:avLst/>
            <a:gdLst/>
            <a:ahLst/>
            <a:cxnLst/>
            <a:rect l="l" t="t" r="r" b="b"/>
            <a:pathLst>
              <a:path w="148590"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80" name="object 80"/>
          <p:cNvSpPr/>
          <p:nvPr/>
        </p:nvSpPr>
        <p:spPr>
          <a:xfrm>
            <a:off x="8198997" y="4824853"/>
            <a:ext cx="394970" cy="204470"/>
          </a:xfrm>
          <a:custGeom>
            <a:avLst/>
            <a:gdLst/>
            <a:ahLst/>
            <a:cxnLst/>
            <a:rect l="l" t="t" r="r" b="b"/>
            <a:pathLst>
              <a:path w="394970" h="204470">
                <a:moveTo>
                  <a:pt x="0" y="204347"/>
                </a:moveTo>
                <a:lnTo>
                  <a:pt x="394978" y="204347"/>
                </a:lnTo>
                <a:lnTo>
                  <a:pt x="394978"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81" name="object 81"/>
          <p:cNvSpPr/>
          <p:nvPr/>
        </p:nvSpPr>
        <p:spPr>
          <a:xfrm>
            <a:off x="8608770" y="4824853"/>
            <a:ext cx="0" cy="414020"/>
          </a:xfrm>
          <a:custGeom>
            <a:avLst/>
            <a:gdLst/>
            <a:ahLst/>
            <a:cxnLst/>
            <a:rect l="l" t="t" r="r" b="b"/>
            <a:pathLst>
              <a:path h="414020">
                <a:moveTo>
                  <a:pt x="0" y="0"/>
                </a:moveTo>
                <a:lnTo>
                  <a:pt x="0" y="413897"/>
                </a:lnTo>
              </a:path>
            </a:pathLst>
          </a:custGeom>
          <a:ln w="69057">
            <a:solidFill>
              <a:srgbClr val="FFFFFF"/>
            </a:solidFill>
          </a:ln>
        </p:spPr>
        <p:txBody>
          <a:bodyPr wrap="square" lIns="0" tIns="0" rIns="0" bIns="0" rtlCol="0"/>
          <a:lstStyle/>
          <a:p>
            <a:endParaRPr>
              <a:solidFill>
                <a:prstClr val="black"/>
              </a:solidFill>
              <a:latin typeface="Calibri"/>
            </a:endParaRPr>
          </a:p>
        </p:txBody>
      </p:sp>
      <p:sp>
        <p:nvSpPr>
          <p:cNvPr id="82" name="object 82"/>
          <p:cNvSpPr/>
          <p:nvPr/>
        </p:nvSpPr>
        <p:spPr>
          <a:xfrm>
            <a:off x="8643366" y="4824853"/>
            <a:ext cx="99060" cy="204470"/>
          </a:xfrm>
          <a:custGeom>
            <a:avLst/>
            <a:gdLst/>
            <a:ahLst/>
            <a:cxnLst/>
            <a:rect l="l" t="t" r="r" b="b"/>
            <a:pathLst>
              <a:path w="99059" h="204470">
                <a:moveTo>
                  <a:pt x="0" y="204347"/>
                </a:moveTo>
                <a:lnTo>
                  <a:pt x="98750" y="204347"/>
                </a:lnTo>
                <a:lnTo>
                  <a:pt x="98750"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83" name="object 83"/>
          <p:cNvSpPr/>
          <p:nvPr/>
        </p:nvSpPr>
        <p:spPr>
          <a:xfrm>
            <a:off x="8742060" y="4824853"/>
            <a:ext cx="148590" cy="204470"/>
          </a:xfrm>
          <a:custGeom>
            <a:avLst/>
            <a:gdLst/>
            <a:ahLst/>
            <a:cxnLst/>
            <a:rect l="l" t="t" r="r" b="b"/>
            <a:pathLst>
              <a:path w="148590"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84" name="object 84"/>
          <p:cNvSpPr/>
          <p:nvPr/>
        </p:nvSpPr>
        <p:spPr>
          <a:xfrm>
            <a:off x="8890253" y="4824853"/>
            <a:ext cx="394970" cy="204470"/>
          </a:xfrm>
          <a:custGeom>
            <a:avLst/>
            <a:gdLst/>
            <a:ahLst/>
            <a:cxnLst/>
            <a:rect l="l" t="t" r="r" b="b"/>
            <a:pathLst>
              <a:path w="394970" h="204470">
                <a:moveTo>
                  <a:pt x="0" y="204347"/>
                </a:moveTo>
                <a:lnTo>
                  <a:pt x="394953" y="204347"/>
                </a:lnTo>
                <a:lnTo>
                  <a:pt x="394953"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85" name="object 85"/>
          <p:cNvSpPr/>
          <p:nvPr/>
        </p:nvSpPr>
        <p:spPr>
          <a:xfrm>
            <a:off x="9285213" y="4824853"/>
            <a:ext cx="99060" cy="204470"/>
          </a:xfrm>
          <a:custGeom>
            <a:avLst/>
            <a:gdLst/>
            <a:ahLst/>
            <a:cxnLst/>
            <a:rect l="l" t="t" r="r" b="b"/>
            <a:pathLst>
              <a:path w="99059" h="204470">
                <a:moveTo>
                  <a:pt x="0" y="204347"/>
                </a:moveTo>
                <a:lnTo>
                  <a:pt x="98750" y="204347"/>
                </a:lnTo>
                <a:lnTo>
                  <a:pt x="98750"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86" name="object 86"/>
          <p:cNvSpPr/>
          <p:nvPr/>
        </p:nvSpPr>
        <p:spPr>
          <a:xfrm>
            <a:off x="6697857" y="5034402"/>
            <a:ext cx="494030" cy="204470"/>
          </a:xfrm>
          <a:custGeom>
            <a:avLst/>
            <a:gdLst/>
            <a:ahLst/>
            <a:cxnLst/>
            <a:rect l="l" t="t" r="r" b="b"/>
            <a:pathLst>
              <a:path w="494029" h="204470">
                <a:moveTo>
                  <a:pt x="0" y="204347"/>
                </a:moveTo>
                <a:lnTo>
                  <a:pt x="493715" y="204347"/>
                </a:lnTo>
                <a:lnTo>
                  <a:pt x="493715"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87" name="object 87"/>
          <p:cNvSpPr/>
          <p:nvPr/>
        </p:nvSpPr>
        <p:spPr>
          <a:xfrm>
            <a:off x="7216321" y="5034402"/>
            <a:ext cx="0" cy="414020"/>
          </a:xfrm>
          <a:custGeom>
            <a:avLst/>
            <a:gdLst/>
            <a:ahLst/>
            <a:cxnLst/>
            <a:rect l="l" t="t" r="r" b="b"/>
            <a:pathLst>
              <a:path h="414020">
                <a:moveTo>
                  <a:pt x="0" y="0"/>
                </a:moveTo>
                <a:lnTo>
                  <a:pt x="0" y="413897"/>
                </a:lnTo>
              </a:path>
            </a:pathLst>
          </a:custGeom>
          <a:ln w="50645">
            <a:solidFill>
              <a:srgbClr val="FFFFFF"/>
            </a:solidFill>
          </a:ln>
        </p:spPr>
        <p:txBody>
          <a:bodyPr wrap="square" lIns="0" tIns="0" rIns="0" bIns="0" rtlCol="0"/>
          <a:lstStyle/>
          <a:p>
            <a:endParaRPr>
              <a:solidFill>
                <a:prstClr val="black"/>
              </a:solidFill>
              <a:latin typeface="Calibri"/>
            </a:endParaRPr>
          </a:p>
        </p:txBody>
      </p:sp>
      <p:sp>
        <p:nvSpPr>
          <p:cNvPr id="88" name="object 88"/>
          <p:cNvSpPr/>
          <p:nvPr/>
        </p:nvSpPr>
        <p:spPr>
          <a:xfrm>
            <a:off x="7290297" y="5034402"/>
            <a:ext cx="148590" cy="204470"/>
          </a:xfrm>
          <a:custGeom>
            <a:avLst/>
            <a:gdLst/>
            <a:ahLst/>
            <a:cxnLst/>
            <a:rect l="l" t="t" r="r" b="b"/>
            <a:pathLst>
              <a:path w="148589"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89" name="object 89"/>
          <p:cNvSpPr/>
          <p:nvPr/>
        </p:nvSpPr>
        <p:spPr>
          <a:xfrm>
            <a:off x="7438521" y="5034402"/>
            <a:ext cx="394970" cy="204470"/>
          </a:xfrm>
          <a:custGeom>
            <a:avLst/>
            <a:gdLst/>
            <a:ahLst/>
            <a:cxnLst/>
            <a:rect l="l" t="t" r="r" b="b"/>
            <a:pathLst>
              <a:path w="394970" h="204470">
                <a:moveTo>
                  <a:pt x="0" y="204347"/>
                </a:moveTo>
                <a:lnTo>
                  <a:pt x="394978" y="204347"/>
                </a:lnTo>
                <a:lnTo>
                  <a:pt x="394978"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0" name="object 90"/>
          <p:cNvSpPr/>
          <p:nvPr/>
        </p:nvSpPr>
        <p:spPr>
          <a:xfrm>
            <a:off x="7858262" y="5034402"/>
            <a:ext cx="0" cy="414020"/>
          </a:xfrm>
          <a:custGeom>
            <a:avLst/>
            <a:gdLst/>
            <a:ahLst/>
            <a:cxnLst/>
            <a:rect l="l" t="t" r="r" b="b"/>
            <a:pathLst>
              <a:path h="414020">
                <a:moveTo>
                  <a:pt x="0" y="0"/>
                </a:moveTo>
                <a:lnTo>
                  <a:pt x="0" y="413897"/>
                </a:lnTo>
              </a:path>
            </a:pathLst>
          </a:custGeom>
          <a:ln w="49367">
            <a:solidFill>
              <a:srgbClr val="FFFFFF"/>
            </a:solidFill>
          </a:ln>
        </p:spPr>
        <p:txBody>
          <a:bodyPr wrap="square" lIns="0" tIns="0" rIns="0" bIns="0" rtlCol="0"/>
          <a:lstStyle/>
          <a:p>
            <a:endParaRPr>
              <a:solidFill>
                <a:prstClr val="black"/>
              </a:solidFill>
              <a:latin typeface="Calibri"/>
            </a:endParaRPr>
          </a:p>
        </p:txBody>
      </p:sp>
      <p:sp>
        <p:nvSpPr>
          <p:cNvPr id="91" name="object 91"/>
          <p:cNvSpPr/>
          <p:nvPr/>
        </p:nvSpPr>
        <p:spPr>
          <a:xfrm>
            <a:off x="7882889" y="5034402"/>
            <a:ext cx="99060" cy="204470"/>
          </a:xfrm>
          <a:custGeom>
            <a:avLst/>
            <a:gdLst/>
            <a:ahLst/>
            <a:cxnLst/>
            <a:rect l="l" t="t" r="r" b="b"/>
            <a:pathLst>
              <a:path w="99060" h="204470">
                <a:moveTo>
                  <a:pt x="0" y="204347"/>
                </a:moveTo>
                <a:lnTo>
                  <a:pt x="98750" y="204347"/>
                </a:lnTo>
                <a:lnTo>
                  <a:pt x="98750"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2" name="object 92"/>
          <p:cNvSpPr/>
          <p:nvPr/>
        </p:nvSpPr>
        <p:spPr>
          <a:xfrm>
            <a:off x="7981706" y="5034402"/>
            <a:ext cx="247015" cy="204470"/>
          </a:xfrm>
          <a:custGeom>
            <a:avLst/>
            <a:gdLst/>
            <a:ahLst/>
            <a:cxnLst/>
            <a:rect l="l" t="t" r="r" b="b"/>
            <a:pathLst>
              <a:path w="247015" h="204470">
                <a:moveTo>
                  <a:pt x="0" y="204347"/>
                </a:moveTo>
                <a:lnTo>
                  <a:pt x="247019" y="204347"/>
                </a:lnTo>
                <a:lnTo>
                  <a:pt x="247019"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3" name="object 93"/>
          <p:cNvSpPr/>
          <p:nvPr/>
        </p:nvSpPr>
        <p:spPr>
          <a:xfrm>
            <a:off x="8228716" y="5034402"/>
            <a:ext cx="346075" cy="204470"/>
          </a:xfrm>
          <a:custGeom>
            <a:avLst/>
            <a:gdLst/>
            <a:ahLst/>
            <a:cxnLst/>
            <a:rect l="l" t="t" r="r" b="b"/>
            <a:pathLst>
              <a:path w="346075" h="204470">
                <a:moveTo>
                  <a:pt x="0" y="204347"/>
                </a:moveTo>
                <a:lnTo>
                  <a:pt x="345591" y="204347"/>
                </a:lnTo>
                <a:lnTo>
                  <a:pt x="345591"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4" name="object 94"/>
          <p:cNvSpPr/>
          <p:nvPr/>
        </p:nvSpPr>
        <p:spPr>
          <a:xfrm>
            <a:off x="8623675" y="5034402"/>
            <a:ext cx="99060" cy="204470"/>
          </a:xfrm>
          <a:custGeom>
            <a:avLst/>
            <a:gdLst/>
            <a:ahLst/>
            <a:cxnLst/>
            <a:rect l="l" t="t" r="r" b="b"/>
            <a:pathLst>
              <a:path w="99059" h="204470">
                <a:moveTo>
                  <a:pt x="0" y="204347"/>
                </a:moveTo>
                <a:lnTo>
                  <a:pt x="98738" y="204347"/>
                </a:lnTo>
                <a:lnTo>
                  <a:pt x="98738"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5" name="object 95"/>
          <p:cNvSpPr/>
          <p:nvPr/>
        </p:nvSpPr>
        <p:spPr>
          <a:xfrm>
            <a:off x="8722370" y="5034402"/>
            <a:ext cx="939165" cy="204470"/>
          </a:xfrm>
          <a:custGeom>
            <a:avLst/>
            <a:gdLst/>
            <a:ahLst/>
            <a:cxnLst/>
            <a:rect l="l" t="t" r="r" b="b"/>
            <a:pathLst>
              <a:path w="939165" h="204470">
                <a:moveTo>
                  <a:pt x="0" y="204347"/>
                </a:moveTo>
                <a:lnTo>
                  <a:pt x="938832" y="204347"/>
                </a:lnTo>
                <a:lnTo>
                  <a:pt x="938832"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6" name="object 96"/>
          <p:cNvSpPr/>
          <p:nvPr/>
        </p:nvSpPr>
        <p:spPr>
          <a:xfrm>
            <a:off x="9661276" y="5034402"/>
            <a:ext cx="99060" cy="204470"/>
          </a:xfrm>
          <a:custGeom>
            <a:avLst/>
            <a:gdLst/>
            <a:ahLst/>
            <a:cxnLst/>
            <a:rect l="l" t="t" r="r" b="b"/>
            <a:pathLst>
              <a:path w="99059" h="204470">
                <a:moveTo>
                  <a:pt x="0" y="204347"/>
                </a:moveTo>
                <a:lnTo>
                  <a:pt x="98738" y="204347"/>
                </a:lnTo>
                <a:lnTo>
                  <a:pt x="98738"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7" name="object 97"/>
          <p:cNvSpPr/>
          <p:nvPr/>
        </p:nvSpPr>
        <p:spPr>
          <a:xfrm>
            <a:off x="6697857" y="5243952"/>
            <a:ext cx="494030" cy="204470"/>
          </a:xfrm>
          <a:custGeom>
            <a:avLst/>
            <a:gdLst/>
            <a:ahLst/>
            <a:cxnLst/>
            <a:rect l="l" t="t" r="r" b="b"/>
            <a:pathLst>
              <a:path w="494029" h="204470">
                <a:moveTo>
                  <a:pt x="0" y="204347"/>
                </a:moveTo>
                <a:lnTo>
                  <a:pt x="493715" y="204347"/>
                </a:lnTo>
                <a:lnTo>
                  <a:pt x="493715"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8" name="object 98"/>
          <p:cNvSpPr/>
          <p:nvPr/>
        </p:nvSpPr>
        <p:spPr>
          <a:xfrm>
            <a:off x="7265723" y="5243952"/>
            <a:ext cx="0" cy="204470"/>
          </a:xfrm>
          <a:custGeom>
            <a:avLst/>
            <a:gdLst/>
            <a:ahLst/>
            <a:cxnLst/>
            <a:rect l="l" t="t" r="r" b="b"/>
            <a:pathLst>
              <a:path h="204470">
                <a:moveTo>
                  <a:pt x="0" y="0"/>
                </a:moveTo>
                <a:lnTo>
                  <a:pt x="0" y="204347"/>
                </a:lnTo>
              </a:path>
            </a:pathLst>
          </a:custGeom>
          <a:ln w="50633">
            <a:solidFill>
              <a:srgbClr val="FFFFFF"/>
            </a:solidFill>
          </a:ln>
        </p:spPr>
        <p:txBody>
          <a:bodyPr wrap="square" lIns="0" tIns="0" rIns="0" bIns="0" rtlCol="0"/>
          <a:lstStyle/>
          <a:p>
            <a:endParaRPr>
              <a:solidFill>
                <a:prstClr val="black"/>
              </a:solidFill>
              <a:latin typeface="Calibri"/>
            </a:endParaRPr>
          </a:p>
        </p:txBody>
      </p:sp>
      <p:sp>
        <p:nvSpPr>
          <p:cNvPr id="99" name="object 99"/>
          <p:cNvSpPr/>
          <p:nvPr/>
        </p:nvSpPr>
        <p:spPr>
          <a:xfrm>
            <a:off x="7290297" y="5243952"/>
            <a:ext cx="148590" cy="204470"/>
          </a:xfrm>
          <a:custGeom>
            <a:avLst/>
            <a:gdLst/>
            <a:ahLst/>
            <a:cxnLst/>
            <a:rect l="l" t="t" r="r" b="b"/>
            <a:pathLst>
              <a:path w="148589"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00" name="object 100"/>
          <p:cNvSpPr/>
          <p:nvPr/>
        </p:nvSpPr>
        <p:spPr>
          <a:xfrm>
            <a:off x="7438521" y="5243952"/>
            <a:ext cx="394970" cy="204470"/>
          </a:xfrm>
          <a:custGeom>
            <a:avLst/>
            <a:gdLst/>
            <a:ahLst/>
            <a:cxnLst/>
            <a:rect l="l" t="t" r="r" b="b"/>
            <a:pathLst>
              <a:path w="394970" h="204470">
                <a:moveTo>
                  <a:pt x="0" y="204347"/>
                </a:moveTo>
                <a:lnTo>
                  <a:pt x="394978" y="204347"/>
                </a:lnTo>
                <a:lnTo>
                  <a:pt x="394978"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01" name="object 101"/>
          <p:cNvSpPr/>
          <p:nvPr/>
        </p:nvSpPr>
        <p:spPr>
          <a:xfrm>
            <a:off x="7882889" y="5243952"/>
            <a:ext cx="99060" cy="204470"/>
          </a:xfrm>
          <a:custGeom>
            <a:avLst/>
            <a:gdLst/>
            <a:ahLst/>
            <a:cxnLst/>
            <a:rect l="l" t="t" r="r" b="b"/>
            <a:pathLst>
              <a:path w="99060" h="204470">
                <a:moveTo>
                  <a:pt x="0" y="204347"/>
                </a:moveTo>
                <a:lnTo>
                  <a:pt x="98750" y="204347"/>
                </a:lnTo>
                <a:lnTo>
                  <a:pt x="98750"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02" name="object 102"/>
          <p:cNvSpPr/>
          <p:nvPr/>
        </p:nvSpPr>
        <p:spPr>
          <a:xfrm>
            <a:off x="7981705" y="5243952"/>
            <a:ext cx="148590" cy="204470"/>
          </a:xfrm>
          <a:custGeom>
            <a:avLst/>
            <a:gdLst/>
            <a:ahLst/>
            <a:cxnLst/>
            <a:rect l="l" t="t" r="r" b="b"/>
            <a:pathLst>
              <a:path w="148590"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03" name="object 103"/>
          <p:cNvSpPr txBox="1"/>
          <p:nvPr/>
        </p:nvSpPr>
        <p:spPr>
          <a:xfrm>
            <a:off x="6686174" y="4813466"/>
            <a:ext cx="2713355" cy="214629"/>
          </a:xfrm>
          <a:prstGeom prst="rect">
            <a:avLst/>
          </a:prstGeom>
        </p:spPr>
        <p:txBody>
          <a:bodyPr vert="horz" wrap="square" lIns="0" tIns="0" rIns="0" bIns="0" rtlCol="0">
            <a:spAutoFit/>
          </a:bodyPr>
          <a:lstStyle/>
          <a:p>
            <a:pPr marL="12700">
              <a:tabLst>
                <a:tab pos="1216025" algn="l"/>
                <a:tab pos="1908810" algn="l"/>
                <a:tab pos="2599055" algn="l"/>
              </a:tabLst>
            </a:pPr>
            <a:r>
              <a:rPr sz="2100" spc="-7" baseline="3968" dirty="0">
                <a:solidFill>
                  <a:prstClr val="black"/>
                </a:solidFill>
                <a:latin typeface="Arial"/>
                <a:cs typeface="Arial"/>
              </a:rPr>
              <a:t>arra</a:t>
            </a:r>
            <a:r>
              <a:rPr sz="2100" spc="-30" baseline="3968" dirty="0">
                <a:solidFill>
                  <a:prstClr val="black"/>
                </a:solidFill>
                <a:latin typeface="Arial"/>
                <a:cs typeface="Arial"/>
              </a:rPr>
              <a:t>y</a:t>
            </a:r>
            <a:r>
              <a:rPr sz="2100" spc="-22" baseline="3968" dirty="0">
                <a:solidFill>
                  <a:srgbClr val="7F7F2E"/>
                </a:solidFill>
                <a:latin typeface="Arial"/>
                <a:cs typeface="Arial"/>
              </a:rPr>
              <a:t>(</a:t>
            </a:r>
            <a:r>
              <a:rPr sz="2100" spc="-15" baseline="3968" dirty="0">
                <a:solidFill>
                  <a:srgbClr val="7F7F2E"/>
                </a:solidFill>
                <a:latin typeface="Arial"/>
                <a:cs typeface="Arial"/>
              </a:rPr>
              <a:t>[</a:t>
            </a:r>
            <a:r>
              <a:rPr sz="2100" baseline="3968" dirty="0">
                <a:solidFill>
                  <a:srgbClr val="7F7F2E"/>
                </a:solidFill>
                <a:latin typeface="Arial"/>
                <a:cs typeface="Arial"/>
              </a:rPr>
              <a:t>[</a:t>
            </a:r>
            <a:r>
              <a:rPr sz="2100" spc="-15" baseline="3968" dirty="0">
                <a:solidFill>
                  <a:srgbClr val="7F7F2E"/>
                </a:solidFill>
                <a:latin typeface="Times New Roman"/>
                <a:cs typeface="Times New Roman"/>
              </a:rPr>
              <a:t> </a:t>
            </a:r>
            <a:r>
              <a:rPr sz="2100" spc="-7" baseline="3968" dirty="0">
                <a:solidFill>
                  <a:srgbClr val="007F00"/>
                </a:solidFill>
                <a:latin typeface="Arial"/>
                <a:cs typeface="Arial"/>
              </a:rPr>
              <a:t>0</a:t>
            </a:r>
            <a:r>
              <a:rPr sz="2100" baseline="3968" dirty="0">
                <a:solidFill>
                  <a:srgbClr val="007F00"/>
                </a:solidFill>
                <a:latin typeface="Arial"/>
                <a:cs typeface="Arial"/>
              </a:rPr>
              <a:t>.5</a:t>
            </a:r>
            <a:r>
              <a:rPr sz="2100" baseline="3968" dirty="0">
                <a:solidFill>
                  <a:srgbClr val="007F00"/>
                </a:solidFill>
                <a:latin typeface="Times New Roman"/>
                <a:cs typeface="Times New Roman"/>
              </a:rPr>
              <a:t>	</a:t>
            </a:r>
            <a:r>
              <a:rPr sz="2100" baseline="3968" dirty="0">
                <a:solidFill>
                  <a:srgbClr val="7F7F2E"/>
                </a:solidFill>
                <a:latin typeface="Arial"/>
                <a:cs typeface="Arial"/>
              </a:rPr>
              <a:t>,</a:t>
            </a:r>
            <a:r>
              <a:rPr sz="2100" baseline="3968" dirty="0">
                <a:solidFill>
                  <a:srgbClr val="7F7F2E"/>
                </a:solidFill>
                <a:latin typeface="Times New Roman"/>
                <a:cs typeface="Times New Roman"/>
              </a:rPr>
              <a:t> </a:t>
            </a:r>
            <a:r>
              <a:rPr sz="2100" spc="-15" baseline="3968" dirty="0">
                <a:solidFill>
                  <a:srgbClr val="7F7F2E"/>
                </a:solidFill>
                <a:latin typeface="Times New Roman"/>
                <a:cs typeface="Times New Roman"/>
              </a:rPr>
              <a:t> </a:t>
            </a:r>
            <a:r>
              <a:rPr sz="2100" spc="-7" baseline="3968" dirty="0">
                <a:solidFill>
                  <a:srgbClr val="007F00"/>
                </a:solidFill>
                <a:latin typeface="Arial"/>
                <a:cs typeface="Arial"/>
              </a:rPr>
              <a:t>0</a:t>
            </a:r>
            <a:r>
              <a:rPr sz="2100" baseline="3968" dirty="0">
                <a:solidFill>
                  <a:srgbClr val="007F00"/>
                </a:solidFill>
                <a:latin typeface="Arial"/>
                <a:cs typeface="Arial"/>
              </a:rPr>
              <a:t>.</a:t>
            </a:r>
            <a:r>
              <a:rPr sz="2100" baseline="3968" dirty="0">
                <a:solidFill>
                  <a:srgbClr val="007F00"/>
                </a:solidFill>
                <a:latin typeface="Times New Roman"/>
                <a:cs typeface="Times New Roman"/>
              </a:rPr>
              <a:t>	</a:t>
            </a:r>
            <a:r>
              <a:rPr sz="1400" dirty="0">
                <a:solidFill>
                  <a:srgbClr val="7F7F2E"/>
                </a:solidFill>
                <a:latin typeface="Arial"/>
                <a:cs typeface="Arial"/>
              </a:rPr>
              <a:t>,</a:t>
            </a:r>
            <a:r>
              <a:rPr sz="1400" dirty="0">
                <a:solidFill>
                  <a:srgbClr val="7F7F2E"/>
                </a:solidFill>
                <a:latin typeface="Times New Roman"/>
                <a:cs typeface="Times New Roman"/>
              </a:rPr>
              <a:t> </a:t>
            </a:r>
            <a:r>
              <a:rPr sz="1400" spc="70" dirty="0">
                <a:solidFill>
                  <a:srgbClr val="7F7F2E"/>
                </a:solidFill>
                <a:latin typeface="Times New Roman"/>
                <a:cs typeface="Times New Roman"/>
              </a:rPr>
              <a:t> </a:t>
            </a:r>
            <a:r>
              <a:rPr sz="1400" spc="-5" dirty="0">
                <a:solidFill>
                  <a:srgbClr val="007F00"/>
                </a:solidFill>
                <a:latin typeface="Arial"/>
                <a:cs typeface="Arial"/>
              </a:rPr>
              <a:t>1</a:t>
            </a:r>
            <a:r>
              <a:rPr sz="1400" dirty="0">
                <a:solidFill>
                  <a:srgbClr val="007F00"/>
                </a:solidFill>
                <a:latin typeface="Arial"/>
                <a:cs typeface="Arial"/>
              </a:rPr>
              <a:t>.</a:t>
            </a:r>
            <a:r>
              <a:rPr sz="1400" dirty="0">
                <a:solidFill>
                  <a:srgbClr val="007F00"/>
                </a:solidFill>
                <a:latin typeface="Times New Roman"/>
                <a:cs typeface="Times New Roman"/>
              </a:rPr>
              <a:t>	</a:t>
            </a:r>
            <a:r>
              <a:rPr sz="1400" spc="5" dirty="0">
                <a:solidFill>
                  <a:srgbClr val="7F7F2E"/>
                </a:solidFill>
                <a:latin typeface="Arial"/>
                <a:cs typeface="Arial"/>
              </a:rPr>
              <a:t>],</a:t>
            </a:r>
            <a:endParaRPr sz="1400">
              <a:solidFill>
                <a:prstClr val="black"/>
              </a:solidFill>
              <a:latin typeface="Arial"/>
              <a:cs typeface="Arial"/>
            </a:endParaRPr>
          </a:p>
        </p:txBody>
      </p:sp>
      <p:sp>
        <p:nvSpPr>
          <p:cNvPr id="104" name="object 104"/>
          <p:cNvSpPr txBox="1"/>
          <p:nvPr/>
        </p:nvSpPr>
        <p:spPr>
          <a:xfrm>
            <a:off x="7179949" y="5246282"/>
            <a:ext cx="270510" cy="215444"/>
          </a:xfrm>
          <a:prstGeom prst="rect">
            <a:avLst/>
          </a:prstGeom>
        </p:spPr>
        <p:txBody>
          <a:bodyPr vert="horz" wrap="square" lIns="0" tIns="0" rIns="0" bIns="0" rtlCol="0">
            <a:spAutoFit/>
          </a:bodyPr>
          <a:lstStyle/>
          <a:p>
            <a:pPr marL="12700"/>
            <a:r>
              <a:rPr sz="1400" dirty="0">
                <a:solidFill>
                  <a:srgbClr val="7F7F2E"/>
                </a:solidFill>
                <a:latin typeface="Arial"/>
                <a:cs typeface="Arial"/>
              </a:rPr>
              <a:t>[</a:t>
            </a:r>
            <a:r>
              <a:rPr sz="1400" spc="15" dirty="0">
                <a:solidFill>
                  <a:srgbClr val="7F7F2E"/>
                </a:solidFill>
                <a:latin typeface="Times New Roman"/>
                <a:cs typeface="Times New Roman"/>
              </a:rPr>
              <a:t> </a:t>
            </a:r>
            <a:r>
              <a:rPr sz="1400" spc="-5" dirty="0">
                <a:solidFill>
                  <a:srgbClr val="007F00"/>
                </a:solidFill>
                <a:latin typeface="Arial"/>
                <a:cs typeface="Arial"/>
              </a:rPr>
              <a:t>0.</a:t>
            </a:r>
            <a:endParaRPr sz="1400">
              <a:solidFill>
                <a:prstClr val="black"/>
              </a:solidFill>
              <a:latin typeface="Arial"/>
              <a:cs typeface="Arial"/>
            </a:endParaRPr>
          </a:p>
        </p:txBody>
      </p:sp>
      <p:sp>
        <p:nvSpPr>
          <p:cNvPr id="105" name="object 105"/>
          <p:cNvSpPr/>
          <p:nvPr/>
        </p:nvSpPr>
        <p:spPr>
          <a:xfrm>
            <a:off x="8129778" y="5243952"/>
            <a:ext cx="394970" cy="204470"/>
          </a:xfrm>
          <a:custGeom>
            <a:avLst/>
            <a:gdLst/>
            <a:ahLst/>
            <a:cxnLst/>
            <a:rect l="l" t="t" r="r" b="b"/>
            <a:pathLst>
              <a:path w="394970" h="204470">
                <a:moveTo>
                  <a:pt x="0" y="204347"/>
                </a:moveTo>
                <a:lnTo>
                  <a:pt x="394953" y="204347"/>
                </a:lnTo>
                <a:lnTo>
                  <a:pt x="394953"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06" name="object 106"/>
          <p:cNvSpPr/>
          <p:nvPr/>
        </p:nvSpPr>
        <p:spPr>
          <a:xfrm>
            <a:off x="8549517" y="5243952"/>
            <a:ext cx="0" cy="204470"/>
          </a:xfrm>
          <a:custGeom>
            <a:avLst/>
            <a:gdLst/>
            <a:ahLst/>
            <a:cxnLst/>
            <a:rect l="l" t="t" r="r" b="b"/>
            <a:pathLst>
              <a:path h="204470">
                <a:moveTo>
                  <a:pt x="0" y="0"/>
                </a:moveTo>
                <a:lnTo>
                  <a:pt x="0" y="204347"/>
                </a:lnTo>
              </a:path>
            </a:pathLst>
          </a:custGeom>
          <a:ln w="49377">
            <a:solidFill>
              <a:srgbClr val="FFFFFF"/>
            </a:solidFill>
          </a:ln>
        </p:spPr>
        <p:txBody>
          <a:bodyPr wrap="square" lIns="0" tIns="0" rIns="0" bIns="0" rtlCol="0"/>
          <a:lstStyle/>
          <a:p>
            <a:endParaRPr>
              <a:solidFill>
                <a:prstClr val="black"/>
              </a:solidFill>
              <a:latin typeface="Calibri"/>
            </a:endParaRPr>
          </a:p>
        </p:txBody>
      </p:sp>
      <p:sp>
        <p:nvSpPr>
          <p:cNvPr id="107" name="object 107"/>
          <p:cNvSpPr/>
          <p:nvPr/>
        </p:nvSpPr>
        <p:spPr>
          <a:xfrm>
            <a:off x="8574145" y="5243952"/>
            <a:ext cx="99060" cy="204470"/>
          </a:xfrm>
          <a:custGeom>
            <a:avLst/>
            <a:gdLst/>
            <a:ahLst/>
            <a:cxnLst/>
            <a:rect l="l" t="t" r="r" b="b"/>
            <a:pathLst>
              <a:path w="99059" h="204470">
                <a:moveTo>
                  <a:pt x="0" y="204347"/>
                </a:moveTo>
                <a:lnTo>
                  <a:pt x="98726" y="204347"/>
                </a:lnTo>
                <a:lnTo>
                  <a:pt x="98726"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08" name="object 108"/>
          <p:cNvSpPr/>
          <p:nvPr/>
        </p:nvSpPr>
        <p:spPr>
          <a:xfrm>
            <a:off x="8672962" y="5243952"/>
            <a:ext cx="148590" cy="204470"/>
          </a:xfrm>
          <a:custGeom>
            <a:avLst/>
            <a:gdLst/>
            <a:ahLst/>
            <a:cxnLst/>
            <a:rect l="l" t="t" r="r" b="b"/>
            <a:pathLst>
              <a:path w="148590" h="204470">
                <a:moveTo>
                  <a:pt x="0" y="204347"/>
                </a:moveTo>
                <a:lnTo>
                  <a:pt x="148197" y="204347"/>
                </a:lnTo>
                <a:lnTo>
                  <a:pt x="148197"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09" name="object 109"/>
          <p:cNvSpPr/>
          <p:nvPr/>
        </p:nvSpPr>
        <p:spPr>
          <a:xfrm>
            <a:off x="8821155" y="5243952"/>
            <a:ext cx="394970" cy="204470"/>
          </a:xfrm>
          <a:custGeom>
            <a:avLst/>
            <a:gdLst/>
            <a:ahLst/>
            <a:cxnLst/>
            <a:rect l="l" t="t" r="r" b="b"/>
            <a:pathLst>
              <a:path w="394970" h="204470">
                <a:moveTo>
                  <a:pt x="0" y="204347"/>
                </a:moveTo>
                <a:lnTo>
                  <a:pt x="394978" y="204347"/>
                </a:lnTo>
                <a:lnTo>
                  <a:pt x="394978"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10" name="object 110"/>
          <p:cNvSpPr/>
          <p:nvPr/>
        </p:nvSpPr>
        <p:spPr>
          <a:xfrm>
            <a:off x="9216146" y="5243952"/>
            <a:ext cx="158115" cy="204470"/>
          </a:xfrm>
          <a:custGeom>
            <a:avLst/>
            <a:gdLst/>
            <a:ahLst/>
            <a:cxnLst/>
            <a:rect l="l" t="t" r="r" b="b"/>
            <a:pathLst>
              <a:path w="158115" h="204470">
                <a:moveTo>
                  <a:pt x="0" y="204347"/>
                </a:moveTo>
                <a:lnTo>
                  <a:pt x="157912" y="204347"/>
                </a:lnTo>
                <a:lnTo>
                  <a:pt x="157912" y="0"/>
                </a:lnTo>
                <a:lnTo>
                  <a:pt x="0" y="0"/>
                </a:lnTo>
                <a:lnTo>
                  <a:pt x="0" y="204347"/>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11" name="object 111"/>
          <p:cNvSpPr txBox="1"/>
          <p:nvPr/>
        </p:nvSpPr>
        <p:spPr>
          <a:xfrm>
            <a:off x="7821553" y="5029873"/>
            <a:ext cx="1934210" cy="420370"/>
          </a:xfrm>
          <a:prstGeom prst="rect">
            <a:avLst/>
          </a:prstGeom>
        </p:spPr>
        <p:txBody>
          <a:bodyPr vert="horz" wrap="square" lIns="0" tIns="0" rIns="0" bIns="0" rtlCol="0">
            <a:spAutoFit/>
          </a:bodyPr>
          <a:lstStyle/>
          <a:p>
            <a:pPr marL="12700">
              <a:lnSpc>
                <a:spcPts val="1675"/>
              </a:lnSpc>
              <a:tabLst>
                <a:tab pos="753745" algn="l"/>
              </a:tabLst>
            </a:pPr>
            <a:r>
              <a:rPr sz="2100" baseline="1984" dirty="0">
                <a:solidFill>
                  <a:srgbClr val="7F7F2E"/>
                </a:solidFill>
                <a:latin typeface="Arial"/>
                <a:cs typeface="Arial"/>
              </a:rPr>
              <a:t>,</a:t>
            </a:r>
            <a:r>
              <a:rPr sz="2100" baseline="1984" dirty="0">
                <a:solidFill>
                  <a:srgbClr val="7F7F2E"/>
                </a:solidFill>
                <a:latin typeface="Times New Roman"/>
                <a:cs typeface="Times New Roman"/>
              </a:rPr>
              <a:t> </a:t>
            </a:r>
            <a:r>
              <a:rPr sz="2100" spc="-52" baseline="1984" dirty="0">
                <a:solidFill>
                  <a:srgbClr val="7F7F2E"/>
                </a:solidFill>
                <a:latin typeface="Times New Roman"/>
                <a:cs typeface="Times New Roman"/>
              </a:rPr>
              <a:t> </a:t>
            </a:r>
            <a:r>
              <a:rPr sz="2100" spc="-7" baseline="1984" dirty="0">
                <a:solidFill>
                  <a:srgbClr val="007F00"/>
                </a:solidFill>
                <a:latin typeface="Arial"/>
                <a:cs typeface="Arial"/>
              </a:rPr>
              <a:t>0</a:t>
            </a:r>
            <a:r>
              <a:rPr sz="2100" baseline="1984" dirty="0">
                <a:solidFill>
                  <a:srgbClr val="007F00"/>
                </a:solidFill>
                <a:latin typeface="Arial"/>
                <a:cs typeface="Arial"/>
              </a:rPr>
              <a:t>.5</a:t>
            </a:r>
            <a:r>
              <a:rPr sz="2100" baseline="1984" dirty="0">
                <a:solidFill>
                  <a:srgbClr val="007F00"/>
                </a:solidFill>
                <a:latin typeface="Times New Roman"/>
                <a:cs typeface="Times New Roman"/>
              </a:rPr>
              <a:t>	</a:t>
            </a:r>
            <a:r>
              <a:rPr sz="1400" dirty="0">
                <a:solidFill>
                  <a:srgbClr val="7F7F2E"/>
                </a:solidFill>
                <a:latin typeface="Arial"/>
                <a:cs typeface="Arial"/>
              </a:rPr>
              <a:t>,</a:t>
            </a:r>
            <a:r>
              <a:rPr sz="1400" dirty="0">
                <a:solidFill>
                  <a:srgbClr val="7F7F2E"/>
                </a:solidFill>
                <a:latin typeface="Times New Roman"/>
                <a:cs typeface="Times New Roman"/>
              </a:rPr>
              <a:t> </a:t>
            </a:r>
            <a:r>
              <a:rPr sz="1400" spc="-25" dirty="0">
                <a:solidFill>
                  <a:srgbClr val="7F7F2E"/>
                </a:solidFill>
                <a:latin typeface="Times New Roman"/>
                <a:cs typeface="Times New Roman"/>
              </a:rPr>
              <a:t> </a:t>
            </a:r>
            <a:r>
              <a:rPr sz="1400" spc="-5" dirty="0">
                <a:solidFill>
                  <a:srgbClr val="007F00"/>
                </a:solidFill>
                <a:latin typeface="Arial"/>
                <a:cs typeface="Arial"/>
              </a:rPr>
              <a:t>0.33</a:t>
            </a:r>
            <a:r>
              <a:rPr sz="1400" spc="-20" dirty="0">
                <a:solidFill>
                  <a:srgbClr val="007F00"/>
                </a:solidFill>
                <a:latin typeface="Arial"/>
                <a:cs typeface="Arial"/>
              </a:rPr>
              <a:t>3</a:t>
            </a:r>
            <a:r>
              <a:rPr sz="1400" spc="-15" dirty="0">
                <a:solidFill>
                  <a:srgbClr val="007F00"/>
                </a:solidFill>
                <a:latin typeface="Arial"/>
                <a:cs typeface="Arial"/>
              </a:rPr>
              <a:t>33</a:t>
            </a:r>
            <a:r>
              <a:rPr sz="1400" spc="-5" dirty="0">
                <a:solidFill>
                  <a:srgbClr val="007F00"/>
                </a:solidFill>
                <a:latin typeface="Arial"/>
                <a:cs typeface="Arial"/>
              </a:rPr>
              <a:t>3</a:t>
            </a:r>
            <a:r>
              <a:rPr sz="1400" spc="-20" dirty="0">
                <a:solidFill>
                  <a:srgbClr val="007F00"/>
                </a:solidFill>
                <a:latin typeface="Arial"/>
                <a:cs typeface="Arial"/>
              </a:rPr>
              <a:t>3</a:t>
            </a:r>
            <a:r>
              <a:rPr sz="1400" spc="-15" dirty="0">
                <a:solidFill>
                  <a:srgbClr val="007F00"/>
                </a:solidFill>
                <a:latin typeface="Arial"/>
                <a:cs typeface="Arial"/>
              </a:rPr>
              <a:t>3</a:t>
            </a:r>
            <a:r>
              <a:rPr sz="1400" spc="-10" dirty="0">
                <a:solidFill>
                  <a:srgbClr val="7F7F2E"/>
                </a:solidFill>
                <a:latin typeface="Arial"/>
                <a:cs typeface="Arial"/>
              </a:rPr>
              <a:t>],</a:t>
            </a:r>
            <a:endParaRPr sz="1400">
              <a:solidFill>
                <a:prstClr val="black"/>
              </a:solidFill>
              <a:latin typeface="Arial"/>
              <a:cs typeface="Arial"/>
            </a:endParaRPr>
          </a:p>
          <a:p>
            <a:pPr marL="12700">
              <a:lnSpc>
                <a:spcPts val="1675"/>
              </a:lnSpc>
              <a:tabLst>
                <a:tab pos="704215" algn="l"/>
                <a:tab pos="1394460" algn="l"/>
              </a:tabLst>
            </a:pPr>
            <a:r>
              <a:rPr sz="1400" dirty="0">
                <a:solidFill>
                  <a:srgbClr val="7F7F2E"/>
                </a:solidFill>
                <a:latin typeface="Arial"/>
                <a:cs typeface="Arial"/>
              </a:rPr>
              <a:t>,</a:t>
            </a:r>
            <a:r>
              <a:rPr sz="1400" dirty="0">
                <a:solidFill>
                  <a:srgbClr val="7F7F2E"/>
                </a:solidFill>
                <a:latin typeface="Times New Roman"/>
                <a:cs typeface="Times New Roman"/>
              </a:rPr>
              <a:t>  </a:t>
            </a:r>
            <a:r>
              <a:rPr sz="1400" spc="-5" dirty="0">
                <a:solidFill>
                  <a:srgbClr val="007F00"/>
                </a:solidFill>
                <a:latin typeface="Arial"/>
                <a:cs typeface="Arial"/>
              </a:rPr>
              <a:t>1</a:t>
            </a:r>
            <a:r>
              <a:rPr sz="1400" dirty="0">
                <a:solidFill>
                  <a:srgbClr val="007F00"/>
                </a:solidFill>
                <a:latin typeface="Arial"/>
                <a:cs typeface="Arial"/>
              </a:rPr>
              <a:t>.</a:t>
            </a:r>
            <a:r>
              <a:rPr sz="1400" dirty="0">
                <a:solidFill>
                  <a:srgbClr val="007F00"/>
                </a:solidFill>
                <a:latin typeface="Times New Roman"/>
                <a:cs typeface="Times New Roman"/>
              </a:rPr>
              <a:t>	</a:t>
            </a:r>
            <a:r>
              <a:rPr sz="1400" dirty="0">
                <a:solidFill>
                  <a:srgbClr val="7F7F2E"/>
                </a:solidFill>
                <a:latin typeface="Arial"/>
                <a:cs typeface="Arial"/>
              </a:rPr>
              <a:t>,</a:t>
            </a:r>
            <a:r>
              <a:rPr sz="1400" dirty="0">
                <a:solidFill>
                  <a:srgbClr val="7F7F2E"/>
                </a:solidFill>
                <a:latin typeface="Times New Roman"/>
                <a:cs typeface="Times New Roman"/>
              </a:rPr>
              <a:t> </a:t>
            </a:r>
            <a:r>
              <a:rPr sz="1400" spc="70" dirty="0">
                <a:solidFill>
                  <a:srgbClr val="7F7F2E"/>
                </a:solidFill>
                <a:latin typeface="Times New Roman"/>
                <a:cs typeface="Times New Roman"/>
              </a:rPr>
              <a:t> </a:t>
            </a:r>
            <a:r>
              <a:rPr sz="1400" spc="-5" dirty="0">
                <a:solidFill>
                  <a:srgbClr val="007F00"/>
                </a:solidFill>
                <a:latin typeface="Arial"/>
                <a:cs typeface="Arial"/>
              </a:rPr>
              <a:t>0</a:t>
            </a:r>
            <a:r>
              <a:rPr sz="1400" dirty="0">
                <a:solidFill>
                  <a:srgbClr val="007F00"/>
                </a:solidFill>
                <a:latin typeface="Arial"/>
                <a:cs typeface="Arial"/>
              </a:rPr>
              <a:t>.</a:t>
            </a:r>
            <a:r>
              <a:rPr sz="1400" dirty="0">
                <a:solidFill>
                  <a:srgbClr val="007F00"/>
                </a:solidFill>
                <a:latin typeface="Times New Roman"/>
                <a:cs typeface="Times New Roman"/>
              </a:rPr>
              <a:t>	</a:t>
            </a:r>
            <a:r>
              <a:rPr sz="1400" spc="5" dirty="0">
                <a:solidFill>
                  <a:srgbClr val="7F7F2E"/>
                </a:solidFill>
                <a:latin typeface="Arial"/>
                <a:cs typeface="Arial"/>
              </a:rPr>
              <a:t>]])</a:t>
            </a:r>
            <a:endParaRPr sz="1400">
              <a:solidFill>
                <a:prstClr val="black"/>
              </a:solidFill>
              <a:latin typeface="Arial"/>
              <a:cs typeface="Arial"/>
            </a:endParaRPr>
          </a:p>
        </p:txBody>
      </p:sp>
      <p:sp>
        <p:nvSpPr>
          <p:cNvPr id="112" name="object 112"/>
          <p:cNvSpPr txBox="1"/>
          <p:nvPr/>
        </p:nvSpPr>
        <p:spPr>
          <a:xfrm>
            <a:off x="7179949" y="5029873"/>
            <a:ext cx="270510" cy="215444"/>
          </a:xfrm>
          <a:prstGeom prst="rect">
            <a:avLst/>
          </a:prstGeom>
        </p:spPr>
        <p:txBody>
          <a:bodyPr vert="horz" wrap="square" lIns="0" tIns="0" rIns="0" bIns="0" rtlCol="0">
            <a:spAutoFit/>
          </a:bodyPr>
          <a:lstStyle/>
          <a:p>
            <a:pPr marL="12700"/>
            <a:r>
              <a:rPr sz="1400" dirty="0">
                <a:solidFill>
                  <a:srgbClr val="7F7F2E"/>
                </a:solidFill>
                <a:latin typeface="Arial"/>
                <a:cs typeface="Arial"/>
              </a:rPr>
              <a:t>[</a:t>
            </a:r>
            <a:r>
              <a:rPr sz="1400" spc="15" dirty="0">
                <a:solidFill>
                  <a:srgbClr val="7F7F2E"/>
                </a:solidFill>
                <a:latin typeface="Times New Roman"/>
                <a:cs typeface="Times New Roman"/>
              </a:rPr>
              <a:t> </a:t>
            </a:r>
            <a:r>
              <a:rPr sz="1400" spc="-5" dirty="0">
                <a:solidFill>
                  <a:srgbClr val="007F00"/>
                </a:solidFill>
                <a:latin typeface="Arial"/>
                <a:cs typeface="Arial"/>
              </a:rPr>
              <a:t>1.</a:t>
            </a:r>
            <a:endParaRPr sz="1400">
              <a:solidFill>
                <a:prstClr val="black"/>
              </a:solidFill>
              <a:latin typeface="Arial"/>
              <a:cs typeface="Arial"/>
            </a:endParaRPr>
          </a:p>
        </p:txBody>
      </p:sp>
      <p:sp>
        <p:nvSpPr>
          <p:cNvPr id="113" name="object 113"/>
          <p:cNvSpPr txBox="1"/>
          <p:nvPr/>
        </p:nvSpPr>
        <p:spPr>
          <a:xfrm>
            <a:off x="7334750" y="5768089"/>
            <a:ext cx="2190115" cy="184666"/>
          </a:xfrm>
          <a:prstGeom prst="rect">
            <a:avLst/>
          </a:prstGeom>
        </p:spPr>
        <p:txBody>
          <a:bodyPr vert="horz" wrap="square" lIns="0" tIns="0" rIns="0" bIns="0" rtlCol="0">
            <a:spAutoFit/>
          </a:bodyPr>
          <a:lstStyle/>
          <a:p>
            <a:pPr marL="12700"/>
            <a:r>
              <a:rPr sz="1200" spc="-5" dirty="0">
                <a:solidFill>
                  <a:prstClr val="black"/>
                </a:solidFill>
                <a:latin typeface="Arial"/>
                <a:cs typeface="Arial"/>
              </a:rPr>
              <a:t>Mi</a:t>
            </a:r>
            <a:r>
              <a:rPr sz="1200" spc="5" dirty="0">
                <a:solidFill>
                  <a:prstClr val="black"/>
                </a:solidFill>
                <a:latin typeface="Arial"/>
                <a:cs typeface="Arial"/>
              </a:rPr>
              <a:t>n</a:t>
            </a:r>
            <a:r>
              <a:rPr sz="1200" spc="-5" dirty="0">
                <a:solidFill>
                  <a:prstClr val="black"/>
                </a:solidFill>
                <a:latin typeface="Arial"/>
                <a:cs typeface="Arial"/>
              </a:rPr>
              <a:t>-</a:t>
            </a:r>
            <a:r>
              <a:rPr sz="1200" spc="5" dirty="0">
                <a:solidFill>
                  <a:prstClr val="black"/>
                </a:solidFill>
                <a:latin typeface="Arial"/>
                <a:cs typeface="Arial"/>
              </a:rPr>
              <a:t>m</a:t>
            </a:r>
            <a:r>
              <a:rPr sz="1200" dirty="0">
                <a:solidFill>
                  <a:prstClr val="black"/>
                </a:solidFill>
                <a:latin typeface="Arial"/>
                <a:cs typeface="Arial"/>
              </a:rPr>
              <a:t>ax</a:t>
            </a:r>
            <a:r>
              <a:rPr sz="1200" dirty="0">
                <a:solidFill>
                  <a:prstClr val="black"/>
                </a:solidFill>
                <a:latin typeface="Times New Roman"/>
                <a:cs typeface="Times New Roman"/>
              </a:rPr>
              <a:t> </a:t>
            </a:r>
            <a:r>
              <a:rPr sz="1200" dirty="0">
                <a:solidFill>
                  <a:prstClr val="black"/>
                </a:solidFill>
                <a:latin typeface="Arial"/>
                <a:cs typeface="Arial"/>
              </a:rPr>
              <a:t>sca</a:t>
            </a:r>
            <a:r>
              <a:rPr sz="1200" spc="-5" dirty="0">
                <a:solidFill>
                  <a:prstClr val="black"/>
                </a:solidFill>
                <a:latin typeface="Arial"/>
                <a:cs typeface="Arial"/>
              </a:rPr>
              <a:t>li</a:t>
            </a:r>
            <a:r>
              <a:rPr sz="1200" dirty="0">
                <a:solidFill>
                  <a:prstClr val="black"/>
                </a:solidFill>
                <a:latin typeface="Arial"/>
                <a:cs typeface="Arial"/>
              </a:rPr>
              <a:t>ng</a:t>
            </a:r>
            <a:r>
              <a:rPr sz="1200" spc="20" dirty="0">
                <a:solidFill>
                  <a:prstClr val="black"/>
                </a:solidFill>
                <a:latin typeface="Times New Roman"/>
                <a:cs typeface="Times New Roman"/>
              </a:rPr>
              <a:t> </a:t>
            </a:r>
            <a:r>
              <a:rPr sz="1200" spc="-15" dirty="0">
                <a:solidFill>
                  <a:prstClr val="black"/>
                </a:solidFill>
                <a:latin typeface="Arial"/>
                <a:cs typeface="Arial"/>
              </a:rPr>
              <a:t>w</a:t>
            </a:r>
            <a:r>
              <a:rPr sz="1200" spc="-5" dirty="0">
                <a:solidFill>
                  <a:prstClr val="black"/>
                </a:solidFill>
                <a:latin typeface="Arial"/>
                <a:cs typeface="Arial"/>
              </a:rPr>
              <a:t>it</a:t>
            </a:r>
            <a:r>
              <a:rPr sz="1200" dirty="0">
                <a:solidFill>
                  <a:prstClr val="black"/>
                </a:solidFill>
                <a:latin typeface="Arial"/>
                <a:cs typeface="Arial"/>
              </a:rPr>
              <a:t>h</a:t>
            </a:r>
            <a:r>
              <a:rPr sz="1200" spc="-80" dirty="0">
                <a:solidFill>
                  <a:prstClr val="black"/>
                </a:solidFill>
                <a:latin typeface="Times New Roman"/>
                <a:cs typeface="Times New Roman"/>
              </a:rPr>
              <a:t> </a:t>
            </a:r>
            <a:r>
              <a:rPr sz="1200" dirty="0">
                <a:solidFill>
                  <a:prstClr val="black"/>
                </a:solidFill>
                <a:latin typeface="Arial"/>
                <a:cs typeface="Arial"/>
              </a:rPr>
              <a:t>scik</a:t>
            </a:r>
            <a:r>
              <a:rPr sz="1200" spc="-10" dirty="0">
                <a:solidFill>
                  <a:prstClr val="black"/>
                </a:solidFill>
                <a:latin typeface="Arial"/>
                <a:cs typeface="Arial"/>
              </a:rPr>
              <a:t>i</a:t>
            </a:r>
            <a:r>
              <a:rPr sz="1200" spc="-5" dirty="0">
                <a:solidFill>
                  <a:prstClr val="black"/>
                </a:solidFill>
                <a:latin typeface="Arial"/>
                <a:cs typeface="Arial"/>
              </a:rPr>
              <a:t>t-le</a:t>
            </a:r>
            <a:r>
              <a:rPr sz="1200" spc="5" dirty="0">
                <a:solidFill>
                  <a:prstClr val="black"/>
                </a:solidFill>
                <a:latin typeface="Arial"/>
                <a:cs typeface="Arial"/>
              </a:rPr>
              <a:t>a</a:t>
            </a:r>
            <a:r>
              <a:rPr sz="1200" dirty="0">
                <a:solidFill>
                  <a:prstClr val="black"/>
                </a:solidFill>
                <a:latin typeface="Arial"/>
                <a:cs typeface="Arial"/>
              </a:rPr>
              <a:t>rn</a:t>
            </a:r>
            <a:endParaRPr sz="1200">
              <a:solidFill>
                <a:prstClr val="black"/>
              </a:solidFill>
              <a:latin typeface="Arial"/>
              <a:cs typeface="Arial"/>
            </a:endParaRPr>
          </a:p>
        </p:txBody>
      </p:sp>
      <p:sp>
        <p:nvSpPr>
          <p:cNvPr id="114" name="object 114"/>
          <p:cNvSpPr/>
          <p:nvPr/>
        </p:nvSpPr>
        <p:spPr>
          <a:xfrm>
            <a:off x="1842669" y="1031938"/>
            <a:ext cx="489825" cy="485723"/>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15" name="object 115"/>
          <p:cNvSpPr/>
          <p:nvPr/>
        </p:nvSpPr>
        <p:spPr>
          <a:xfrm>
            <a:off x="2009634" y="2697480"/>
            <a:ext cx="3990228" cy="2349755"/>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215442"/>
          </a:xfrm>
          <a:prstGeom prst="rect">
            <a:avLst/>
          </a:prstGeom>
        </p:spPr>
        <p:txBody>
          <a:bodyPr vert="horz" wrap="square" lIns="0" tIns="856278" rIns="0" bIns="0" rtlCol="0">
            <a:spAutoFit/>
          </a:bodyPr>
          <a:lstStyle/>
          <a:p>
            <a:pPr marL="374015">
              <a:lnSpc>
                <a:spcPts val="2860"/>
              </a:lnSpc>
            </a:pPr>
            <a:r>
              <a:rPr sz="2400" b="0" dirty="0">
                <a:solidFill>
                  <a:srgbClr val="1F2528"/>
                </a:solidFill>
                <a:latin typeface="Trebuchet MS"/>
                <a:cs typeface="Trebuchet MS"/>
              </a:rPr>
              <a:t>St</a:t>
            </a:r>
            <a:r>
              <a:rPr sz="2400" b="0" spc="-10" dirty="0">
                <a:solidFill>
                  <a:srgbClr val="1F2528"/>
                </a:solidFill>
                <a:latin typeface="Trebuchet MS"/>
                <a:cs typeface="Trebuchet MS"/>
              </a:rPr>
              <a:t>a</a:t>
            </a:r>
            <a:r>
              <a:rPr sz="2400" b="0" spc="-5" dirty="0">
                <a:solidFill>
                  <a:srgbClr val="1F2528"/>
                </a:solidFill>
                <a:latin typeface="Trebuchet MS"/>
                <a:cs typeface="Trebuchet MS"/>
              </a:rPr>
              <a:t>n</a:t>
            </a:r>
            <a:r>
              <a:rPr sz="2400" b="0" spc="-10" dirty="0">
                <a:solidFill>
                  <a:srgbClr val="1F2528"/>
                </a:solidFill>
                <a:latin typeface="Trebuchet MS"/>
                <a:cs typeface="Trebuchet MS"/>
              </a:rPr>
              <a:t>d</a:t>
            </a:r>
            <a:r>
              <a:rPr sz="2400" b="0" spc="-5" dirty="0">
                <a:solidFill>
                  <a:srgbClr val="1F2528"/>
                </a:solidFill>
                <a:latin typeface="Trebuchet MS"/>
                <a:cs typeface="Trebuchet MS"/>
              </a:rPr>
              <a:t>ar</a:t>
            </a:r>
            <a:r>
              <a:rPr sz="2400" b="0" dirty="0">
                <a:solidFill>
                  <a:srgbClr val="1F2528"/>
                </a:solidFill>
                <a:latin typeface="Trebuchet MS"/>
                <a:cs typeface="Trebuchet MS"/>
              </a:rPr>
              <a:t>d</a:t>
            </a:r>
            <a:r>
              <a:rPr sz="2400" b="0" spc="80" dirty="0">
                <a:solidFill>
                  <a:srgbClr val="1F2528"/>
                </a:solidFill>
                <a:latin typeface="Times New Roman"/>
                <a:cs typeface="Times New Roman"/>
              </a:rPr>
              <a:t> </a:t>
            </a:r>
            <a:r>
              <a:rPr sz="2400" b="0" spc="-175" dirty="0">
                <a:solidFill>
                  <a:srgbClr val="1F2528"/>
                </a:solidFill>
                <a:latin typeface="Trebuchet MS"/>
                <a:cs typeface="Trebuchet MS"/>
              </a:rPr>
              <a:t>(</a:t>
            </a:r>
            <a:r>
              <a:rPr sz="2400" b="0" spc="-170" dirty="0">
                <a:solidFill>
                  <a:srgbClr val="1F2528"/>
                </a:solidFill>
                <a:latin typeface="Trebuchet MS"/>
                <a:cs typeface="Trebuchet MS"/>
              </a:rPr>
              <a:t>Z</a:t>
            </a:r>
            <a:r>
              <a:rPr sz="2400" b="0" dirty="0">
                <a:solidFill>
                  <a:srgbClr val="1F2528"/>
                </a:solidFill>
                <a:latin typeface="Trebuchet MS"/>
                <a:cs typeface="Trebuchet MS"/>
              </a:rPr>
              <a:t>)</a:t>
            </a:r>
            <a:r>
              <a:rPr sz="2400" b="0" spc="-275" dirty="0">
                <a:solidFill>
                  <a:srgbClr val="1F2528"/>
                </a:solidFill>
                <a:latin typeface="Times New Roman"/>
                <a:cs typeface="Times New Roman"/>
              </a:rPr>
              <a:t> </a:t>
            </a:r>
            <a:r>
              <a:rPr sz="2400" b="0" spc="5" dirty="0">
                <a:solidFill>
                  <a:srgbClr val="1F2528"/>
                </a:solidFill>
                <a:latin typeface="Trebuchet MS"/>
                <a:cs typeface="Trebuchet MS"/>
              </a:rPr>
              <a:t>Scali</a:t>
            </a:r>
            <a:r>
              <a:rPr sz="2400" b="0" dirty="0">
                <a:solidFill>
                  <a:srgbClr val="1F2528"/>
                </a:solidFill>
                <a:latin typeface="Trebuchet MS"/>
                <a:cs typeface="Trebuchet MS"/>
              </a:rPr>
              <a:t>ng</a:t>
            </a:r>
            <a:endParaRPr sz="2400">
              <a:latin typeface="Trebuchet MS"/>
              <a:cs typeface="Trebuchet MS"/>
            </a:endParaRPr>
          </a:p>
        </p:txBody>
      </p:sp>
      <p:sp>
        <p:nvSpPr>
          <p:cNvPr id="4" name="object 4"/>
          <p:cNvSpPr txBox="1"/>
          <p:nvPr/>
        </p:nvSpPr>
        <p:spPr>
          <a:xfrm>
            <a:off x="1991361" y="1622863"/>
            <a:ext cx="8049259" cy="648896"/>
          </a:xfrm>
          <a:prstGeom prst="rect">
            <a:avLst/>
          </a:prstGeom>
        </p:spPr>
        <p:txBody>
          <a:bodyPr vert="horz" wrap="square" lIns="0" tIns="0" rIns="0" bIns="0" rtlCol="0">
            <a:spAutoFit/>
          </a:bodyPr>
          <a:lstStyle/>
          <a:p>
            <a:pPr marL="12700"/>
            <a:r>
              <a:rPr dirty="0">
                <a:solidFill>
                  <a:prstClr val="black"/>
                </a:solidFill>
                <a:latin typeface="Arial"/>
                <a:cs typeface="Arial"/>
              </a:rPr>
              <a:t>After</a:t>
            </a:r>
            <a:r>
              <a:rPr dirty="0">
                <a:solidFill>
                  <a:prstClr val="black"/>
                </a:solidFill>
                <a:latin typeface="Times New Roman"/>
                <a:cs typeface="Times New Roman"/>
              </a:rPr>
              <a:t> </a:t>
            </a:r>
            <a:r>
              <a:rPr dirty="0">
                <a:solidFill>
                  <a:prstClr val="black"/>
                </a:solidFill>
                <a:latin typeface="Arial"/>
                <a:cs typeface="Arial"/>
              </a:rPr>
              <a:t>Sta</a:t>
            </a:r>
            <a:r>
              <a:rPr spc="-15" dirty="0">
                <a:solidFill>
                  <a:prstClr val="black"/>
                </a:solidFill>
                <a:latin typeface="Arial"/>
                <a:cs typeface="Arial"/>
              </a:rPr>
              <a:t>n</a:t>
            </a:r>
            <a:r>
              <a:rPr spc="-10" dirty="0">
                <a:solidFill>
                  <a:prstClr val="black"/>
                </a:solidFill>
                <a:latin typeface="Arial"/>
                <a:cs typeface="Arial"/>
              </a:rPr>
              <a:t>da</a:t>
            </a:r>
            <a:r>
              <a:rPr dirty="0">
                <a:solidFill>
                  <a:prstClr val="black"/>
                </a:solidFill>
                <a:latin typeface="Arial"/>
                <a:cs typeface="Arial"/>
              </a:rPr>
              <a:t>r</a:t>
            </a:r>
            <a:r>
              <a:rPr spc="-10" dirty="0">
                <a:solidFill>
                  <a:prstClr val="black"/>
                </a:solidFill>
                <a:latin typeface="Arial"/>
                <a:cs typeface="Arial"/>
              </a:rPr>
              <a:t>d</a:t>
            </a:r>
            <a:r>
              <a:rPr spc="-5" dirty="0">
                <a:solidFill>
                  <a:prstClr val="black"/>
                </a:solidFill>
                <a:latin typeface="Arial"/>
                <a:cs typeface="Arial"/>
              </a:rPr>
              <a:t>iz</a:t>
            </a:r>
            <a:r>
              <a:rPr spc="-15" dirty="0">
                <a:solidFill>
                  <a:prstClr val="black"/>
                </a:solidFill>
                <a:latin typeface="Arial"/>
                <a:cs typeface="Arial"/>
              </a:rPr>
              <a:t>a</a:t>
            </a:r>
            <a:r>
              <a:rPr dirty="0">
                <a:solidFill>
                  <a:prstClr val="black"/>
                </a:solidFill>
                <a:latin typeface="Arial"/>
                <a:cs typeface="Arial"/>
              </a:rPr>
              <a:t>ti</a:t>
            </a:r>
            <a:r>
              <a:rPr spc="-10" dirty="0">
                <a:solidFill>
                  <a:prstClr val="black"/>
                </a:solidFill>
                <a:latin typeface="Arial"/>
                <a:cs typeface="Arial"/>
              </a:rPr>
              <a:t>on</a:t>
            </a:r>
            <a:r>
              <a:rPr dirty="0">
                <a:solidFill>
                  <a:prstClr val="black"/>
                </a:solidFill>
                <a:latin typeface="Arial"/>
                <a:cs typeface="Arial"/>
              </a:rPr>
              <a:t>,</a:t>
            </a:r>
            <a:r>
              <a:rPr spc="-5" dirty="0">
                <a:solidFill>
                  <a:prstClr val="black"/>
                </a:solidFill>
                <a:latin typeface="Times New Roman"/>
                <a:cs typeface="Times New Roman"/>
              </a:rPr>
              <a:t> </a:t>
            </a:r>
            <a:r>
              <a:rPr dirty="0">
                <a:solidFill>
                  <a:prstClr val="black"/>
                </a:solidFill>
                <a:latin typeface="Arial"/>
                <a:cs typeface="Arial"/>
              </a:rPr>
              <a:t>a</a:t>
            </a:r>
            <a:r>
              <a:rPr spc="45" dirty="0">
                <a:solidFill>
                  <a:prstClr val="black"/>
                </a:solidFill>
                <a:latin typeface="Times New Roman"/>
                <a:cs typeface="Times New Roman"/>
              </a:rPr>
              <a:t> </a:t>
            </a:r>
            <a:r>
              <a:rPr dirty="0">
                <a:solidFill>
                  <a:prstClr val="black"/>
                </a:solidFill>
                <a:latin typeface="Arial"/>
                <a:cs typeface="Arial"/>
              </a:rPr>
              <a:t>fe</a:t>
            </a:r>
            <a:r>
              <a:rPr spc="-10" dirty="0">
                <a:solidFill>
                  <a:prstClr val="black"/>
                </a:solidFill>
                <a:latin typeface="Arial"/>
                <a:cs typeface="Arial"/>
              </a:rPr>
              <a:t>a</a:t>
            </a:r>
            <a:r>
              <a:rPr dirty="0">
                <a:solidFill>
                  <a:prstClr val="black"/>
                </a:solidFill>
                <a:latin typeface="Arial"/>
                <a:cs typeface="Arial"/>
              </a:rPr>
              <a:t>ture</a:t>
            </a:r>
            <a:r>
              <a:rPr spc="5" dirty="0">
                <a:solidFill>
                  <a:prstClr val="black"/>
                </a:solidFill>
                <a:latin typeface="Times New Roman"/>
                <a:cs typeface="Times New Roman"/>
              </a:rPr>
              <a:t> </a:t>
            </a:r>
            <a:r>
              <a:rPr spc="-10" dirty="0">
                <a:solidFill>
                  <a:prstClr val="black"/>
                </a:solidFill>
                <a:latin typeface="Arial"/>
                <a:cs typeface="Arial"/>
              </a:rPr>
              <a:t>ha</a:t>
            </a:r>
            <a:r>
              <a:rPr dirty="0">
                <a:solidFill>
                  <a:prstClr val="black"/>
                </a:solidFill>
                <a:latin typeface="Arial"/>
                <a:cs typeface="Arial"/>
              </a:rPr>
              <a:t>s</a:t>
            </a:r>
            <a:r>
              <a:rPr spc="25" dirty="0">
                <a:solidFill>
                  <a:prstClr val="black"/>
                </a:solidFill>
                <a:latin typeface="Times New Roman"/>
                <a:cs typeface="Times New Roman"/>
              </a:rPr>
              <a:t> </a:t>
            </a:r>
            <a:r>
              <a:rPr dirty="0">
                <a:solidFill>
                  <a:prstClr val="black"/>
                </a:solidFill>
                <a:latin typeface="Arial"/>
                <a:cs typeface="Arial"/>
              </a:rPr>
              <a:t>m</a:t>
            </a:r>
            <a:r>
              <a:rPr spc="-10" dirty="0">
                <a:solidFill>
                  <a:prstClr val="black"/>
                </a:solidFill>
                <a:latin typeface="Arial"/>
                <a:cs typeface="Arial"/>
              </a:rPr>
              <a:t>ea</a:t>
            </a:r>
            <a:r>
              <a:rPr dirty="0">
                <a:solidFill>
                  <a:prstClr val="black"/>
                </a:solidFill>
                <a:latin typeface="Arial"/>
                <a:cs typeface="Arial"/>
              </a:rPr>
              <a:t>n</a:t>
            </a:r>
            <a:r>
              <a:rPr spc="60" dirty="0">
                <a:solidFill>
                  <a:prstClr val="black"/>
                </a:solidFill>
                <a:latin typeface="Times New Roman"/>
                <a:cs typeface="Times New Roman"/>
              </a:rPr>
              <a:t> </a:t>
            </a:r>
            <a:r>
              <a:rPr spc="-10" dirty="0">
                <a:solidFill>
                  <a:prstClr val="black"/>
                </a:solidFill>
                <a:latin typeface="Arial"/>
                <a:cs typeface="Arial"/>
              </a:rPr>
              <a:t>o</a:t>
            </a:r>
            <a:r>
              <a:rPr dirty="0">
                <a:solidFill>
                  <a:prstClr val="black"/>
                </a:solidFill>
                <a:latin typeface="Arial"/>
                <a:cs typeface="Arial"/>
              </a:rPr>
              <a:t>f</a:t>
            </a:r>
            <a:r>
              <a:rPr spc="40" dirty="0">
                <a:solidFill>
                  <a:prstClr val="black"/>
                </a:solidFill>
                <a:latin typeface="Times New Roman"/>
                <a:cs typeface="Times New Roman"/>
              </a:rPr>
              <a:t> </a:t>
            </a:r>
            <a:r>
              <a:rPr dirty="0">
                <a:solidFill>
                  <a:prstClr val="black"/>
                </a:solidFill>
                <a:latin typeface="Arial"/>
                <a:cs typeface="Arial"/>
              </a:rPr>
              <a:t>0</a:t>
            </a:r>
            <a:r>
              <a:rPr spc="45" dirty="0">
                <a:solidFill>
                  <a:prstClr val="black"/>
                </a:solidFill>
                <a:latin typeface="Times New Roman"/>
                <a:cs typeface="Times New Roman"/>
              </a:rPr>
              <a:t> </a:t>
            </a:r>
            <a:r>
              <a:rPr spc="-10" dirty="0">
                <a:solidFill>
                  <a:prstClr val="black"/>
                </a:solidFill>
                <a:latin typeface="Arial"/>
                <a:cs typeface="Arial"/>
              </a:rPr>
              <a:t>an</a:t>
            </a:r>
            <a:r>
              <a:rPr dirty="0">
                <a:solidFill>
                  <a:prstClr val="black"/>
                </a:solidFill>
                <a:latin typeface="Arial"/>
                <a:cs typeface="Arial"/>
              </a:rPr>
              <a:t>d</a:t>
            </a:r>
            <a:r>
              <a:rPr spc="35" dirty="0">
                <a:solidFill>
                  <a:prstClr val="black"/>
                </a:solidFill>
                <a:latin typeface="Times New Roman"/>
                <a:cs typeface="Times New Roman"/>
              </a:rPr>
              <a:t> </a:t>
            </a:r>
            <a:r>
              <a:rPr dirty="0">
                <a:solidFill>
                  <a:prstClr val="black"/>
                </a:solidFill>
                <a:latin typeface="Arial"/>
                <a:cs typeface="Arial"/>
              </a:rPr>
              <a:t>v</a:t>
            </a:r>
            <a:r>
              <a:rPr spc="-10" dirty="0">
                <a:solidFill>
                  <a:prstClr val="black"/>
                </a:solidFill>
                <a:latin typeface="Arial"/>
                <a:cs typeface="Arial"/>
              </a:rPr>
              <a:t>a</a:t>
            </a:r>
            <a:r>
              <a:rPr dirty="0">
                <a:solidFill>
                  <a:prstClr val="black"/>
                </a:solidFill>
                <a:latin typeface="Arial"/>
                <a:cs typeface="Arial"/>
              </a:rPr>
              <a:t>ri</a:t>
            </a:r>
            <a:r>
              <a:rPr spc="-15" dirty="0">
                <a:solidFill>
                  <a:prstClr val="black"/>
                </a:solidFill>
                <a:latin typeface="Arial"/>
                <a:cs typeface="Arial"/>
              </a:rPr>
              <a:t>a</a:t>
            </a:r>
            <a:r>
              <a:rPr spc="-10" dirty="0">
                <a:solidFill>
                  <a:prstClr val="black"/>
                </a:solidFill>
                <a:latin typeface="Arial"/>
                <a:cs typeface="Arial"/>
              </a:rPr>
              <a:t>n</a:t>
            </a:r>
            <a:r>
              <a:rPr dirty="0">
                <a:solidFill>
                  <a:prstClr val="black"/>
                </a:solidFill>
                <a:latin typeface="Arial"/>
                <a:cs typeface="Arial"/>
              </a:rPr>
              <a:t>ce</a:t>
            </a:r>
            <a:r>
              <a:rPr spc="60" dirty="0">
                <a:solidFill>
                  <a:prstClr val="black"/>
                </a:solidFill>
                <a:latin typeface="Times New Roman"/>
                <a:cs typeface="Times New Roman"/>
              </a:rPr>
              <a:t> </a:t>
            </a:r>
            <a:r>
              <a:rPr spc="-10" dirty="0">
                <a:solidFill>
                  <a:prstClr val="black"/>
                </a:solidFill>
                <a:latin typeface="Arial"/>
                <a:cs typeface="Arial"/>
              </a:rPr>
              <a:t>o</a:t>
            </a:r>
            <a:r>
              <a:rPr dirty="0">
                <a:solidFill>
                  <a:prstClr val="black"/>
                </a:solidFill>
                <a:latin typeface="Arial"/>
                <a:cs typeface="Arial"/>
              </a:rPr>
              <a:t>f</a:t>
            </a:r>
            <a:r>
              <a:rPr spc="30" dirty="0">
                <a:solidFill>
                  <a:prstClr val="black"/>
                </a:solidFill>
                <a:latin typeface="Times New Roman"/>
                <a:cs typeface="Times New Roman"/>
              </a:rPr>
              <a:t> </a:t>
            </a:r>
            <a:r>
              <a:rPr dirty="0">
                <a:solidFill>
                  <a:prstClr val="black"/>
                </a:solidFill>
                <a:latin typeface="Arial"/>
                <a:cs typeface="Arial"/>
              </a:rPr>
              <a:t>1</a:t>
            </a:r>
            <a:r>
              <a:rPr spc="45" dirty="0">
                <a:solidFill>
                  <a:prstClr val="black"/>
                </a:solidFill>
                <a:latin typeface="Times New Roman"/>
                <a:cs typeface="Times New Roman"/>
              </a:rPr>
              <a:t> </a:t>
            </a:r>
            <a:r>
              <a:rPr dirty="0">
                <a:solidFill>
                  <a:prstClr val="black"/>
                </a:solidFill>
                <a:latin typeface="Arial"/>
                <a:cs typeface="Arial"/>
              </a:rPr>
              <a:t>(as</a:t>
            </a:r>
            <a:r>
              <a:rPr spc="-10" dirty="0">
                <a:solidFill>
                  <a:prstClr val="black"/>
                </a:solidFill>
                <a:latin typeface="Arial"/>
                <a:cs typeface="Arial"/>
              </a:rPr>
              <a:t>su</a:t>
            </a:r>
            <a:r>
              <a:rPr dirty="0">
                <a:solidFill>
                  <a:prstClr val="black"/>
                </a:solidFill>
                <a:latin typeface="Arial"/>
                <a:cs typeface="Arial"/>
              </a:rPr>
              <a:t>m</a:t>
            </a:r>
            <a:r>
              <a:rPr spc="-10" dirty="0">
                <a:solidFill>
                  <a:prstClr val="black"/>
                </a:solidFill>
                <a:latin typeface="Arial"/>
                <a:cs typeface="Arial"/>
              </a:rPr>
              <a:t>p</a:t>
            </a:r>
            <a:r>
              <a:rPr dirty="0">
                <a:solidFill>
                  <a:prstClr val="black"/>
                </a:solidFill>
                <a:latin typeface="Arial"/>
                <a:cs typeface="Arial"/>
              </a:rPr>
              <a:t>ti</a:t>
            </a:r>
            <a:r>
              <a:rPr spc="-10" dirty="0">
                <a:solidFill>
                  <a:prstClr val="black"/>
                </a:solidFill>
                <a:latin typeface="Arial"/>
                <a:cs typeface="Arial"/>
              </a:rPr>
              <a:t>o</a:t>
            </a:r>
            <a:r>
              <a:rPr dirty="0">
                <a:solidFill>
                  <a:prstClr val="black"/>
                </a:solidFill>
                <a:latin typeface="Arial"/>
                <a:cs typeface="Arial"/>
              </a:rPr>
              <a:t>n</a:t>
            </a:r>
            <a:r>
              <a:rPr spc="70" dirty="0">
                <a:solidFill>
                  <a:prstClr val="black"/>
                </a:solidFill>
                <a:latin typeface="Times New Roman"/>
                <a:cs typeface="Times New Roman"/>
              </a:rPr>
              <a:t> </a:t>
            </a:r>
            <a:r>
              <a:rPr spc="-10" dirty="0">
                <a:solidFill>
                  <a:prstClr val="black"/>
                </a:solidFill>
                <a:latin typeface="Arial"/>
                <a:cs typeface="Arial"/>
              </a:rPr>
              <a:t>o</a:t>
            </a:r>
            <a:r>
              <a:rPr dirty="0">
                <a:solidFill>
                  <a:prstClr val="black"/>
                </a:solidFill>
                <a:latin typeface="Arial"/>
                <a:cs typeface="Arial"/>
              </a:rPr>
              <a:t>f</a:t>
            </a:r>
            <a:endParaRPr>
              <a:solidFill>
                <a:prstClr val="black"/>
              </a:solidFill>
              <a:latin typeface="Arial"/>
              <a:cs typeface="Arial"/>
            </a:endParaRPr>
          </a:p>
          <a:p>
            <a:pPr marL="12700">
              <a:lnSpc>
                <a:spcPts val="2140"/>
              </a:lnSpc>
              <a:spcBef>
                <a:spcPts val="805"/>
              </a:spcBef>
            </a:pPr>
            <a:r>
              <a:rPr dirty="0">
                <a:solidFill>
                  <a:prstClr val="black"/>
                </a:solidFill>
                <a:latin typeface="Arial"/>
                <a:cs typeface="Arial"/>
              </a:rPr>
              <a:t>ma</a:t>
            </a:r>
            <a:r>
              <a:rPr spc="-10" dirty="0">
                <a:solidFill>
                  <a:prstClr val="black"/>
                </a:solidFill>
                <a:latin typeface="Arial"/>
                <a:cs typeface="Arial"/>
              </a:rPr>
              <a:t>n</a:t>
            </a:r>
            <a:r>
              <a:rPr dirty="0">
                <a:solidFill>
                  <a:prstClr val="black"/>
                </a:solidFill>
                <a:latin typeface="Arial"/>
                <a:cs typeface="Arial"/>
              </a:rPr>
              <a:t>y</a:t>
            </a:r>
            <a:r>
              <a:rPr spc="40" dirty="0">
                <a:solidFill>
                  <a:prstClr val="black"/>
                </a:solidFill>
                <a:latin typeface="Times New Roman"/>
                <a:cs typeface="Times New Roman"/>
              </a:rPr>
              <a:t> </a:t>
            </a:r>
            <a:r>
              <a:rPr spc="-5" dirty="0">
                <a:solidFill>
                  <a:prstClr val="black"/>
                </a:solidFill>
                <a:latin typeface="Arial"/>
                <a:cs typeface="Arial"/>
              </a:rPr>
              <a:t>l</a:t>
            </a:r>
            <a:r>
              <a:rPr spc="-10" dirty="0">
                <a:solidFill>
                  <a:prstClr val="black"/>
                </a:solidFill>
                <a:latin typeface="Arial"/>
                <a:cs typeface="Arial"/>
              </a:rPr>
              <a:t>e</a:t>
            </a:r>
            <a:r>
              <a:rPr spc="-5" dirty="0">
                <a:solidFill>
                  <a:prstClr val="black"/>
                </a:solidFill>
                <a:latin typeface="Arial"/>
                <a:cs typeface="Arial"/>
              </a:rPr>
              <a:t>ar</a:t>
            </a:r>
            <a:r>
              <a:rPr spc="-10" dirty="0">
                <a:solidFill>
                  <a:prstClr val="black"/>
                </a:solidFill>
                <a:latin typeface="Arial"/>
                <a:cs typeface="Arial"/>
              </a:rPr>
              <a:t>n</a:t>
            </a:r>
            <a:r>
              <a:rPr spc="-5" dirty="0">
                <a:solidFill>
                  <a:prstClr val="black"/>
                </a:solidFill>
                <a:latin typeface="Arial"/>
                <a:cs typeface="Arial"/>
              </a:rPr>
              <a:t>i</a:t>
            </a:r>
            <a:r>
              <a:rPr spc="-10" dirty="0">
                <a:solidFill>
                  <a:prstClr val="black"/>
                </a:solidFill>
                <a:latin typeface="Arial"/>
                <a:cs typeface="Arial"/>
              </a:rPr>
              <a:t>n</a:t>
            </a:r>
            <a:r>
              <a:rPr dirty="0">
                <a:solidFill>
                  <a:prstClr val="black"/>
                </a:solidFill>
                <a:latin typeface="Arial"/>
                <a:cs typeface="Arial"/>
              </a:rPr>
              <a:t>g</a:t>
            </a:r>
            <a:r>
              <a:rPr spc="25"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l</a:t>
            </a:r>
            <a:r>
              <a:rPr spc="-5" dirty="0">
                <a:solidFill>
                  <a:prstClr val="black"/>
                </a:solidFill>
                <a:latin typeface="Arial"/>
                <a:cs typeface="Arial"/>
              </a:rPr>
              <a:t>g</a:t>
            </a:r>
            <a:r>
              <a:rPr spc="-10" dirty="0">
                <a:solidFill>
                  <a:prstClr val="black"/>
                </a:solidFill>
                <a:latin typeface="Arial"/>
                <a:cs typeface="Arial"/>
              </a:rPr>
              <a:t>o</a:t>
            </a:r>
            <a:r>
              <a:rPr dirty="0">
                <a:solidFill>
                  <a:prstClr val="black"/>
                </a:solidFill>
                <a:latin typeface="Arial"/>
                <a:cs typeface="Arial"/>
              </a:rPr>
              <a:t>rithms)</a:t>
            </a:r>
            <a:endParaRPr>
              <a:solidFill>
                <a:prstClr val="black"/>
              </a:solidFill>
              <a:latin typeface="Arial"/>
              <a:cs typeface="Arial"/>
            </a:endParaRPr>
          </a:p>
        </p:txBody>
      </p:sp>
      <p:sp>
        <p:nvSpPr>
          <p:cNvPr id="5" name="object 5"/>
          <p:cNvSpPr txBox="1"/>
          <p:nvPr/>
        </p:nvSpPr>
        <p:spPr>
          <a:xfrm>
            <a:off x="6965563" y="2456176"/>
            <a:ext cx="3502660" cy="3130550"/>
          </a:xfrm>
          <a:prstGeom prst="rect">
            <a:avLst/>
          </a:prstGeom>
          <a:solidFill>
            <a:srgbClr val="FFFFFF"/>
          </a:solidFill>
          <a:ln w="9523">
            <a:solidFill>
              <a:srgbClr val="424242"/>
            </a:solidFill>
          </a:ln>
        </p:spPr>
        <p:txBody>
          <a:bodyPr vert="horz" wrap="square" lIns="0" tIns="0" rIns="0" bIns="0" rtlCol="0">
            <a:spAutoFit/>
          </a:bodyPr>
          <a:lstStyle/>
          <a:p>
            <a:pPr marL="81280"/>
            <a:r>
              <a:rPr sz="1400" spc="-5" dirty="0">
                <a:solidFill>
                  <a:srgbClr val="44AADD"/>
                </a:solidFill>
                <a:latin typeface="Arial"/>
                <a:cs typeface="Arial"/>
              </a:rPr>
              <a:t>&gt;&gt;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b="1" dirty="0">
                <a:solidFill>
                  <a:srgbClr val="7F0000"/>
                </a:solidFill>
                <a:latin typeface="Arial"/>
                <a:cs typeface="Arial"/>
              </a:rPr>
              <a:t>fr</a:t>
            </a:r>
            <a:r>
              <a:rPr sz="1400" b="1" spc="-10" dirty="0">
                <a:solidFill>
                  <a:srgbClr val="7F0000"/>
                </a:solidFill>
                <a:latin typeface="Arial"/>
                <a:cs typeface="Arial"/>
              </a:rPr>
              <a:t>o</a:t>
            </a:r>
            <a:r>
              <a:rPr sz="1400" b="1" dirty="0">
                <a:solidFill>
                  <a:srgbClr val="7F0000"/>
                </a:solidFill>
                <a:latin typeface="Arial"/>
                <a:cs typeface="Arial"/>
              </a:rPr>
              <a:t>m</a:t>
            </a:r>
            <a:r>
              <a:rPr sz="1400" b="1" spc="20" dirty="0">
                <a:solidFill>
                  <a:srgbClr val="7F0000"/>
                </a:solidFill>
                <a:latin typeface="Times New Roman"/>
                <a:cs typeface="Times New Roman"/>
              </a:rPr>
              <a:t> </a:t>
            </a:r>
            <a:r>
              <a:rPr sz="1400" dirty="0">
                <a:solidFill>
                  <a:prstClr val="black"/>
                </a:solidFill>
                <a:latin typeface="Arial"/>
                <a:cs typeface="Arial"/>
              </a:rPr>
              <a:t>sk</a:t>
            </a:r>
            <a:r>
              <a:rPr sz="1400" spc="-5" dirty="0">
                <a:solidFill>
                  <a:prstClr val="black"/>
                </a:solidFill>
                <a:latin typeface="Arial"/>
                <a:cs typeface="Arial"/>
              </a:rPr>
              <a:t>lear</a:t>
            </a:r>
            <a:r>
              <a:rPr sz="1400" dirty="0">
                <a:solidFill>
                  <a:prstClr val="black"/>
                </a:solidFill>
                <a:latin typeface="Arial"/>
                <a:cs typeface="Arial"/>
              </a:rPr>
              <a:t>n</a:t>
            </a:r>
            <a:r>
              <a:rPr sz="1400" spc="15" dirty="0">
                <a:solidFill>
                  <a:prstClr val="black"/>
                </a:solidFill>
                <a:latin typeface="Times New Roman"/>
                <a:cs typeface="Times New Roman"/>
              </a:rPr>
              <a:t> </a:t>
            </a:r>
            <a:r>
              <a:rPr sz="1400" b="1" dirty="0">
                <a:solidFill>
                  <a:srgbClr val="7F0000"/>
                </a:solidFill>
                <a:latin typeface="Arial"/>
                <a:cs typeface="Arial"/>
              </a:rPr>
              <a:t>i</a:t>
            </a:r>
            <a:r>
              <a:rPr sz="1400" b="1" spc="-5" dirty="0">
                <a:solidFill>
                  <a:srgbClr val="7F0000"/>
                </a:solidFill>
                <a:latin typeface="Arial"/>
                <a:cs typeface="Arial"/>
              </a:rPr>
              <a:t>m</a:t>
            </a:r>
            <a:r>
              <a:rPr sz="1400" b="1" spc="-10" dirty="0">
                <a:solidFill>
                  <a:srgbClr val="7F0000"/>
                </a:solidFill>
                <a:latin typeface="Arial"/>
                <a:cs typeface="Arial"/>
              </a:rPr>
              <a:t>po</a:t>
            </a:r>
            <a:r>
              <a:rPr sz="1400" b="1" dirty="0">
                <a:solidFill>
                  <a:srgbClr val="7F0000"/>
                </a:solidFill>
                <a:latin typeface="Arial"/>
                <a:cs typeface="Arial"/>
              </a:rPr>
              <a:t>rt</a:t>
            </a:r>
            <a:r>
              <a:rPr sz="1400" b="1" spc="-60" dirty="0">
                <a:solidFill>
                  <a:srgbClr val="7F0000"/>
                </a:solidFill>
                <a:latin typeface="Times New Roman"/>
                <a:cs typeface="Times New Roman"/>
              </a:rPr>
              <a:t> </a:t>
            </a:r>
            <a:r>
              <a:rPr sz="1400" spc="-5" dirty="0">
                <a:solidFill>
                  <a:prstClr val="black"/>
                </a:solidFill>
                <a:latin typeface="Arial"/>
                <a:cs typeface="Arial"/>
              </a:rPr>
              <a:t>prepr</a:t>
            </a:r>
            <a:r>
              <a:rPr sz="1400" spc="-15" dirty="0">
                <a:solidFill>
                  <a:prstClr val="black"/>
                </a:solidFill>
                <a:latin typeface="Arial"/>
                <a:cs typeface="Arial"/>
              </a:rPr>
              <a:t>o</a:t>
            </a:r>
            <a:r>
              <a:rPr sz="1400" spc="-10" dirty="0">
                <a:solidFill>
                  <a:prstClr val="black"/>
                </a:solidFill>
                <a:latin typeface="Arial"/>
                <a:cs typeface="Arial"/>
              </a:rPr>
              <a:t>c</a:t>
            </a:r>
            <a:r>
              <a:rPr sz="1400" spc="-15" dirty="0">
                <a:solidFill>
                  <a:prstClr val="black"/>
                </a:solidFill>
                <a:latin typeface="Arial"/>
                <a:cs typeface="Arial"/>
              </a:rPr>
              <a:t>e</a:t>
            </a:r>
            <a:r>
              <a:rPr sz="1400" spc="-10" dirty="0">
                <a:solidFill>
                  <a:prstClr val="black"/>
                </a:solidFill>
                <a:latin typeface="Arial"/>
                <a:cs typeface="Arial"/>
              </a:rPr>
              <a:t>ss</a:t>
            </a:r>
            <a:r>
              <a:rPr sz="1400" spc="-5" dirty="0">
                <a:solidFill>
                  <a:prstClr val="black"/>
                </a:solidFill>
                <a:latin typeface="Arial"/>
                <a:cs typeface="Arial"/>
              </a:rPr>
              <a:t>i</a:t>
            </a:r>
            <a:r>
              <a:rPr sz="1400" spc="-15" dirty="0">
                <a:solidFill>
                  <a:prstClr val="black"/>
                </a:solidFill>
                <a:latin typeface="Arial"/>
                <a:cs typeface="Arial"/>
              </a:rPr>
              <a:t>n</a:t>
            </a:r>
            <a:r>
              <a:rPr sz="1400" dirty="0">
                <a:solidFill>
                  <a:prstClr val="black"/>
                </a:solidFill>
                <a:latin typeface="Arial"/>
                <a:cs typeface="Arial"/>
              </a:rPr>
              <a:t>g</a:t>
            </a:r>
            <a:endParaRPr sz="1400">
              <a:solidFill>
                <a:prstClr val="black"/>
              </a:solidFill>
              <a:latin typeface="Arial"/>
              <a:cs typeface="Arial"/>
            </a:endParaRPr>
          </a:p>
          <a:p>
            <a:pPr marL="81280">
              <a:spcBef>
                <a:spcPts val="25"/>
              </a:spcBef>
            </a:pPr>
            <a:r>
              <a:rPr sz="1400" spc="-5" dirty="0">
                <a:solidFill>
                  <a:srgbClr val="44AADD"/>
                </a:solidFill>
                <a:latin typeface="Arial"/>
                <a:cs typeface="Arial"/>
              </a:rPr>
              <a:t>&gt;&gt;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b="1" dirty="0">
                <a:solidFill>
                  <a:srgbClr val="7F0000"/>
                </a:solidFill>
                <a:latin typeface="Arial"/>
                <a:cs typeface="Arial"/>
              </a:rPr>
              <a:t>i</a:t>
            </a:r>
            <a:r>
              <a:rPr sz="1400" b="1" spc="-5" dirty="0">
                <a:solidFill>
                  <a:srgbClr val="7F0000"/>
                </a:solidFill>
                <a:latin typeface="Arial"/>
                <a:cs typeface="Arial"/>
              </a:rPr>
              <a:t>m</a:t>
            </a:r>
            <a:r>
              <a:rPr sz="1400" b="1" spc="-10" dirty="0">
                <a:solidFill>
                  <a:srgbClr val="7F0000"/>
                </a:solidFill>
                <a:latin typeface="Arial"/>
                <a:cs typeface="Arial"/>
              </a:rPr>
              <a:t>po</a:t>
            </a:r>
            <a:r>
              <a:rPr sz="1400" b="1" dirty="0">
                <a:solidFill>
                  <a:srgbClr val="7F0000"/>
                </a:solidFill>
                <a:latin typeface="Arial"/>
                <a:cs typeface="Arial"/>
              </a:rPr>
              <a:t>rt</a:t>
            </a:r>
            <a:r>
              <a:rPr sz="1400" b="1" spc="-15" dirty="0">
                <a:solidFill>
                  <a:srgbClr val="7F0000"/>
                </a:solidFill>
                <a:latin typeface="Times New Roman"/>
                <a:cs typeface="Times New Roman"/>
              </a:rPr>
              <a:t> </a:t>
            </a:r>
            <a:r>
              <a:rPr sz="1400" spc="-5" dirty="0">
                <a:solidFill>
                  <a:prstClr val="black"/>
                </a:solidFill>
                <a:latin typeface="Arial"/>
                <a:cs typeface="Arial"/>
              </a:rPr>
              <a:t>nu</a:t>
            </a:r>
            <a:r>
              <a:rPr sz="1400" spc="-10" dirty="0">
                <a:solidFill>
                  <a:prstClr val="black"/>
                </a:solidFill>
                <a:latin typeface="Arial"/>
                <a:cs typeface="Arial"/>
              </a:rPr>
              <a:t>m</a:t>
            </a:r>
            <a:r>
              <a:rPr sz="1400" spc="-5" dirty="0">
                <a:solidFill>
                  <a:prstClr val="black"/>
                </a:solidFill>
                <a:latin typeface="Arial"/>
                <a:cs typeface="Arial"/>
              </a:rPr>
              <a:t>p</a:t>
            </a:r>
            <a:r>
              <a:rPr sz="1400" dirty="0">
                <a:solidFill>
                  <a:prstClr val="black"/>
                </a:solidFill>
                <a:latin typeface="Arial"/>
                <a:cs typeface="Arial"/>
              </a:rPr>
              <a:t>y</a:t>
            </a:r>
            <a:r>
              <a:rPr sz="1400" spc="-20" dirty="0">
                <a:solidFill>
                  <a:prstClr val="black"/>
                </a:solidFill>
                <a:latin typeface="Times New Roman"/>
                <a:cs typeface="Times New Roman"/>
              </a:rPr>
              <a:t> </a:t>
            </a:r>
            <a:r>
              <a:rPr sz="1400" b="1" spc="-5" dirty="0">
                <a:solidFill>
                  <a:srgbClr val="7F0000"/>
                </a:solidFill>
                <a:latin typeface="Arial"/>
                <a:cs typeface="Arial"/>
              </a:rPr>
              <a:t>a</a:t>
            </a:r>
            <a:r>
              <a:rPr sz="1400" b="1" dirty="0">
                <a:solidFill>
                  <a:srgbClr val="7F0000"/>
                </a:solidFill>
                <a:latin typeface="Arial"/>
                <a:cs typeface="Arial"/>
              </a:rPr>
              <a:t>s</a:t>
            </a:r>
            <a:r>
              <a:rPr sz="1400" b="1" spc="20" dirty="0">
                <a:solidFill>
                  <a:srgbClr val="7F0000"/>
                </a:solidFill>
                <a:latin typeface="Times New Roman"/>
                <a:cs typeface="Times New Roman"/>
              </a:rPr>
              <a:t> </a:t>
            </a:r>
            <a:r>
              <a:rPr sz="1400" spc="-5" dirty="0">
                <a:solidFill>
                  <a:prstClr val="black"/>
                </a:solidFill>
                <a:latin typeface="Arial"/>
                <a:cs typeface="Arial"/>
              </a:rPr>
              <a:t>np</a:t>
            </a:r>
            <a:endParaRPr sz="1400">
              <a:solidFill>
                <a:prstClr val="black"/>
              </a:solidFill>
              <a:latin typeface="Arial"/>
              <a:cs typeface="Arial"/>
            </a:endParaRPr>
          </a:p>
          <a:p>
            <a:pPr marL="81280">
              <a:spcBef>
                <a:spcPts val="25"/>
              </a:spcBef>
            </a:pPr>
            <a:r>
              <a:rPr sz="1400" spc="-5" dirty="0">
                <a:solidFill>
                  <a:srgbClr val="44AADD"/>
                </a:solidFill>
                <a:latin typeface="Arial"/>
                <a:cs typeface="Arial"/>
              </a:rPr>
              <a:t>&gt;&gt;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dirty="0">
                <a:solidFill>
                  <a:prstClr val="black"/>
                </a:solidFill>
                <a:latin typeface="Arial"/>
                <a:cs typeface="Arial"/>
              </a:rPr>
              <a:t>X</a:t>
            </a:r>
            <a:r>
              <a:rPr sz="1400" spc="30" dirty="0">
                <a:solidFill>
                  <a:prstClr val="black"/>
                </a:solidFill>
                <a:latin typeface="Times New Roman"/>
                <a:cs typeface="Times New Roman"/>
              </a:rPr>
              <a:t> </a:t>
            </a:r>
            <a:r>
              <a:rPr sz="1400" dirty="0">
                <a:solidFill>
                  <a:srgbClr val="7F7F2E"/>
                </a:solidFill>
                <a:latin typeface="Arial"/>
                <a:cs typeface="Arial"/>
              </a:rPr>
              <a:t>=</a:t>
            </a:r>
            <a:r>
              <a:rPr sz="1400" spc="30" dirty="0">
                <a:solidFill>
                  <a:srgbClr val="7F7F2E"/>
                </a:solidFill>
                <a:latin typeface="Times New Roman"/>
                <a:cs typeface="Times New Roman"/>
              </a:rPr>
              <a:t> </a:t>
            </a:r>
            <a:r>
              <a:rPr sz="1400" spc="-5" dirty="0">
                <a:solidFill>
                  <a:prstClr val="black"/>
                </a:solidFill>
                <a:latin typeface="Arial"/>
                <a:cs typeface="Arial"/>
              </a:rPr>
              <a:t>np</a:t>
            </a:r>
            <a:r>
              <a:rPr sz="1400" spc="5" dirty="0">
                <a:solidFill>
                  <a:srgbClr val="7F7F2E"/>
                </a:solidFill>
                <a:latin typeface="Arial"/>
                <a:cs typeface="Arial"/>
              </a:rPr>
              <a:t>.</a:t>
            </a:r>
            <a:r>
              <a:rPr sz="1400" spc="-5" dirty="0">
                <a:solidFill>
                  <a:prstClr val="black"/>
                </a:solidFill>
                <a:latin typeface="Arial"/>
                <a:cs typeface="Arial"/>
              </a:rPr>
              <a:t>ar</a:t>
            </a:r>
            <a:r>
              <a:rPr sz="1400" spc="-15" dirty="0">
                <a:solidFill>
                  <a:prstClr val="black"/>
                </a:solidFill>
                <a:latin typeface="Arial"/>
                <a:cs typeface="Arial"/>
              </a:rPr>
              <a:t>ra</a:t>
            </a:r>
            <a:r>
              <a:rPr sz="1400" spc="-20" dirty="0">
                <a:solidFill>
                  <a:prstClr val="black"/>
                </a:solidFill>
                <a:latin typeface="Arial"/>
                <a:cs typeface="Arial"/>
              </a:rPr>
              <a:t>y</a:t>
            </a:r>
            <a:r>
              <a:rPr sz="1400" dirty="0">
                <a:solidFill>
                  <a:srgbClr val="7F7F2E"/>
                </a:solidFill>
                <a:latin typeface="Arial"/>
                <a:cs typeface="Arial"/>
              </a:rPr>
              <a:t>(</a:t>
            </a:r>
            <a:r>
              <a:rPr sz="1400" spc="-10" dirty="0">
                <a:solidFill>
                  <a:srgbClr val="7F7F2E"/>
                </a:solidFill>
                <a:latin typeface="Arial"/>
                <a:cs typeface="Arial"/>
              </a:rPr>
              <a:t>[</a:t>
            </a:r>
            <a:r>
              <a:rPr sz="1400" dirty="0">
                <a:solidFill>
                  <a:srgbClr val="7F7F2E"/>
                </a:solidFill>
                <a:latin typeface="Arial"/>
                <a:cs typeface="Arial"/>
              </a:rPr>
              <a:t>[</a:t>
            </a:r>
            <a:r>
              <a:rPr sz="1400" spc="-25" dirty="0">
                <a:solidFill>
                  <a:srgbClr val="7F7F2E"/>
                </a:solidFill>
                <a:latin typeface="Times New Roman"/>
                <a:cs typeface="Times New Roman"/>
              </a:rPr>
              <a:t> </a:t>
            </a:r>
            <a:r>
              <a:rPr sz="1400" spc="-5" dirty="0">
                <a:solidFill>
                  <a:srgbClr val="007F00"/>
                </a:solidFill>
                <a:latin typeface="Arial"/>
                <a:cs typeface="Arial"/>
              </a:rPr>
              <a:t>1</a:t>
            </a:r>
            <a:r>
              <a:rPr sz="1400" spc="5" dirty="0">
                <a:solidFill>
                  <a:srgbClr val="007F00"/>
                </a:solidFill>
                <a:latin typeface="Arial"/>
                <a:cs typeface="Arial"/>
              </a:rPr>
              <a:t>.</a:t>
            </a:r>
            <a:r>
              <a:rPr sz="1400" dirty="0">
                <a:solidFill>
                  <a:srgbClr val="7F7F2E"/>
                </a:solidFill>
                <a:latin typeface="Arial"/>
                <a:cs typeface="Arial"/>
              </a:rPr>
              <a:t>,</a:t>
            </a:r>
            <a:r>
              <a:rPr sz="1400" spc="-10" dirty="0">
                <a:solidFill>
                  <a:srgbClr val="7F7F2E"/>
                </a:solidFill>
                <a:latin typeface="Times New Roman"/>
                <a:cs typeface="Times New Roman"/>
              </a:rPr>
              <a:t> </a:t>
            </a:r>
            <a:r>
              <a:rPr sz="1400" dirty="0">
                <a:solidFill>
                  <a:srgbClr val="44AADD"/>
                </a:solidFill>
                <a:latin typeface="Arial"/>
                <a:cs typeface="Arial"/>
              </a:rPr>
              <a:t>-</a:t>
            </a:r>
            <a:r>
              <a:rPr sz="1400" spc="-5" dirty="0">
                <a:solidFill>
                  <a:srgbClr val="007F00"/>
                </a:solidFill>
                <a:latin typeface="Arial"/>
                <a:cs typeface="Arial"/>
              </a:rPr>
              <a:t>1</a:t>
            </a:r>
            <a:r>
              <a:rPr sz="1400" spc="5" dirty="0">
                <a:solidFill>
                  <a:srgbClr val="007F00"/>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35" dirty="0">
                <a:solidFill>
                  <a:srgbClr val="7F7F2E"/>
                </a:solidFill>
                <a:latin typeface="Times New Roman"/>
                <a:cs typeface="Times New Roman"/>
              </a:rPr>
              <a:t> </a:t>
            </a:r>
            <a:r>
              <a:rPr sz="1400" spc="-5" dirty="0">
                <a:solidFill>
                  <a:srgbClr val="007F00"/>
                </a:solidFill>
                <a:latin typeface="Arial"/>
                <a:cs typeface="Arial"/>
              </a:rPr>
              <a:t>2</a:t>
            </a:r>
            <a:r>
              <a:rPr sz="1400" spc="5" dirty="0">
                <a:solidFill>
                  <a:srgbClr val="007F00"/>
                </a:solidFill>
                <a:latin typeface="Arial"/>
                <a:cs typeface="Arial"/>
              </a:rPr>
              <a:t>.</a:t>
            </a:r>
            <a:r>
              <a:rPr sz="1400" spc="5" dirty="0">
                <a:solidFill>
                  <a:srgbClr val="7F7F2E"/>
                </a:solidFill>
                <a:latin typeface="Arial"/>
                <a:cs typeface="Arial"/>
              </a:rPr>
              <a:t>],</a:t>
            </a:r>
            <a:endParaRPr sz="1400">
              <a:solidFill>
                <a:prstClr val="black"/>
              </a:solidFill>
              <a:latin typeface="Arial"/>
              <a:cs typeface="Arial"/>
            </a:endParaRPr>
          </a:p>
          <a:p>
            <a:pPr marL="81280">
              <a:spcBef>
                <a:spcPts val="10"/>
              </a:spcBef>
              <a:tabLst>
                <a:tab pos="1512570" algn="l"/>
              </a:tabLst>
            </a:pPr>
            <a:r>
              <a:rPr sz="1400" spc="5" dirty="0">
                <a:solidFill>
                  <a:srgbClr val="7F7F2E"/>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dirty="0">
                <a:solidFill>
                  <a:srgbClr val="7F7F2E"/>
                </a:solidFill>
                <a:latin typeface="Arial"/>
                <a:cs typeface="Arial"/>
              </a:rPr>
              <a:t>[</a:t>
            </a:r>
            <a:r>
              <a:rPr sz="1400" spc="25" dirty="0">
                <a:solidFill>
                  <a:srgbClr val="7F7F2E"/>
                </a:solidFill>
                <a:latin typeface="Times New Roman"/>
                <a:cs typeface="Times New Roman"/>
              </a:rPr>
              <a:t> </a:t>
            </a:r>
            <a:r>
              <a:rPr sz="1400" spc="-5" dirty="0">
                <a:solidFill>
                  <a:srgbClr val="007F00"/>
                </a:solidFill>
                <a:latin typeface="Arial"/>
                <a:cs typeface="Arial"/>
              </a:rPr>
              <a:t>2</a:t>
            </a:r>
            <a:r>
              <a:rPr sz="1400" spc="5" dirty="0">
                <a:solidFill>
                  <a:srgbClr val="007F00"/>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35" dirty="0">
                <a:solidFill>
                  <a:srgbClr val="7F7F2E"/>
                </a:solidFill>
                <a:latin typeface="Times New Roman"/>
                <a:cs typeface="Times New Roman"/>
              </a:rPr>
              <a:t> </a:t>
            </a:r>
            <a:r>
              <a:rPr sz="1400" spc="-5" dirty="0">
                <a:solidFill>
                  <a:srgbClr val="007F00"/>
                </a:solidFill>
                <a:latin typeface="Arial"/>
                <a:cs typeface="Arial"/>
              </a:rPr>
              <a:t>0</a:t>
            </a:r>
            <a:r>
              <a:rPr sz="1400" spc="5" dirty="0">
                <a:solidFill>
                  <a:srgbClr val="007F00"/>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60" dirty="0">
                <a:solidFill>
                  <a:srgbClr val="7F7F2E"/>
                </a:solidFill>
                <a:latin typeface="Times New Roman"/>
                <a:cs typeface="Times New Roman"/>
              </a:rPr>
              <a:t> </a:t>
            </a:r>
            <a:r>
              <a:rPr sz="1400" spc="-5" dirty="0">
                <a:solidFill>
                  <a:srgbClr val="007F00"/>
                </a:solidFill>
                <a:latin typeface="Arial"/>
                <a:cs typeface="Arial"/>
              </a:rPr>
              <a:t>0</a:t>
            </a:r>
            <a:r>
              <a:rPr sz="1400" spc="5" dirty="0">
                <a:solidFill>
                  <a:srgbClr val="007F00"/>
                </a:solidFill>
                <a:latin typeface="Arial"/>
                <a:cs typeface="Arial"/>
              </a:rPr>
              <a:t>.</a:t>
            </a:r>
            <a:r>
              <a:rPr sz="1400" spc="5" dirty="0">
                <a:solidFill>
                  <a:srgbClr val="7F7F2E"/>
                </a:solidFill>
                <a:latin typeface="Arial"/>
                <a:cs typeface="Arial"/>
              </a:rPr>
              <a:t>],</a:t>
            </a:r>
            <a:endParaRPr sz="1400">
              <a:solidFill>
                <a:prstClr val="black"/>
              </a:solidFill>
              <a:latin typeface="Arial"/>
              <a:cs typeface="Arial"/>
            </a:endParaRPr>
          </a:p>
          <a:p>
            <a:pPr marL="81280">
              <a:spcBef>
                <a:spcPts val="25"/>
              </a:spcBef>
              <a:tabLst>
                <a:tab pos="1512570" algn="l"/>
              </a:tabLst>
            </a:pPr>
            <a:r>
              <a:rPr sz="1400" spc="5" dirty="0">
                <a:solidFill>
                  <a:srgbClr val="7F7F2E"/>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dirty="0">
                <a:solidFill>
                  <a:srgbClr val="7F7F2E"/>
                </a:solidFill>
                <a:latin typeface="Arial"/>
                <a:cs typeface="Arial"/>
              </a:rPr>
              <a:t>[</a:t>
            </a:r>
            <a:r>
              <a:rPr sz="1400" spc="25" dirty="0">
                <a:solidFill>
                  <a:srgbClr val="7F7F2E"/>
                </a:solidFill>
                <a:latin typeface="Times New Roman"/>
                <a:cs typeface="Times New Roman"/>
              </a:rPr>
              <a:t> </a:t>
            </a:r>
            <a:r>
              <a:rPr sz="1400" spc="-5" dirty="0">
                <a:solidFill>
                  <a:srgbClr val="007F00"/>
                </a:solidFill>
                <a:latin typeface="Arial"/>
                <a:cs typeface="Arial"/>
              </a:rPr>
              <a:t>0</a:t>
            </a:r>
            <a:r>
              <a:rPr sz="1400" spc="5" dirty="0">
                <a:solidFill>
                  <a:srgbClr val="007F00"/>
                </a:solidFill>
                <a:latin typeface="Arial"/>
                <a:cs typeface="Arial"/>
              </a:rPr>
              <a:t>.</a:t>
            </a:r>
            <a:r>
              <a:rPr sz="1400" dirty="0">
                <a:solidFill>
                  <a:srgbClr val="7F7F2E"/>
                </a:solidFill>
                <a:latin typeface="Arial"/>
                <a:cs typeface="Arial"/>
              </a:rPr>
              <a:t>,</a:t>
            </a:r>
            <a:r>
              <a:rPr sz="1400" spc="-10" dirty="0">
                <a:solidFill>
                  <a:srgbClr val="7F7F2E"/>
                </a:solidFill>
                <a:latin typeface="Times New Roman"/>
                <a:cs typeface="Times New Roman"/>
              </a:rPr>
              <a:t> </a:t>
            </a:r>
            <a:r>
              <a:rPr sz="1400" spc="-5" dirty="0">
                <a:solidFill>
                  <a:srgbClr val="007F00"/>
                </a:solidFill>
                <a:latin typeface="Arial"/>
                <a:cs typeface="Arial"/>
              </a:rPr>
              <a:t>1</a:t>
            </a:r>
            <a:r>
              <a:rPr sz="1400" spc="5" dirty="0">
                <a:solidFill>
                  <a:srgbClr val="007F00"/>
                </a:solidFill>
                <a:latin typeface="Arial"/>
                <a:cs typeface="Arial"/>
              </a:rPr>
              <a:t>.</a:t>
            </a:r>
            <a:r>
              <a:rPr sz="1400" dirty="0">
                <a:solidFill>
                  <a:srgbClr val="7F7F2E"/>
                </a:solidFill>
                <a:latin typeface="Arial"/>
                <a:cs typeface="Arial"/>
              </a:rPr>
              <a:t>,</a:t>
            </a:r>
            <a:r>
              <a:rPr sz="1400" spc="-10" dirty="0">
                <a:solidFill>
                  <a:srgbClr val="7F7F2E"/>
                </a:solidFill>
                <a:latin typeface="Times New Roman"/>
                <a:cs typeface="Times New Roman"/>
              </a:rPr>
              <a:t> </a:t>
            </a:r>
            <a:r>
              <a:rPr sz="1400" spc="-5" dirty="0">
                <a:solidFill>
                  <a:srgbClr val="44AADD"/>
                </a:solidFill>
                <a:latin typeface="Arial"/>
                <a:cs typeface="Arial"/>
              </a:rPr>
              <a:t>-</a:t>
            </a:r>
            <a:r>
              <a:rPr sz="1400" spc="-5" dirty="0">
                <a:solidFill>
                  <a:srgbClr val="007F00"/>
                </a:solidFill>
                <a:latin typeface="Arial"/>
                <a:cs typeface="Arial"/>
              </a:rPr>
              <a:t>1</a:t>
            </a:r>
            <a:r>
              <a:rPr sz="1400" spc="5" dirty="0">
                <a:solidFill>
                  <a:srgbClr val="007F00"/>
                </a:solidFill>
                <a:latin typeface="Arial"/>
                <a:cs typeface="Arial"/>
              </a:rPr>
              <a:t>.</a:t>
            </a:r>
            <a:r>
              <a:rPr sz="1400" dirty="0">
                <a:solidFill>
                  <a:srgbClr val="7F7F2E"/>
                </a:solidFill>
                <a:latin typeface="Arial"/>
                <a:cs typeface="Arial"/>
              </a:rPr>
              <a:t>]</a:t>
            </a:r>
            <a:r>
              <a:rPr sz="1400" spc="-10" dirty="0">
                <a:solidFill>
                  <a:srgbClr val="7F7F2E"/>
                </a:solidFill>
                <a:latin typeface="Arial"/>
                <a:cs typeface="Arial"/>
              </a:rPr>
              <a:t>]</a:t>
            </a:r>
            <a:r>
              <a:rPr sz="1400" dirty="0">
                <a:solidFill>
                  <a:srgbClr val="7F7F2E"/>
                </a:solidFill>
                <a:latin typeface="Arial"/>
                <a:cs typeface="Arial"/>
              </a:rPr>
              <a:t>)</a:t>
            </a:r>
            <a:endParaRPr sz="1400">
              <a:solidFill>
                <a:prstClr val="black"/>
              </a:solidFill>
              <a:latin typeface="Arial"/>
              <a:cs typeface="Arial"/>
            </a:endParaRPr>
          </a:p>
          <a:p>
            <a:pPr marL="81280">
              <a:spcBef>
                <a:spcPts val="25"/>
              </a:spcBef>
            </a:pPr>
            <a:r>
              <a:rPr sz="1400" spc="-5" dirty="0">
                <a:solidFill>
                  <a:srgbClr val="44AADD"/>
                </a:solidFill>
                <a:latin typeface="Arial"/>
                <a:cs typeface="Arial"/>
              </a:rPr>
              <a:t>&gt;&gt;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spc="5" dirty="0">
                <a:solidFill>
                  <a:prstClr val="black"/>
                </a:solidFill>
                <a:latin typeface="Arial"/>
                <a:cs typeface="Arial"/>
              </a:rPr>
              <a:t>X</a:t>
            </a:r>
            <a:r>
              <a:rPr sz="1400" spc="-5" dirty="0">
                <a:solidFill>
                  <a:prstClr val="black"/>
                </a:solidFill>
                <a:latin typeface="Arial"/>
                <a:cs typeface="Arial"/>
              </a:rPr>
              <a:t>_</a:t>
            </a:r>
            <a:r>
              <a:rPr sz="1400" dirty="0">
                <a:solidFill>
                  <a:prstClr val="black"/>
                </a:solidFill>
                <a:latin typeface="Arial"/>
                <a:cs typeface="Arial"/>
              </a:rPr>
              <a:t>s</a:t>
            </a:r>
            <a:r>
              <a:rPr sz="1400" spc="-10" dirty="0">
                <a:solidFill>
                  <a:prstClr val="black"/>
                </a:solidFill>
                <a:latin typeface="Arial"/>
                <a:cs typeface="Arial"/>
              </a:rPr>
              <a:t>c</a:t>
            </a:r>
            <a:r>
              <a:rPr sz="1400" spc="-5" dirty="0">
                <a:solidFill>
                  <a:prstClr val="black"/>
                </a:solidFill>
                <a:latin typeface="Arial"/>
                <a:cs typeface="Arial"/>
              </a:rPr>
              <a:t>a</a:t>
            </a:r>
            <a:r>
              <a:rPr sz="1400" spc="-15" dirty="0">
                <a:solidFill>
                  <a:prstClr val="black"/>
                </a:solidFill>
                <a:latin typeface="Arial"/>
                <a:cs typeface="Arial"/>
              </a:rPr>
              <a:t>le</a:t>
            </a:r>
            <a:r>
              <a:rPr sz="1400" dirty="0">
                <a:solidFill>
                  <a:prstClr val="black"/>
                </a:solidFill>
                <a:latin typeface="Arial"/>
                <a:cs typeface="Arial"/>
              </a:rPr>
              <a:t>d</a:t>
            </a:r>
            <a:r>
              <a:rPr sz="1400" spc="-25" dirty="0">
                <a:solidFill>
                  <a:prstClr val="black"/>
                </a:solidFill>
                <a:latin typeface="Times New Roman"/>
                <a:cs typeface="Times New Roman"/>
              </a:rPr>
              <a:t> </a:t>
            </a:r>
            <a:r>
              <a:rPr sz="1400" dirty="0">
                <a:solidFill>
                  <a:srgbClr val="7F7F2E"/>
                </a:solidFill>
                <a:latin typeface="Arial"/>
                <a:cs typeface="Arial"/>
              </a:rPr>
              <a:t>=</a:t>
            </a:r>
            <a:r>
              <a:rPr sz="1400" spc="15" dirty="0">
                <a:solidFill>
                  <a:srgbClr val="7F7F2E"/>
                </a:solidFill>
                <a:latin typeface="Times New Roman"/>
                <a:cs typeface="Times New Roman"/>
              </a:rPr>
              <a:t> </a:t>
            </a:r>
            <a:r>
              <a:rPr sz="1400" b="1" spc="-10" dirty="0">
                <a:solidFill>
                  <a:prstClr val="black"/>
                </a:solidFill>
                <a:latin typeface="Arial"/>
                <a:cs typeface="Arial"/>
              </a:rPr>
              <a:t>p</a:t>
            </a:r>
            <a:r>
              <a:rPr sz="1400" b="1" dirty="0">
                <a:solidFill>
                  <a:prstClr val="black"/>
                </a:solidFill>
                <a:latin typeface="Arial"/>
                <a:cs typeface="Arial"/>
              </a:rPr>
              <a:t>r</a:t>
            </a:r>
            <a:r>
              <a:rPr sz="1400" b="1" spc="-5" dirty="0">
                <a:solidFill>
                  <a:prstClr val="black"/>
                </a:solidFill>
                <a:latin typeface="Arial"/>
                <a:cs typeface="Arial"/>
              </a:rPr>
              <a:t>e</a:t>
            </a:r>
            <a:r>
              <a:rPr sz="1400" b="1" spc="-10" dirty="0">
                <a:solidFill>
                  <a:prstClr val="black"/>
                </a:solidFill>
                <a:latin typeface="Arial"/>
                <a:cs typeface="Arial"/>
              </a:rPr>
              <a:t>p</a:t>
            </a:r>
            <a:r>
              <a:rPr sz="1400" b="1" dirty="0">
                <a:solidFill>
                  <a:prstClr val="black"/>
                </a:solidFill>
                <a:latin typeface="Arial"/>
                <a:cs typeface="Arial"/>
              </a:rPr>
              <a:t>r</a:t>
            </a:r>
            <a:r>
              <a:rPr sz="1400" b="1" spc="-10" dirty="0">
                <a:solidFill>
                  <a:prstClr val="black"/>
                </a:solidFill>
                <a:latin typeface="Arial"/>
                <a:cs typeface="Arial"/>
              </a:rPr>
              <a:t>o</a:t>
            </a:r>
            <a:r>
              <a:rPr sz="1400" b="1" spc="-5" dirty="0">
                <a:solidFill>
                  <a:prstClr val="black"/>
                </a:solidFill>
                <a:latin typeface="Arial"/>
                <a:cs typeface="Arial"/>
              </a:rPr>
              <a:t>c</a:t>
            </a:r>
            <a:r>
              <a:rPr sz="1400" b="1" spc="-15" dirty="0">
                <a:solidFill>
                  <a:prstClr val="black"/>
                </a:solidFill>
                <a:latin typeface="Arial"/>
                <a:cs typeface="Arial"/>
              </a:rPr>
              <a:t>ess</a:t>
            </a:r>
            <a:r>
              <a:rPr sz="1400" b="1" spc="-10" dirty="0">
                <a:solidFill>
                  <a:prstClr val="black"/>
                </a:solidFill>
                <a:latin typeface="Arial"/>
                <a:cs typeface="Arial"/>
              </a:rPr>
              <a:t>i</a:t>
            </a:r>
            <a:r>
              <a:rPr sz="1400" b="1" spc="-20" dirty="0">
                <a:solidFill>
                  <a:prstClr val="black"/>
                </a:solidFill>
                <a:latin typeface="Arial"/>
                <a:cs typeface="Arial"/>
              </a:rPr>
              <a:t>n</a:t>
            </a:r>
            <a:r>
              <a:rPr sz="1400" b="1" spc="-5" dirty="0">
                <a:solidFill>
                  <a:prstClr val="black"/>
                </a:solidFill>
                <a:latin typeface="Arial"/>
                <a:cs typeface="Arial"/>
              </a:rPr>
              <a:t>g</a:t>
            </a:r>
            <a:r>
              <a:rPr sz="1400" b="1" spc="-10" dirty="0">
                <a:solidFill>
                  <a:srgbClr val="7F7F2E"/>
                </a:solidFill>
                <a:latin typeface="Arial"/>
                <a:cs typeface="Arial"/>
              </a:rPr>
              <a:t>.</a:t>
            </a:r>
            <a:r>
              <a:rPr sz="1400" b="1" spc="-15" dirty="0">
                <a:solidFill>
                  <a:prstClr val="black"/>
                </a:solidFill>
                <a:latin typeface="Arial"/>
                <a:cs typeface="Arial"/>
              </a:rPr>
              <a:t>sca</a:t>
            </a:r>
            <a:r>
              <a:rPr sz="1400" b="1" spc="-10" dirty="0">
                <a:solidFill>
                  <a:prstClr val="black"/>
                </a:solidFill>
                <a:latin typeface="Arial"/>
                <a:cs typeface="Arial"/>
              </a:rPr>
              <a:t>l</a:t>
            </a:r>
            <a:r>
              <a:rPr sz="1400" b="1" spc="-15" dirty="0">
                <a:solidFill>
                  <a:prstClr val="black"/>
                </a:solidFill>
                <a:latin typeface="Arial"/>
                <a:cs typeface="Arial"/>
              </a:rPr>
              <a:t>e</a:t>
            </a:r>
            <a:r>
              <a:rPr sz="1400" spc="-15" dirty="0">
                <a:solidFill>
                  <a:srgbClr val="7F7F2E"/>
                </a:solidFill>
                <a:latin typeface="Arial"/>
                <a:cs typeface="Arial"/>
              </a:rPr>
              <a:t>(</a:t>
            </a:r>
            <a:r>
              <a:rPr sz="1400" dirty="0">
                <a:solidFill>
                  <a:prstClr val="black"/>
                </a:solidFill>
                <a:latin typeface="Arial"/>
                <a:cs typeface="Arial"/>
              </a:rPr>
              <a:t>X</a:t>
            </a:r>
            <a:r>
              <a:rPr sz="1400" dirty="0">
                <a:solidFill>
                  <a:srgbClr val="7F7F2E"/>
                </a:solidFill>
                <a:latin typeface="Arial"/>
                <a:cs typeface="Arial"/>
              </a:rPr>
              <a:t>)</a:t>
            </a:r>
            <a:endParaRPr sz="1400">
              <a:solidFill>
                <a:prstClr val="black"/>
              </a:solidFill>
              <a:latin typeface="Arial"/>
              <a:cs typeface="Arial"/>
            </a:endParaRPr>
          </a:p>
          <a:p>
            <a:pPr marL="81280">
              <a:spcBef>
                <a:spcPts val="10"/>
              </a:spcBef>
            </a:pPr>
            <a:r>
              <a:rPr sz="1400" spc="-5" dirty="0">
                <a:solidFill>
                  <a:srgbClr val="44AADD"/>
                </a:solidFill>
                <a:latin typeface="Arial"/>
                <a:cs typeface="Arial"/>
              </a:rPr>
              <a:t>&gt;&gt;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spc="5" dirty="0">
                <a:solidFill>
                  <a:prstClr val="black"/>
                </a:solidFill>
                <a:latin typeface="Arial"/>
                <a:cs typeface="Arial"/>
              </a:rPr>
              <a:t>X</a:t>
            </a:r>
            <a:r>
              <a:rPr sz="1400" spc="-5" dirty="0">
                <a:solidFill>
                  <a:prstClr val="black"/>
                </a:solidFill>
                <a:latin typeface="Arial"/>
                <a:cs typeface="Arial"/>
              </a:rPr>
              <a:t>_</a:t>
            </a:r>
            <a:r>
              <a:rPr sz="1400" dirty="0">
                <a:solidFill>
                  <a:prstClr val="black"/>
                </a:solidFill>
                <a:latin typeface="Arial"/>
                <a:cs typeface="Arial"/>
              </a:rPr>
              <a:t>s</a:t>
            </a:r>
            <a:r>
              <a:rPr sz="1400" spc="-10" dirty="0">
                <a:solidFill>
                  <a:prstClr val="black"/>
                </a:solidFill>
                <a:latin typeface="Arial"/>
                <a:cs typeface="Arial"/>
              </a:rPr>
              <a:t>c</a:t>
            </a:r>
            <a:r>
              <a:rPr sz="1400" spc="-5" dirty="0">
                <a:solidFill>
                  <a:prstClr val="black"/>
                </a:solidFill>
                <a:latin typeface="Arial"/>
                <a:cs typeface="Arial"/>
              </a:rPr>
              <a:t>a</a:t>
            </a:r>
            <a:r>
              <a:rPr sz="1400" spc="-15" dirty="0">
                <a:solidFill>
                  <a:prstClr val="black"/>
                </a:solidFill>
                <a:latin typeface="Arial"/>
                <a:cs typeface="Arial"/>
              </a:rPr>
              <a:t>le</a:t>
            </a:r>
            <a:r>
              <a:rPr sz="1400" dirty="0">
                <a:solidFill>
                  <a:prstClr val="black"/>
                </a:solidFill>
                <a:latin typeface="Arial"/>
                <a:cs typeface="Arial"/>
              </a:rPr>
              <a:t>d</a:t>
            </a:r>
            <a:endParaRPr sz="1400">
              <a:solidFill>
                <a:prstClr val="black"/>
              </a:solidFill>
              <a:latin typeface="Arial"/>
              <a:cs typeface="Arial"/>
            </a:endParaRPr>
          </a:p>
          <a:p>
            <a:pPr marL="81280">
              <a:spcBef>
                <a:spcPts val="25"/>
              </a:spcBef>
            </a:pPr>
            <a:r>
              <a:rPr sz="1400" spc="-5" dirty="0">
                <a:solidFill>
                  <a:prstClr val="black"/>
                </a:solidFill>
                <a:latin typeface="Arial"/>
                <a:cs typeface="Arial"/>
              </a:rPr>
              <a:t>arra</a:t>
            </a:r>
            <a:r>
              <a:rPr sz="1400" spc="-20" dirty="0">
                <a:solidFill>
                  <a:prstClr val="black"/>
                </a:solidFill>
                <a:latin typeface="Arial"/>
                <a:cs typeface="Arial"/>
              </a:rPr>
              <a:t>y</a:t>
            </a:r>
            <a:r>
              <a:rPr sz="1400" spc="-15" dirty="0">
                <a:solidFill>
                  <a:srgbClr val="7F7F2E"/>
                </a:solidFill>
                <a:latin typeface="Arial"/>
                <a:cs typeface="Arial"/>
              </a:rPr>
              <a:t>(</a:t>
            </a:r>
            <a:r>
              <a:rPr sz="1400" spc="-10" dirty="0">
                <a:solidFill>
                  <a:srgbClr val="7F7F2E"/>
                </a:solidFill>
                <a:latin typeface="Arial"/>
                <a:cs typeface="Arial"/>
              </a:rPr>
              <a:t>[</a:t>
            </a:r>
            <a:r>
              <a:rPr sz="1400" dirty="0">
                <a:solidFill>
                  <a:srgbClr val="7F7F2E"/>
                </a:solidFill>
                <a:latin typeface="Arial"/>
                <a:cs typeface="Arial"/>
              </a:rPr>
              <a:t>[</a:t>
            </a:r>
            <a:r>
              <a:rPr sz="1400" spc="-25" dirty="0">
                <a:solidFill>
                  <a:srgbClr val="7F7F2E"/>
                </a:solidFill>
                <a:latin typeface="Times New Roman"/>
                <a:cs typeface="Times New Roman"/>
              </a:rPr>
              <a:t> </a:t>
            </a:r>
            <a:r>
              <a:rPr sz="1400" spc="-5" dirty="0">
                <a:solidFill>
                  <a:srgbClr val="007F00"/>
                </a:solidFill>
                <a:latin typeface="Arial"/>
                <a:cs typeface="Arial"/>
              </a:rPr>
              <a:t>0</a:t>
            </a:r>
            <a:r>
              <a:rPr sz="1400" dirty="0">
                <a:solidFill>
                  <a:srgbClr val="007F00"/>
                </a:solidFill>
                <a:latin typeface="Arial"/>
                <a:cs typeface="Arial"/>
              </a:rPr>
              <a:t>.</a:t>
            </a:r>
            <a:r>
              <a:rPr sz="1400" dirty="0">
                <a:solidFill>
                  <a:srgbClr val="007F00"/>
                </a:solidFill>
                <a:latin typeface="Times New Roman"/>
                <a:cs typeface="Times New Roman"/>
              </a:rPr>
              <a:t> </a:t>
            </a:r>
            <a:r>
              <a:rPr sz="1400" spc="60" dirty="0">
                <a:solidFill>
                  <a:srgbClr val="007F00"/>
                </a:solidFill>
                <a:latin typeface="Times New Roman"/>
                <a:cs typeface="Times New Roman"/>
              </a:rPr>
              <a:t> </a:t>
            </a:r>
            <a:r>
              <a:rPr sz="1400" dirty="0">
                <a:solidFill>
                  <a:srgbClr val="7F7F2E"/>
                </a:solidFill>
                <a:latin typeface="Arial"/>
                <a:cs typeface="Arial"/>
              </a:rPr>
              <a:t>...,</a:t>
            </a:r>
            <a:r>
              <a:rPr sz="1400" spc="-30" dirty="0">
                <a:solidFill>
                  <a:srgbClr val="7F7F2E"/>
                </a:solidFill>
                <a:latin typeface="Times New Roman"/>
                <a:cs typeface="Times New Roman"/>
              </a:rPr>
              <a:t> </a:t>
            </a:r>
            <a:r>
              <a:rPr sz="1400" dirty="0">
                <a:solidFill>
                  <a:srgbClr val="44AADD"/>
                </a:solidFill>
                <a:latin typeface="Arial"/>
                <a:cs typeface="Arial"/>
              </a:rPr>
              <a:t>-</a:t>
            </a:r>
            <a:r>
              <a:rPr sz="1400" spc="-5" dirty="0">
                <a:solidFill>
                  <a:srgbClr val="007F00"/>
                </a:solidFill>
                <a:latin typeface="Arial"/>
                <a:cs typeface="Arial"/>
              </a:rPr>
              <a:t>1</a:t>
            </a:r>
            <a:r>
              <a:rPr sz="1400" dirty="0">
                <a:solidFill>
                  <a:srgbClr val="007F00"/>
                </a:solidFill>
                <a:latin typeface="Arial"/>
                <a:cs typeface="Arial"/>
              </a:rPr>
              <a:t>.</a:t>
            </a:r>
            <a:r>
              <a:rPr sz="1400" spc="-5" dirty="0">
                <a:solidFill>
                  <a:srgbClr val="007F00"/>
                </a:solidFill>
                <a:latin typeface="Arial"/>
                <a:cs typeface="Arial"/>
              </a:rPr>
              <a:t>2</a:t>
            </a:r>
            <a:r>
              <a:rPr sz="1400" dirty="0">
                <a:solidFill>
                  <a:srgbClr val="007F00"/>
                </a:solidFill>
                <a:latin typeface="Arial"/>
                <a:cs typeface="Arial"/>
              </a:rPr>
              <a:t>2</a:t>
            </a:r>
            <a:r>
              <a:rPr sz="1400" spc="-10" dirty="0">
                <a:solidFill>
                  <a:srgbClr val="7F7F2E"/>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50" dirty="0">
                <a:solidFill>
                  <a:srgbClr val="7F7F2E"/>
                </a:solidFill>
                <a:latin typeface="Times New Roman"/>
                <a:cs typeface="Times New Roman"/>
              </a:rPr>
              <a:t> </a:t>
            </a:r>
            <a:r>
              <a:rPr sz="1400" spc="-5" dirty="0">
                <a:solidFill>
                  <a:srgbClr val="007F00"/>
                </a:solidFill>
                <a:latin typeface="Arial"/>
                <a:cs typeface="Arial"/>
              </a:rPr>
              <a:t>1</a:t>
            </a:r>
            <a:r>
              <a:rPr sz="1400" dirty="0">
                <a:solidFill>
                  <a:srgbClr val="007F00"/>
                </a:solidFill>
                <a:latin typeface="Arial"/>
                <a:cs typeface="Arial"/>
              </a:rPr>
              <a:t>.</a:t>
            </a:r>
            <a:r>
              <a:rPr sz="1400" spc="-5" dirty="0">
                <a:solidFill>
                  <a:srgbClr val="007F00"/>
                </a:solidFill>
                <a:latin typeface="Arial"/>
                <a:cs typeface="Arial"/>
              </a:rPr>
              <a:t>33</a:t>
            </a:r>
            <a:r>
              <a:rPr sz="1400" spc="-10" dirty="0">
                <a:solidFill>
                  <a:srgbClr val="7F7F2E"/>
                </a:solidFill>
                <a:latin typeface="Arial"/>
                <a:cs typeface="Arial"/>
              </a:rPr>
              <a:t>...],</a:t>
            </a:r>
            <a:endParaRPr sz="1400">
              <a:solidFill>
                <a:prstClr val="black"/>
              </a:solidFill>
              <a:latin typeface="Arial"/>
              <a:cs typeface="Arial"/>
            </a:endParaRPr>
          </a:p>
          <a:p>
            <a:pPr marL="574675">
              <a:spcBef>
                <a:spcPts val="25"/>
              </a:spcBef>
            </a:pPr>
            <a:r>
              <a:rPr sz="1400" dirty="0">
                <a:solidFill>
                  <a:srgbClr val="7F7F2E"/>
                </a:solidFill>
                <a:latin typeface="Arial"/>
                <a:cs typeface="Arial"/>
              </a:rPr>
              <a:t>[</a:t>
            </a:r>
            <a:r>
              <a:rPr sz="1400" spc="25" dirty="0">
                <a:solidFill>
                  <a:srgbClr val="7F7F2E"/>
                </a:solidFill>
                <a:latin typeface="Times New Roman"/>
                <a:cs typeface="Times New Roman"/>
              </a:rPr>
              <a:t> </a:t>
            </a:r>
            <a:r>
              <a:rPr sz="1400" spc="-5" dirty="0">
                <a:solidFill>
                  <a:srgbClr val="007F00"/>
                </a:solidFill>
                <a:latin typeface="Arial"/>
                <a:cs typeface="Arial"/>
              </a:rPr>
              <a:t>1</a:t>
            </a:r>
            <a:r>
              <a:rPr sz="1400" dirty="0">
                <a:solidFill>
                  <a:srgbClr val="007F00"/>
                </a:solidFill>
                <a:latin typeface="Arial"/>
                <a:cs typeface="Arial"/>
              </a:rPr>
              <a:t>.</a:t>
            </a:r>
            <a:r>
              <a:rPr sz="1400" spc="-5" dirty="0">
                <a:solidFill>
                  <a:srgbClr val="007F00"/>
                </a:solidFill>
                <a:latin typeface="Arial"/>
                <a:cs typeface="Arial"/>
              </a:rPr>
              <a:t>22</a:t>
            </a:r>
            <a:r>
              <a:rPr sz="1400" spc="-10" dirty="0">
                <a:solidFill>
                  <a:srgbClr val="7F7F2E"/>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10" dirty="0">
                <a:solidFill>
                  <a:srgbClr val="7F7F2E"/>
                </a:solidFill>
                <a:latin typeface="Times New Roman"/>
                <a:cs typeface="Times New Roman"/>
              </a:rPr>
              <a:t> </a:t>
            </a:r>
            <a:r>
              <a:rPr sz="1400" spc="-5" dirty="0">
                <a:solidFill>
                  <a:srgbClr val="007F00"/>
                </a:solidFill>
                <a:latin typeface="Arial"/>
                <a:cs typeface="Arial"/>
              </a:rPr>
              <a:t>0</a:t>
            </a:r>
            <a:r>
              <a:rPr sz="1400" dirty="0">
                <a:solidFill>
                  <a:srgbClr val="007F00"/>
                </a:solidFill>
                <a:latin typeface="Arial"/>
                <a:cs typeface="Arial"/>
              </a:rPr>
              <a:t>.</a:t>
            </a:r>
            <a:r>
              <a:rPr sz="1400" dirty="0">
                <a:solidFill>
                  <a:srgbClr val="007F00"/>
                </a:solidFill>
                <a:latin typeface="Times New Roman"/>
                <a:cs typeface="Times New Roman"/>
              </a:rPr>
              <a:t> </a:t>
            </a:r>
            <a:r>
              <a:rPr sz="1400" spc="50" dirty="0">
                <a:solidFill>
                  <a:srgbClr val="007F00"/>
                </a:solidFill>
                <a:latin typeface="Times New Roman"/>
                <a:cs typeface="Times New Roman"/>
              </a:rPr>
              <a:t> </a:t>
            </a:r>
            <a:r>
              <a:rPr sz="1400" dirty="0">
                <a:solidFill>
                  <a:srgbClr val="7F7F2E"/>
                </a:solidFill>
                <a:latin typeface="Arial"/>
                <a:cs typeface="Arial"/>
              </a:rPr>
              <a:t>..</a:t>
            </a:r>
            <a:r>
              <a:rPr sz="1400" spc="-10" dirty="0">
                <a:solidFill>
                  <a:srgbClr val="7F7F2E"/>
                </a:solidFill>
                <a:latin typeface="Arial"/>
                <a:cs typeface="Arial"/>
              </a:rPr>
              <a:t>.</a:t>
            </a:r>
            <a:r>
              <a:rPr sz="1400" dirty="0">
                <a:solidFill>
                  <a:srgbClr val="7F7F2E"/>
                </a:solidFill>
                <a:latin typeface="Arial"/>
                <a:cs typeface="Arial"/>
              </a:rPr>
              <a:t>,</a:t>
            </a:r>
            <a:r>
              <a:rPr sz="1400" spc="-80" dirty="0">
                <a:solidFill>
                  <a:srgbClr val="7F7F2E"/>
                </a:solidFill>
                <a:latin typeface="Times New Roman"/>
                <a:cs typeface="Times New Roman"/>
              </a:rPr>
              <a:t> </a:t>
            </a:r>
            <a:r>
              <a:rPr sz="1400" dirty="0">
                <a:solidFill>
                  <a:srgbClr val="44AADD"/>
                </a:solidFill>
                <a:latin typeface="Arial"/>
                <a:cs typeface="Arial"/>
              </a:rPr>
              <a:t>-</a:t>
            </a:r>
            <a:r>
              <a:rPr sz="1400" spc="-5" dirty="0">
                <a:solidFill>
                  <a:srgbClr val="007F00"/>
                </a:solidFill>
                <a:latin typeface="Arial"/>
                <a:cs typeface="Arial"/>
              </a:rPr>
              <a:t>0</a:t>
            </a:r>
            <a:r>
              <a:rPr sz="1400" dirty="0">
                <a:solidFill>
                  <a:srgbClr val="007F00"/>
                </a:solidFill>
                <a:latin typeface="Arial"/>
                <a:cs typeface="Arial"/>
              </a:rPr>
              <a:t>.</a:t>
            </a:r>
            <a:r>
              <a:rPr sz="1400" spc="-5" dirty="0">
                <a:solidFill>
                  <a:srgbClr val="007F00"/>
                </a:solidFill>
                <a:latin typeface="Arial"/>
                <a:cs typeface="Arial"/>
              </a:rPr>
              <a:t>2</a:t>
            </a:r>
            <a:r>
              <a:rPr sz="1400" spc="-15" dirty="0">
                <a:solidFill>
                  <a:srgbClr val="007F00"/>
                </a:solidFill>
                <a:latin typeface="Arial"/>
                <a:cs typeface="Arial"/>
              </a:rPr>
              <a:t>6</a:t>
            </a:r>
            <a:r>
              <a:rPr sz="1400" spc="-10" dirty="0">
                <a:solidFill>
                  <a:srgbClr val="7F7F2E"/>
                </a:solidFill>
                <a:latin typeface="Arial"/>
                <a:cs typeface="Arial"/>
              </a:rPr>
              <a:t>...],</a:t>
            </a:r>
            <a:endParaRPr sz="1400">
              <a:solidFill>
                <a:prstClr val="black"/>
              </a:solidFill>
              <a:latin typeface="Arial"/>
              <a:cs typeface="Arial"/>
            </a:endParaRPr>
          </a:p>
          <a:p>
            <a:pPr marL="574675">
              <a:spcBef>
                <a:spcPts val="10"/>
              </a:spcBef>
            </a:pPr>
            <a:r>
              <a:rPr sz="1400" spc="5" dirty="0">
                <a:solidFill>
                  <a:srgbClr val="7F7F2E"/>
                </a:solidFill>
                <a:latin typeface="Arial"/>
                <a:cs typeface="Arial"/>
              </a:rPr>
              <a:t>[</a:t>
            </a:r>
            <a:r>
              <a:rPr sz="1400" dirty="0">
                <a:solidFill>
                  <a:srgbClr val="44AADD"/>
                </a:solidFill>
                <a:latin typeface="Arial"/>
                <a:cs typeface="Arial"/>
              </a:rPr>
              <a:t>-</a:t>
            </a:r>
            <a:r>
              <a:rPr sz="1400" spc="-5" dirty="0">
                <a:solidFill>
                  <a:srgbClr val="007F00"/>
                </a:solidFill>
                <a:latin typeface="Arial"/>
                <a:cs typeface="Arial"/>
              </a:rPr>
              <a:t>1</a:t>
            </a:r>
            <a:r>
              <a:rPr sz="1400" spc="-10" dirty="0">
                <a:solidFill>
                  <a:srgbClr val="007F00"/>
                </a:solidFill>
                <a:latin typeface="Arial"/>
                <a:cs typeface="Arial"/>
              </a:rPr>
              <a:t>.</a:t>
            </a:r>
            <a:r>
              <a:rPr sz="1400" spc="-15" dirty="0">
                <a:solidFill>
                  <a:srgbClr val="007F00"/>
                </a:solidFill>
                <a:latin typeface="Arial"/>
                <a:cs typeface="Arial"/>
              </a:rPr>
              <a:t>22</a:t>
            </a:r>
            <a:r>
              <a:rPr sz="1400" spc="-10" dirty="0">
                <a:solidFill>
                  <a:srgbClr val="7F7F2E"/>
                </a:solidFill>
                <a:latin typeface="Arial"/>
                <a:cs typeface="Arial"/>
              </a:rPr>
              <a:t>...</a:t>
            </a:r>
            <a:r>
              <a:rPr sz="1400" dirty="0">
                <a:solidFill>
                  <a:srgbClr val="7F7F2E"/>
                </a:solidFill>
                <a:latin typeface="Arial"/>
                <a:cs typeface="Arial"/>
              </a:rPr>
              <a:t>,</a:t>
            </a:r>
            <a:r>
              <a:rPr sz="1400" spc="-25" dirty="0">
                <a:solidFill>
                  <a:srgbClr val="7F7F2E"/>
                </a:solidFill>
                <a:latin typeface="Times New Roman"/>
                <a:cs typeface="Times New Roman"/>
              </a:rPr>
              <a:t> </a:t>
            </a:r>
            <a:r>
              <a:rPr sz="1400" spc="-5" dirty="0">
                <a:solidFill>
                  <a:srgbClr val="007F00"/>
                </a:solidFill>
                <a:latin typeface="Arial"/>
                <a:cs typeface="Arial"/>
              </a:rPr>
              <a:t>1</a:t>
            </a:r>
            <a:r>
              <a:rPr sz="1400" dirty="0">
                <a:solidFill>
                  <a:srgbClr val="007F00"/>
                </a:solidFill>
                <a:latin typeface="Arial"/>
                <a:cs typeface="Arial"/>
              </a:rPr>
              <a:t>.</a:t>
            </a:r>
            <a:r>
              <a:rPr sz="1400" spc="-5" dirty="0">
                <a:solidFill>
                  <a:srgbClr val="007F00"/>
                </a:solidFill>
                <a:latin typeface="Arial"/>
                <a:cs typeface="Arial"/>
              </a:rPr>
              <a:t>2</a:t>
            </a:r>
            <a:r>
              <a:rPr sz="1400" dirty="0">
                <a:solidFill>
                  <a:srgbClr val="007F00"/>
                </a:solidFill>
                <a:latin typeface="Arial"/>
                <a:cs typeface="Arial"/>
              </a:rPr>
              <a:t>2</a:t>
            </a:r>
            <a:r>
              <a:rPr sz="1400" spc="-10" dirty="0">
                <a:solidFill>
                  <a:srgbClr val="7F7F2E"/>
                </a:solidFill>
                <a:latin typeface="Arial"/>
                <a:cs typeface="Arial"/>
              </a:rPr>
              <a:t>...</a:t>
            </a:r>
            <a:r>
              <a:rPr sz="1400" dirty="0">
                <a:solidFill>
                  <a:srgbClr val="7F7F2E"/>
                </a:solidFill>
                <a:latin typeface="Arial"/>
                <a:cs typeface="Arial"/>
              </a:rPr>
              <a:t>,</a:t>
            </a:r>
            <a:r>
              <a:rPr sz="1400" spc="-35" dirty="0">
                <a:solidFill>
                  <a:srgbClr val="7F7F2E"/>
                </a:solidFill>
                <a:latin typeface="Times New Roman"/>
                <a:cs typeface="Times New Roman"/>
              </a:rPr>
              <a:t> </a:t>
            </a:r>
            <a:r>
              <a:rPr sz="1400" dirty="0">
                <a:solidFill>
                  <a:srgbClr val="44AADD"/>
                </a:solidFill>
                <a:latin typeface="Arial"/>
                <a:cs typeface="Arial"/>
              </a:rPr>
              <a:t>-</a:t>
            </a:r>
            <a:r>
              <a:rPr sz="1400" spc="-5" dirty="0">
                <a:solidFill>
                  <a:srgbClr val="007F00"/>
                </a:solidFill>
                <a:latin typeface="Arial"/>
                <a:cs typeface="Arial"/>
              </a:rPr>
              <a:t>1</a:t>
            </a:r>
            <a:r>
              <a:rPr sz="1400" dirty="0">
                <a:solidFill>
                  <a:srgbClr val="007F00"/>
                </a:solidFill>
                <a:latin typeface="Arial"/>
                <a:cs typeface="Arial"/>
              </a:rPr>
              <a:t>.</a:t>
            </a:r>
            <a:r>
              <a:rPr sz="1400" spc="-5" dirty="0">
                <a:solidFill>
                  <a:srgbClr val="007F00"/>
                </a:solidFill>
                <a:latin typeface="Arial"/>
                <a:cs typeface="Arial"/>
              </a:rPr>
              <a:t>06</a:t>
            </a:r>
            <a:r>
              <a:rPr sz="1400" spc="-10" dirty="0">
                <a:solidFill>
                  <a:srgbClr val="7F7F2E"/>
                </a:solidFill>
                <a:latin typeface="Arial"/>
                <a:cs typeface="Arial"/>
              </a:rPr>
              <a:t>...]</a:t>
            </a:r>
            <a:r>
              <a:rPr sz="1400" spc="-20" dirty="0">
                <a:solidFill>
                  <a:srgbClr val="7F7F2E"/>
                </a:solidFill>
                <a:latin typeface="Arial"/>
                <a:cs typeface="Arial"/>
              </a:rPr>
              <a:t>]</a:t>
            </a:r>
            <a:r>
              <a:rPr sz="1400" dirty="0">
                <a:solidFill>
                  <a:srgbClr val="7F7F2E"/>
                </a:solidFill>
                <a:latin typeface="Arial"/>
                <a:cs typeface="Arial"/>
              </a:rPr>
              <a:t>)</a:t>
            </a:r>
            <a:endParaRPr sz="1400">
              <a:solidFill>
                <a:prstClr val="black"/>
              </a:solidFill>
              <a:latin typeface="Arial"/>
              <a:cs typeface="Arial"/>
            </a:endParaRPr>
          </a:p>
          <a:p>
            <a:pPr marL="81280">
              <a:spcBef>
                <a:spcPts val="120"/>
              </a:spcBef>
            </a:pPr>
            <a:r>
              <a:rPr sz="1400" spc="-10" dirty="0">
                <a:solidFill>
                  <a:srgbClr val="44AADD"/>
                </a:solidFill>
                <a:latin typeface="Arial"/>
                <a:cs typeface="Arial"/>
              </a:rPr>
              <a: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spc="5" dirty="0">
                <a:solidFill>
                  <a:prstClr val="black"/>
                </a:solidFill>
                <a:latin typeface="Arial"/>
                <a:cs typeface="Arial"/>
              </a:rPr>
              <a:t>X</a:t>
            </a:r>
            <a:r>
              <a:rPr sz="1400" spc="-5" dirty="0">
                <a:solidFill>
                  <a:prstClr val="black"/>
                </a:solidFill>
                <a:latin typeface="Arial"/>
                <a:cs typeface="Arial"/>
              </a:rPr>
              <a:t>_s</a:t>
            </a:r>
            <a:r>
              <a:rPr sz="1400" spc="5" dirty="0">
                <a:solidFill>
                  <a:prstClr val="black"/>
                </a:solidFill>
                <a:latin typeface="Arial"/>
                <a:cs typeface="Arial"/>
              </a:rPr>
              <a:t>c</a:t>
            </a:r>
            <a:r>
              <a:rPr sz="1400" spc="-15" dirty="0">
                <a:solidFill>
                  <a:prstClr val="black"/>
                </a:solidFill>
                <a:latin typeface="Arial"/>
                <a:cs typeface="Arial"/>
              </a:rPr>
              <a:t>a</a:t>
            </a:r>
            <a:r>
              <a:rPr sz="1400" spc="-5" dirty="0">
                <a:solidFill>
                  <a:prstClr val="black"/>
                </a:solidFill>
                <a:latin typeface="Arial"/>
                <a:cs typeface="Arial"/>
              </a:rPr>
              <a:t>l</a:t>
            </a:r>
            <a:r>
              <a:rPr sz="1400" spc="-15" dirty="0">
                <a:solidFill>
                  <a:prstClr val="black"/>
                </a:solidFill>
                <a:latin typeface="Arial"/>
                <a:cs typeface="Arial"/>
              </a:rPr>
              <a:t>ed</a:t>
            </a:r>
            <a:r>
              <a:rPr sz="1400" spc="-10" dirty="0">
                <a:solidFill>
                  <a:srgbClr val="7F7F2E"/>
                </a:solidFill>
                <a:latin typeface="Arial"/>
                <a:cs typeface="Arial"/>
              </a:rPr>
              <a:t>.</a:t>
            </a:r>
            <a:r>
              <a:rPr sz="1400" spc="-10" dirty="0">
                <a:solidFill>
                  <a:prstClr val="black"/>
                </a:solidFill>
                <a:latin typeface="Arial"/>
                <a:cs typeface="Arial"/>
              </a:rPr>
              <a:t>m</a:t>
            </a:r>
            <a:r>
              <a:rPr sz="1400" spc="-15" dirty="0">
                <a:solidFill>
                  <a:prstClr val="black"/>
                </a:solidFill>
                <a:latin typeface="Arial"/>
                <a:cs typeface="Arial"/>
              </a:rPr>
              <a:t>ean</a:t>
            </a:r>
            <a:r>
              <a:rPr sz="1400" spc="-15" dirty="0">
                <a:solidFill>
                  <a:srgbClr val="7F7F2E"/>
                </a:solidFill>
                <a:latin typeface="Arial"/>
                <a:cs typeface="Arial"/>
              </a:rPr>
              <a:t>(</a:t>
            </a:r>
            <a:r>
              <a:rPr sz="1400" spc="-15" dirty="0">
                <a:solidFill>
                  <a:prstClr val="black"/>
                </a:solidFill>
                <a:latin typeface="Arial"/>
                <a:cs typeface="Arial"/>
              </a:rPr>
              <a:t>a</a:t>
            </a:r>
            <a:r>
              <a:rPr sz="1400" spc="-20" dirty="0">
                <a:solidFill>
                  <a:prstClr val="black"/>
                </a:solidFill>
                <a:latin typeface="Arial"/>
                <a:cs typeface="Arial"/>
              </a:rPr>
              <a:t>x</a:t>
            </a:r>
            <a:r>
              <a:rPr sz="1400" spc="-5" dirty="0">
                <a:solidFill>
                  <a:prstClr val="black"/>
                </a:solidFill>
                <a:latin typeface="Arial"/>
                <a:cs typeface="Arial"/>
              </a:rPr>
              <a:t>i</a:t>
            </a:r>
            <a:r>
              <a:rPr sz="1400" spc="5" dirty="0">
                <a:solidFill>
                  <a:prstClr val="black"/>
                </a:solidFill>
                <a:latin typeface="Arial"/>
                <a:cs typeface="Arial"/>
              </a:rPr>
              <a:t>s</a:t>
            </a:r>
            <a:r>
              <a:rPr sz="1400" spc="-20" dirty="0">
                <a:solidFill>
                  <a:srgbClr val="7F7F2E"/>
                </a:solidFill>
                <a:latin typeface="Arial"/>
                <a:cs typeface="Arial"/>
              </a:rPr>
              <a:t>=</a:t>
            </a:r>
            <a:r>
              <a:rPr sz="1400" spc="-15" dirty="0">
                <a:solidFill>
                  <a:srgbClr val="008B00"/>
                </a:solidFill>
                <a:latin typeface="Arial"/>
                <a:cs typeface="Arial"/>
              </a:rPr>
              <a:t>0</a:t>
            </a:r>
            <a:r>
              <a:rPr sz="1400" dirty="0">
                <a:solidFill>
                  <a:srgbClr val="7F7F2E"/>
                </a:solidFill>
                <a:latin typeface="Arial"/>
                <a:cs typeface="Arial"/>
              </a:rPr>
              <a:t>)</a:t>
            </a:r>
            <a:endParaRPr sz="1400">
              <a:solidFill>
                <a:prstClr val="black"/>
              </a:solidFill>
              <a:latin typeface="Arial"/>
              <a:cs typeface="Arial"/>
            </a:endParaRPr>
          </a:p>
          <a:p>
            <a:pPr marL="81280">
              <a:spcBef>
                <a:spcPts val="25"/>
              </a:spcBef>
            </a:pPr>
            <a:r>
              <a:rPr sz="1400" spc="-5" dirty="0">
                <a:solidFill>
                  <a:prstClr val="black"/>
                </a:solidFill>
                <a:latin typeface="Arial"/>
                <a:cs typeface="Arial"/>
              </a:rPr>
              <a:t>arra</a:t>
            </a:r>
            <a:r>
              <a:rPr sz="1400" spc="-20" dirty="0">
                <a:solidFill>
                  <a:prstClr val="black"/>
                </a:solidFill>
                <a:latin typeface="Arial"/>
                <a:cs typeface="Arial"/>
              </a:rPr>
              <a:t>y</a:t>
            </a:r>
            <a:r>
              <a:rPr sz="1400" spc="-15" dirty="0">
                <a:solidFill>
                  <a:srgbClr val="7F7F2E"/>
                </a:solidFill>
                <a:latin typeface="Arial"/>
                <a:cs typeface="Arial"/>
              </a:rPr>
              <a:t>(</a:t>
            </a:r>
            <a:r>
              <a:rPr sz="1400" dirty="0">
                <a:solidFill>
                  <a:srgbClr val="7F7F2E"/>
                </a:solidFill>
                <a:latin typeface="Arial"/>
                <a:cs typeface="Arial"/>
              </a:rPr>
              <a:t>[</a:t>
            </a:r>
            <a:r>
              <a:rPr sz="1400" spc="-25" dirty="0">
                <a:solidFill>
                  <a:srgbClr val="7F7F2E"/>
                </a:solidFill>
                <a:latin typeface="Times New Roman"/>
                <a:cs typeface="Times New Roman"/>
              </a:rPr>
              <a:t> </a:t>
            </a:r>
            <a:r>
              <a:rPr sz="1400" spc="-5" dirty="0">
                <a:solidFill>
                  <a:srgbClr val="007F00"/>
                </a:solidFill>
                <a:latin typeface="Arial"/>
                <a:cs typeface="Arial"/>
              </a:rPr>
              <a:t>0</a:t>
            </a:r>
            <a:r>
              <a:rPr sz="1400" spc="5" dirty="0">
                <a:solidFill>
                  <a:srgbClr val="007F00"/>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5" dirty="0">
                <a:solidFill>
                  <a:srgbClr val="007F00"/>
                </a:solidFill>
                <a:latin typeface="Arial"/>
                <a:cs typeface="Arial"/>
              </a:rPr>
              <a:t>0</a:t>
            </a:r>
            <a:r>
              <a:rPr sz="1400" spc="5" dirty="0">
                <a:solidFill>
                  <a:srgbClr val="007F00"/>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25" dirty="0">
                <a:solidFill>
                  <a:srgbClr val="7F7F2E"/>
                </a:solidFill>
                <a:latin typeface="Times New Roman"/>
                <a:cs typeface="Times New Roman"/>
              </a:rPr>
              <a:t> </a:t>
            </a:r>
            <a:r>
              <a:rPr sz="1400" spc="-5" dirty="0">
                <a:solidFill>
                  <a:srgbClr val="007F00"/>
                </a:solidFill>
                <a:latin typeface="Arial"/>
                <a:cs typeface="Arial"/>
              </a:rPr>
              <a:t>0</a:t>
            </a:r>
            <a:r>
              <a:rPr sz="1400" spc="5" dirty="0">
                <a:solidFill>
                  <a:srgbClr val="007F00"/>
                </a:solidFill>
                <a:latin typeface="Arial"/>
                <a:cs typeface="Arial"/>
              </a:rPr>
              <a:t>.</a:t>
            </a:r>
            <a:r>
              <a:rPr sz="1400" spc="5" dirty="0">
                <a:solidFill>
                  <a:srgbClr val="7F7F2E"/>
                </a:solidFill>
                <a:latin typeface="Arial"/>
                <a:cs typeface="Arial"/>
              </a:rPr>
              <a:t>])</a:t>
            </a:r>
            <a:endParaRPr sz="1400">
              <a:solidFill>
                <a:prstClr val="black"/>
              </a:solidFill>
              <a:latin typeface="Arial"/>
              <a:cs typeface="Arial"/>
            </a:endParaRPr>
          </a:p>
          <a:p>
            <a:pPr marL="81280" marR="1402080">
              <a:lnSpc>
                <a:spcPct val="100699"/>
              </a:lnSpc>
              <a:spcBef>
                <a:spcPts val="10"/>
              </a:spcBef>
            </a:pPr>
            <a:r>
              <a:rPr sz="1400" spc="-5" dirty="0">
                <a:solidFill>
                  <a:srgbClr val="44AADD"/>
                </a:solidFill>
                <a:latin typeface="Arial"/>
                <a:cs typeface="Arial"/>
              </a:rPr>
              <a:t>&gt;&gt;</a:t>
            </a:r>
            <a:r>
              <a:rPr sz="1400" dirty="0">
                <a:solidFill>
                  <a:srgbClr val="44AADD"/>
                </a:solidFill>
                <a:latin typeface="Arial"/>
                <a:cs typeface="Arial"/>
              </a:rPr>
              <a:t>&gt;</a:t>
            </a:r>
            <a:r>
              <a:rPr sz="1400" spc="-10" dirty="0">
                <a:solidFill>
                  <a:srgbClr val="44AADD"/>
                </a:solidFill>
                <a:latin typeface="Times New Roman"/>
                <a:cs typeface="Times New Roman"/>
              </a:rPr>
              <a:t> </a:t>
            </a:r>
            <a:r>
              <a:rPr sz="1400" spc="5" dirty="0">
                <a:solidFill>
                  <a:prstClr val="black"/>
                </a:solidFill>
                <a:latin typeface="Arial"/>
                <a:cs typeface="Arial"/>
              </a:rPr>
              <a:t>X</a:t>
            </a:r>
            <a:r>
              <a:rPr sz="1400" spc="-5" dirty="0">
                <a:solidFill>
                  <a:prstClr val="black"/>
                </a:solidFill>
                <a:latin typeface="Arial"/>
                <a:cs typeface="Arial"/>
              </a:rPr>
              <a:t>_</a:t>
            </a:r>
            <a:r>
              <a:rPr sz="1400" dirty="0">
                <a:solidFill>
                  <a:prstClr val="black"/>
                </a:solidFill>
                <a:latin typeface="Arial"/>
                <a:cs typeface="Arial"/>
              </a:rPr>
              <a:t>s</a:t>
            </a:r>
            <a:r>
              <a:rPr sz="1400" spc="-10" dirty="0">
                <a:solidFill>
                  <a:prstClr val="black"/>
                </a:solidFill>
                <a:latin typeface="Arial"/>
                <a:cs typeface="Arial"/>
              </a:rPr>
              <a:t>c</a:t>
            </a:r>
            <a:r>
              <a:rPr sz="1400" spc="-5" dirty="0">
                <a:solidFill>
                  <a:prstClr val="black"/>
                </a:solidFill>
                <a:latin typeface="Arial"/>
                <a:cs typeface="Arial"/>
              </a:rPr>
              <a:t>a</a:t>
            </a:r>
            <a:r>
              <a:rPr sz="1400" spc="-15" dirty="0">
                <a:solidFill>
                  <a:prstClr val="black"/>
                </a:solidFill>
                <a:latin typeface="Arial"/>
                <a:cs typeface="Arial"/>
              </a:rPr>
              <a:t>led</a:t>
            </a:r>
            <a:r>
              <a:rPr sz="1400" spc="-10" dirty="0">
                <a:solidFill>
                  <a:srgbClr val="7F7F2E"/>
                </a:solidFill>
                <a:latin typeface="Arial"/>
                <a:cs typeface="Arial"/>
              </a:rPr>
              <a:t>.</a:t>
            </a:r>
            <a:r>
              <a:rPr sz="1400" spc="-10" dirty="0">
                <a:solidFill>
                  <a:prstClr val="black"/>
                </a:solidFill>
                <a:latin typeface="Arial"/>
                <a:cs typeface="Arial"/>
              </a:rPr>
              <a:t>std</a:t>
            </a:r>
            <a:r>
              <a:rPr sz="1400" dirty="0">
                <a:solidFill>
                  <a:srgbClr val="7F7F2E"/>
                </a:solidFill>
                <a:latin typeface="Arial"/>
                <a:cs typeface="Arial"/>
              </a:rPr>
              <a:t>(</a:t>
            </a:r>
            <a:r>
              <a:rPr sz="1400" spc="-15" dirty="0">
                <a:solidFill>
                  <a:prstClr val="black"/>
                </a:solidFill>
                <a:latin typeface="Arial"/>
                <a:cs typeface="Arial"/>
              </a:rPr>
              <a:t>a</a:t>
            </a:r>
            <a:r>
              <a:rPr sz="1400" spc="-20" dirty="0">
                <a:solidFill>
                  <a:prstClr val="black"/>
                </a:solidFill>
                <a:latin typeface="Arial"/>
                <a:cs typeface="Arial"/>
              </a:rPr>
              <a:t>x</a:t>
            </a:r>
            <a:r>
              <a:rPr sz="1400" spc="-5" dirty="0">
                <a:solidFill>
                  <a:prstClr val="black"/>
                </a:solidFill>
                <a:latin typeface="Arial"/>
                <a:cs typeface="Arial"/>
              </a:rPr>
              <a:t>i</a:t>
            </a:r>
            <a:r>
              <a:rPr sz="1400" spc="-10" dirty="0">
                <a:solidFill>
                  <a:prstClr val="black"/>
                </a:solidFill>
                <a:latin typeface="Arial"/>
                <a:cs typeface="Arial"/>
              </a:rPr>
              <a:t>s</a:t>
            </a:r>
            <a:r>
              <a:rPr sz="1400" spc="-20" dirty="0">
                <a:solidFill>
                  <a:srgbClr val="7F7F2E"/>
                </a:solidFill>
                <a:latin typeface="Arial"/>
                <a:cs typeface="Arial"/>
              </a:rPr>
              <a:t>=</a:t>
            </a:r>
            <a:r>
              <a:rPr sz="1400" spc="-5" dirty="0">
                <a:solidFill>
                  <a:srgbClr val="008B00"/>
                </a:solidFill>
                <a:latin typeface="Arial"/>
                <a:cs typeface="Arial"/>
              </a:rPr>
              <a:t>0</a:t>
            </a:r>
            <a:r>
              <a:rPr sz="1400" dirty="0">
                <a:solidFill>
                  <a:srgbClr val="7F7F2E"/>
                </a:solidFill>
                <a:latin typeface="Arial"/>
                <a:cs typeface="Arial"/>
              </a:rPr>
              <a:t>)</a:t>
            </a:r>
            <a:r>
              <a:rPr sz="1400" dirty="0">
                <a:solidFill>
                  <a:srgbClr val="7F7F2E"/>
                </a:solidFill>
                <a:latin typeface="Times New Roman"/>
                <a:cs typeface="Times New Roman"/>
              </a:rPr>
              <a:t> </a:t>
            </a:r>
            <a:r>
              <a:rPr sz="1400" spc="-5" dirty="0">
                <a:solidFill>
                  <a:prstClr val="black"/>
                </a:solidFill>
                <a:latin typeface="Arial"/>
                <a:cs typeface="Arial"/>
              </a:rPr>
              <a:t>arra</a:t>
            </a:r>
            <a:r>
              <a:rPr sz="1400" spc="-20" dirty="0">
                <a:solidFill>
                  <a:prstClr val="black"/>
                </a:solidFill>
                <a:latin typeface="Arial"/>
                <a:cs typeface="Arial"/>
              </a:rPr>
              <a:t>y</a:t>
            </a:r>
            <a:r>
              <a:rPr sz="1400" spc="-15" dirty="0">
                <a:solidFill>
                  <a:srgbClr val="7F7F2E"/>
                </a:solidFill>
                <a:latin typeface="Arial"/>
                <a:cs typeface="Arial"/>
              </a:rPr>
              <a:t>(</a:t>
            </a:r>
            <a:r>
              <a:rPr sz="1400" dirty="0">
                <a:solidFill>
                  <a:srgbClr val="7F7F2E"/>
                </a:solidFill>
                <a:latin typeface="Arial"/>
                <a:cs typeface="Arial"/>
              </a:rPr>
              <a:t>[</a:t>
            </a:r>
            <a:r>
              <a:rPr sz="1400" spc="-25" dirty="0">
                <a:solidFill>
                  <a:srgbClr val="7F7F2E"/>
                </a:solidFill>
                <a:latin typeface="Times New Roman"/>
                <a:cs typeface="Times New Roman"/>
              </a:rPr>
              <a:t> </a:t>
            </a:r>
            <a:r>
              <a:rPr sz="1400" spc="-5" dirty="0">
                <a:solidFill>
                  <a:srgbClr val="007F00"/>
                </a:solidFill>
                <a:latin typeface="Arial"/>
                <a:cs typeface="Arial"/>
              </a:rPr>
              <a:t>1</a:t>
            </a:r>
            <a:r>
              <a:rPr sz="1400" spc="5" dirty="0">
                <a:solidFill>
                  <a:srgbClr val="007F00"/>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5" dirty="0">
                <a:solidFill>
                  <a:srgbClr val="007F00"/>
                </a:solidFill>
                <a:latin typeface="Arial"/>
                <a:cs typeface="Arial"/>
              </a:rPr>
              <a:t>1</a:t>
            </a:r>
            <a:r>
              <a:rPr sz="1400" spc="5" dirty="0">
                <a:solidFill>
                  <a:srgbClr val="007F00"/>
                </a:solidFill>
                <a:latin typeface="Arial"/>
                <a:cs typeface="Arial"/>
              </a:rPr>
              <a:t>.</a:t>
            </a:r>
            <a:r>
              <a:rPr sz="1400" dirty="0">
                <a:solidFill>
                  <a:srgbClr val="7F7F2E"/>
                </a:solidFill>
                <a:latin typeface="Arial"/>
                <a:cs typeface="Arial"/>
              </a:rPr>
              <a:t>,</a:t>
            </a:r>
            <a:r>
              <a:rPr sz="1400" dirty="0">
                <a:solidFill>
                  <a:srgbClr val="7F7F2E"/>
                </a:solidFill>
                <a:latin typeface="Times New Roman"/>
                <a:cs typeface="Times New Roman"/>
              </a:rPr>
              <a:t> </a:t>
            </a:r>
            <a:r>
              <a:rPr sz="1400" spc="25" dirty="0">
                <a:solidFill>
                  <a:srgbClr val="7F7F2E"/>
                </a:solidFill>
                <a:latin typeface="Times New Roman"/>
                <a:cs typeface="Times New Roman"/>
              </a:rPr>
              <a:t> </a:t>
            </a:r>
            <a:r>
              <a:rPr sz="1400" spc="-5" dirty="0">
                <a:solidFill>
                  <a:srgbClr val="007F00"/>
                </a:solidFill>
                <a:latin typeface="Arial"/>
                <a:cs typeface="Arial"/>
              </a:rPr>
              <a:t>1</a:t>
            </a:r>
            <a:r>
              <a:rPr sz="1400" spc="5" dirty="0">
                <a:solidFill>
                  <a:srgbClr val="007F00"/>
                </a:solidFill>
                <a:latin typeface="Arial"/>
                <a:cs typeface="Arial"/>
              </a:rPr>
              <a:t>.</a:t>
            </a:r>
            <a:r>
              <a:rPr sz="1400" spc="5" dirty="0">
                <a:solidFill>
                  <a:srgbClr val="7F7F2E"/>
                </a:solidFill>
                <a:latin typeface="Arial"/>
                <a:cs typeface="Arial"/>
              </a:rPr>
              <a:t>])</a:t>
            </a:r>
            <a:endParaRPr sz="1400">
              <a:solidFill>
                <a:prstClr val="black"/>
              </a:solidFill>
              <a:latin typeface="Arial"/>
              <a:cs typeface="Arial"/>
            </a:endParaRPr>
          </a:p>
        </p:txBody>
      </p:sp>
      <p:sp>
        <p:nvSpPr>
          <p:cNvPr id="6" name="object 6"/>
          <p:cNvSpPr txBox="1"/>
          <p:nvPr/>
        </p:nvSpPr>
        <p:spPr>
          <a:xfrm>
            <a:off x="7455158" y="5610236"/>
            <a:ext cx="2503170"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St</a:t>
            </a:r>
            <a:r>
              <a:rPr sz="1400" spc="-5" dirty="0">
                <a:solidFill>
                  <a:prstClr val="black"/>
                </a:solidFill>
                <a:latin typeface="Arial"/>
                <a:cs typeface="Arial"/>
              </a:rPr>
              <a:t>an</a:t>
            </a:r>
            <a:r>
              <a:rPr sz="1400" spc="-15" dirty="0">
                <a:solidFill>
                  <a:prstClr val="black"/>
                </a:solidFill>
                <a:latin typeface="Arial"/>
                <a:cs typeface="Arial"/>
              </a:rPr>
              <a:t>dar</a:t>
            </a:r>
            <a:r>
              <a:rPr sz="1400" spc="-5" dirty="0">
                <a:solidFill>
                  <a:prstClr val="black"/>
                </a:solidFill>
                <a:latin typeface="Arial"/>
                <a:cs typeface="Arial"/>
              </a:rPr>
              <a:t>d</a:t>
            </a:r>
            <a:r>
              <a:rPr sz="1400" spc="-15" dirty="0">
                <a:solidFill>
                  <a:prstClr val="black"/>
                </a:solidFill>
                <a:latin typeface="Arial"/>
                <a:cs typeface="Arial"/>
              </a:rPr>
              <a:t>i</a:t>
            </a:r>
            <a:r>
              <a:rPr sz="1400" spc="-10" dirty="0">
                <a:solidFill>
                  <a:prstClr val="black"/>
                </a:solidFill>
                <a:latin typeface="Arial"/>
                <a:cs typeface="Arial"/>
              </a:rPr>
              <a:t>z</a:t>
            </a:r>
            <a:r>
              <a:rPr sz="1400" spc="-15" dirty="0">
                <a:solidFill>
                  <a:prstClr val="black"/>
                </a:solidFill>
                <a:latin typeface="Arial"/>
                <a:cs typeface="Arial"/>
              </a:rPr>
              <a:t>a</a:t>
            </a:r>
            <a:r>
              <a:rPr sz="1400" spc="-10" dirty="0">
                <a:solidFill>
                  <a:prstClr val="black"/>
                </a:solidFill>
                <a:latin typeface="Arial"/>
                <a:cs typeface="Arial"/>
              </a:rPr>
              <a:t>t</a:t>
            </a:r>
            <a:r>
              <a:rPr sz="1400" spc="-5" dirty="0">
                <a:solidFill>
                  <a:prstClr val="black"/>
                </a:solidFill>
                <a:latin typeface="Arial"/>
                <a:cs typeface="Arial"/>
              </a:rPr>
              <a:t>i</a:t>
            </a:r>
            <a:r>
              <a:rPr sz="1400" spc="-15" dirty="0">
                <a:solidFill>
                  <a:prstClr val="black"/>
                </a:solidFill>
                <a:latin typeface="Arial"/>
                <a:cs typeface="Arial"/>
              </a:rPr>
              <a:t>o</a:t>
            </a:r>
            <a:r>
              <a:rPr sz="1400" dirty="0">
                <a:solidFill>
                  <a:prstClr val="black"/>
                </a:solidFill>
                <a:latin typeface="Arial"/>
                <a:cs typeface="Arial"/>
              </a:rPr>
              <a:t>n</a:t>
            </a:r>
            <a:r>
              <a:rPr sz="1400" spc="-30" dirty="0">
                <a:solidFill>
                  <a:prstClr val="black"/>
                </a:solidFill>
                <a:latin typeface="Times New Roman"/>
                <a:cs typeface="Times New Roman"/>
              </a:rPr>
              <a:t> </a:t>
            </a:r>
            <a:r>
              <a:rPr sz="1400" spc="-20" dirty="0">
                <a:solidFill>
                  <a:prstClr val="black"/>
                </a:solidFill>
                <a:latin typeface="Arial"/>
                <a:cs typeface="Arial"/>
              </a:rPr>
              <a:t>w</a:t>
            </a:r>
            <a:r>
              <a:rPr sz="1400" spc="-5" dirty="0">
                <a:solidFill>
                  <a:prstClr val="black"/>
                </a:solidFill>
                <a:latin typeface="Arial"/>
                <a:cs typeface="Arial"/>
              </a:rPr>
              <a:t>i</a:t>
            </a:r>
            <a:r>
              <a:rPr sz="1400" dirty="0">
                <a:solidFill>
                  <a:prstClr val="black"/>
                </a:solidFill>
                <a:latin typeface="Arial"/>
                <a:cs typeface="Arial"/>
              </a:rPr>
              <a:t>th</a:t>
            </a:r>
            <a:r>
              <a:rPr sz="1400" spc="-60" dirty="0">
                <a:solidFill>
                  <a:prstClr val="black"/>
                </a:solidFill>
                <a:latin typeface="Times New Roman"/>
                <a:cs typeface="Times New Roman"/>
              </a:rPr>
              <a:t> </a:t>
            </a:r>
            <a:r>
              <a:rPr sz="1400" dirty="0">
                <a:solidFill>
                  <a:prstClr val="black"/>
                </a:solidFill>
                <a:latin typeface="Arial"/>
                <a:cs typeface="Arial"/>
              </a:rPr>
              <a:t>sc</a:t>
            </a:r>
            <a:r>
              <a:rPr sz="1400" spc="-5" dirty="0">
                <a:solidFill>
                  <a:prstClr val="black"/>
                </a:solidFill>
                <a:latin typeface="Arial"/>
                <a:cs typeface="Arial"/>
              </a:rPr>
              <a:t>i</a:t>
            </a:r>
            <a:r>
              <a:rPr sz="1400" dirty="0">
                <a:solidFill>
                  <a:prstClr val="black"/>
                </a:solidFill>
                <a:latin typeface="Arial"/>
                <a:cs typeface="Arial"/>
              </a:rPr>
              <a:t>k</a:t>
            </a:r>
            <a:r>
              <a:rPr sz="1400" spc="-5" dirty="0">
                <a:solidFill>
                  <a:prstClr val="black"/>
                </a:solidFill>
                <a:latin typeface="Arial"/>
                <a:cs typeface="Arial"/>
              </a:rPr>
              <a:t>i</a:t>
            </a:r>
            <a:r>
              <a:rPr sz="1400" spc="10" dirty="0">
                <a:solidFill>
                  <a:prstClr val="black"/>
                </a:solidFill>
                <a:latin typeface="Arial"/>
                <a:cs typeface="Arial"/>
              </a:rPr>
              <a:t>t</a:t>
            </a:r>
            <a:r>
              <a:rPr sz="1400" dirty="0">
                <a:solidFill>
                  <a:prstClr val="black"/>
                </a:solidFill>
                <a:latin typeface="Arial"/>
                <a:cs typeface="Arial"/>
              </a:rPr>
              <a:t>-learn</a:t>
            </a:r>
            <a:endParaRPr sz="1400">
              <a:solidFill>
                <a:prstClr val="black"/>
              </a:solidFill>
              <a:latin typeface="Arial"/>
              <a:cs typeface="Arial"/>
            </a:endParaRPr>
          </a:p>
        </p:txBody>
      </p:sp>
      <p:sp>
        <p:nvSpPr>
          <p:cNvPr id="7" name="object 7"/>
          <p:cNvSpPr/>
          <p:nvPr/>
        </p:nvSpPr>
        <p:spPr>
          <a:xfrm>
            <a:off x="1842669" y="1031938"/>
            <a:ext cx="489825" cy="485723"/>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2146072" y="2398903"/>
            <a:ext cx="3423666" cy="2918712"/>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2923414" y="4805096"/>
            <a:ext cx="2023871" cy="48572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857250"/>
          </a:xfrm>
          <a:custGeom>
            <a:avLst/>
            <a:gdLst/>
            <a:ahLst/>
            <a:cxnLst/>
            <a:rect l="l" t="t" r="r" b="b"/>
            <a:pathLst>
              <a:path w="9144000" h="857250">
                <a:moveTo>
                  <a:pt x="0" y="857237"/>
                </a:moveTo>
                <a:lnTo>
                  <a:pt x="9143999" y="857237"/>
                </a:lnTo>
                <a:lnTo>
                  <a:pt x="9143999" y="0"/>
                </a:lnTo>
                <a:lnTo>
                  <a:pt x="0" y="0"/>
                </a:lnTo>
                <a:lnTo>
                  <a:pt x="0" y="857237"/>
                </a:lnTo>
                <a:close/>
              </a:path>
            </a:pathLst>
          </a:custGeom>
          <a:solidFill>
            <a:srgbClr val="F2F2F2"/>
          </a:solidFill>
        </p:spPr>
        <p:txBody>
          <a:bodyPr wrap="square" lIns="0" tIns="0" rIns="0" bIns="0" rtlCol="0"/>
          <a:lstStyle/>
          <a:p>
            <a:endParaRPr/>
          </a:p>
        </p:txBody>
      </p:sp>
      <p:sp>
        <p:nvSpPr>
          <p:cNvPr id="3" name="object 3"/>
          <p:cNvSpPr/>
          <p:nvPr/>
        </p:nvSpPr>
        <p:spPr>
          <a:xfrm>
            <a:off x="1524000" y="6000737"/>
            <a:ext cx="9144000" cy="857250"/>
          </a:xfrm>
          <a:custGeom>
            <a:avLst/>
            <a:gdLst/>
            <a:ahLst/>
            <a:cxnLst/>
            <a:rect l="l" t="t" r="r" b="b"/>
            <a:pathLst>
              <a:path w="9144000" h="857250">
                <a:moveTo>
                  <a:pt x="0" y="857250"/>
                </a:moveTo>
                <a:lnTo>
                  <a:pt x="9143999" y="857250"/>
                </a:lnTo>
                <a:lnTo>
                  <a:pt x="9143999" y="0"/>
                </a:lnTo>
                <a:lnTo>
                  <a:pt x="0" y="0"/>
                </a:lnTo>
                <a:lnTo>
                  <a:pt x="0" y="857250"/>
                </a:lnTo>
                <a:close/>
              </a:path>
            </a:pathLst>
          </a:custGeom>
          <a:solidFill>
            <a:srgbClr val="F2F2F2"/>
          </a:solidFill>
        </p:spPr>
        <p:txBody>
          <a:bodyPr wrap="square" lIns="0" tIns="0" rIns="0" bIns="0" rtlCol="0"/>
          <a:lstStyle/>
          <a:p>
            <a:endParaRPr/>
          </a:p>
        </p:txBody>
      </p:sp>
      <p:sp>
        <p:nvSpPr>
          <p:cNvPr id="4" name="object 4"/>
          <p:cNvSpPr/>
          <p:nvPr/>
        </p:nvSpPr>
        <p:spPr>
          <a:xfrm>
            <a:off x="1524000" y="857237"/>
            <a:ext cx="9144000" cy="5143500"/>
          </a:xfrm>
          <a:custGeom>
            <a:avLst/>
            <a:gdLst/>
            <a:ahLst/>
            <a:cxnLst/>
            <a:rect l="l" t="t" r="r" b="b"/>
            <a:pathLst>
              <a:path w="9144000" h="5143500">
                <a:moveTo>
                  <a:pt x="0" y="5143499"/>
                </a:moveTo>
                <a:lnTo>
                  <a:pt x="9143999" y="5143499"/>
                </a:lnTo>
                <a:lnTo>
                  <a:pt x="9143999" y="0"/>
                </a:lnTo>
                <a:lnTo>
                  <a:pt x="0" y="0"/>
                </a:lnTo>
                <a:lnTo>
                  <a:pt x="0" y="5143499"/>
                </a:lnTo>
                <a:close/>
              </a:path>
            </a:pathLst>
          </a:custGeom>
          <a:solidFill>
            <a:srgbClr val="FFE498"/>
          </a:solidFill>
        </p:spPr>
        <p:txBody>
          <a:bodyPr wrap="square" lIns="0" tIns="0" rIns="0" bIns="0" rtlCol="0"/>
          <a:lstStyle/>
          <a:p>
            <a:endParaRPr/>
          </a:p>
        </p:txBody>
      </p:sp>
      <p:sp>
        <p:nvSpPr>
          <p:cNvPr id="5" name="object 5"/>
          <p:cNvSpPr txBox="1"/>
          <p:nvPr/>
        </p:nvSpPr>
        <p:spPr>
          <a:xfrm>
            <a:off x="2018184" y="1535988"/>
            <a:ext cx="7721600" cy="1707840"/>
          </a:xfrm>
          <a:prstGeom prst="rect">
            <a:avLst/>
          </a:prstGeom>
        </p:spPr>
        <p:txBody>
          <a:bodyPr vert="horz" wrap="square" lIns="0" tIns="0" rIns="0" bIns="0" rtlCol="0">
            <a:spAutoFit/>
          </a:bodyPr>
          <a:lstStyle/>
          <a:p>
            <a:pPr marL="379730" indent="-367030">
              <a:buFont typeface="Arial"/>
              <a:buChar char="●"/>
              <a:tabLst>
                <a:tab pos="380365" algn="l"/>
              </a:tabLst>
            </a:pPr>
            <a:r>
              <a:rPr dirty="0">
                <a:latin typeface="Arial"/>
                <a:cs typeface="Arial"/>
              </a:rPr>
              <a:t>Sc</a:t>
            </a:r>
            <a:r>
              <a:rPr spc="-10" dirty="0">
                <a:latin typeface="Arial"/>
                <a:cs typeface="Arial"/>
              </a:rPr>
              <a:t>a</a:t>
            </a:r>
            <a:r>
              <a:rPr spc="-5" dirty="0">
                <a:latin typeface="Arial"/>
                <a:cs typeface="Arial"/>
              </a:rPr>
              <a:t>l</a:t>
            </a:r>
            <a:r>
              <a:rPr spc="-10" dirty="0">
                <a:latin typeface="Arial"/>
                <a:cs typeface="Arial"/>
              </a:rPr>
              <a:t>e</a:t>
            </a:r>
            <a:r>
              <a:rPr dirty="0">
                <a:latin typeface="Arial"/>
                <a:cs typeface="Arial"/>
              </a:rPr>
              <a:t>s</a:t>
            </a:r>
            <a:r>
              <a:rPr spc="15" dirty="0">
                <a:latin typeface="Times New Roman"/>
                <a:cs typeface="Times New Roman"/>
              </a:rPr>
              <a:t> </a:t>
            </a:r>
            <a:r>
              <a:rPr spc="-5" dirty="0">
                <a:latin typeface="Arial"/>
                <a:cs typeface="Arial"/>
              </a:rPr>
              <a:t>i</a:t>
            </a:r>
            <a:r>
              <a:rPr spc="-10" dirty="0">
                <a:latin typeface="Arial"/>
                <a:cs typeface="Arial"/>
              </a:rPr>
              <a:t>n</a:t>
            </a:r>
            <a:r>
              <a:rPr spc="-5" dirty="0">
                <a:latin typeface="Arial"/>
                <a:cs typeface="Arial"/>
              </a:rPr>
              <a:t>d</a:t>
            </a:r>
            <a:r>
              <a:rPr spc="-10" dirty="0">
                <a:latin typeface="Arial"/>
                <a:cs typeface="Arial"/>
              </a:rPr>
              <a:t>i</a:t>
            </a:r>
            <a:r>
              <a:rPr dirty="0">
                <a:latin typeface="Arial"/>
                <a:cs typeface="Arial"/>
              </a:rPr>
              <a:t>vi</a:t>
            </a:r>
            <a:r>
              <a:rPr spc="-10" dirty="0">
                <a:latin typeface="Arial"/>
                <a:cs typeface="Arial"/>
              </a:rPr>
              <a:t>d</a:t>
            </a:r>
            <a:r>
              <a:rPr spc="-5" dirty="0">
                <a:latin typeface="Arial"/>
                <a:cs typeface="Arial"/>
              </a:rPr>
              <a:t>u</a:t>
            </a:r>
            <a:r>
              <a:rPr spc="-10" dirty="0">
                <a:latin typeface="Arial"/>
                <a:cs typeface="Arial"/>
              </a:rPr>
              <a:t>a</a:t>
            </a:r>
            <a:r>
              <a:rPr dirty="0">
                <a:latin typeface="Arial"/>
                <a:cs typeface="Arial"/>
              </a:rPr>
              <a:t>l</a:t>
            </a:r>
            <a:r>
              <a:rPr spc="30" dirty="0">
                <a:latin typeface="Times New Roman"/>
                <a:cs typeface="Times New Roman"/>
              </a:rPr>
              <a:t> </a:t>
            </a:r>
            <a:r>
              <a:rPr dirty="0">
                <a:latin typeface="Arial"/>
                <a:cs typeface="Arial"/>
              </a:rPr>
              <a:t>sam</a:t>
            </a:r>
            <a:r>
              <a:rPr spc="-10" dirty="0">
                <a:latin typeface="Arial"/>
                <a:cs typeface="Arial"/>
              </a:rPr>
              <a:t>p</a:t>
            </a:r>
            <a:r>
              <a:rPr spc="-5" dirty="0">
                <a:latin typeface="Arial"/>
                <a:cs typeface="Arial"/>
              </a:rPr>
              <a:t>l</a:t>
            </a:r>
            <a:r>
              <a:rPr spc="-10" dirty="0">
                <a:latin typeface="Arial"/>
                <a:cs typeface="Arial"/>
              </a:rPr>
              <a:t>e</a:t>
            </a:r>
            <a:r>
              <a:rPr dirty="0">
                <a:latin typeface="Arial"/>
                <a:cs typeface="Arial"/>
              </a:rPr>
              <a:t>s</a:t>
            </a:r>
            <a:r>
              <a:rPr spc="60" dirty="0">
                <a:latin typeface="Times New Roman"/>
                <a:cs typeface="Times New Roman"/>
              </a:rPr>
              <a:t> </a:t>
            </a:r>
            <a:r>
              <a:rPr dirty="0">
                <a:latin typeface="Arial"/>
                <a:cs typeface="Arial"/>
              </a:rPr>
              <a:t>(ro</a:t>
            </a:r>
            <a:r>
              <a:rPr spc="-45" dirty="0">
                <a:latin typeface="Arial"/>
                <a:cs typeface="Arial"/>
              </a:rPr>
              <a:t>w</a:t>
            </a:r>
            <a:r>
              <a:rPr dirty="0">
                <a:latin typeface="Arial"/>
                <a:cs typeface="Arial"/>
              </a:rPr>
              <a:t>s)</a:t>
            </a:r>
            <a:r>
              <a:rPr spc="90" dirty="0">
                <a:latin typeface="Times New Roman"/>
                <a:cs typeface="Times New Roman"/>
              </a:rPr>
              <a:t> </a:t>
            </a:r>
            <a:r>
              <a:rPr spc="-10" dirty="0">
                <a:latin typeface="Arial"/>
                <a:cs typeface="Arial"/>
              </a:rPr>
              <a:t>to</a:t>
            </a:r>
            <a:r>
              <a:rPr spc="40" dirty="0">
                <a:latin typeface="Times New Roman"/>
                <a:cs typeface="Times New Roman"/>
              </a:rPr>
              <a:t> </a:t>
            </a:r>
            <a:r>
              <a:rPr spc="-5" dirty="0">
                <a:latin typeface="Arial"/>
                <a:cs typeface="Arial"/>
              </a:rPr>
              <a:t>h</a:t>
            </a:r>
            <a:r>
              <a:rPr spc="-10" dirty="0">
                <a:latin typeface="Arial"/>
                <a:cs typeface="Arial"/>
              </a:rPr>
              <a:t>a</a:t>
            </a:r>
            <a:r>
              <a:rPr dirty="0">
                <a:latin typeface="Arial"/>
                <a:cs typeface="Arial"/>
              </a:rPr>
              <a:t>ve</a:t>
            </a:r>
            <a:r>
              <a:rPr spc="20" dirty="0">
                <a:latin typeface="Times New Roman"/>
                <a:cs typeface="Times New Roman"/>
              </a:rPr>
              <a:t> </a:t>
            </a:r>
            <a:r>
              <a:rPr u="heavy" spc="-5" dirty="0">
                <a:solidFill>
                  <a:srgbClr val="0000FF"/>
                </a:solidFill>
                <a:latin typeface="Arial"/>
                <a:cs typeface="Arial"/>
              </a:rPr>
              <a:t>u</a:t>
            </a:r>
            <a:r>
              <a:rPr u="heavy" spc="-10" dirty="0">
                <a:solidFill>
                  <a:srgbClr val="0000FF"/>
                </a:solidFill>
                <a:latin typeface="Arial"/>
                <a:cs typeface="Arial"/>
              </a:rPr>
              <a:t>n</a:t>
            </a:r>
            <a:r>
              <a:rPr u="heavy" spc="-5" dirty="0">
                <a:solidFill>
                  <a:srgbClr val="0000FF"/>
                </a:solidFill>
                <a:latin typeface="Arial"/>
                <a:cs typeface="Arial"/>
              </a:rPr>
              <a:t>it</a:t>
            </a:r>
            <a:r>
              <a:rPr u="heavy" spc="-25" dirty="0">
                <a:solidFill>
                  <a:srgbClr val="0000FF"/>
                </a:solidFill>
                <a:latin typeface="Arial"/>
                <a:cs typeface="Arial"/>
              </a:rPr>
              <a:t> </a:t>
            </a:r>
            <a:r>
              <a:rPr u="heavy" dirty="0">
                <a:solidFill>
                  <a:srgbClr val="0000FF"/>
                </a:solidFill>
                <a:latin typeface="Arial"/>
                <a:cs typeface="Arial"/>
              </a:rPr>
              <a:t>vect</a:t>
            </a:r>
            <a:r>
              <a:rPr u="heavy" spc="-10" dirty="0">
                <a:solidFill>
                  <a:srgbClr val="0000FF"/>
                </a:solidFill>
                <a:latin typeface="Arial"/>
                <a:cs typeface="Arial"/>
              </a:rPr>
              <a:t>o</a:t>
            </a:r>
            <a:r>
              <a:rPr u="heavy" spc="-95" dirty="0">
                <a:solidFill>
                  <a:srgbClr val="0000FF"/>
                </a:solidFill>
                <a:latin typeface="Arial"/>
                <a:cs typeface="Arial"/>
              </a:rPr>
              <a:t>r</a:t>
            </a:r>
            <a:r>
              <a:rPr spc="-5" dirty="0">
                <a:latin typeface="Arial"/>
                <a:cs typeface="Arial"/>
              </a:rPr>
              <a:t>,</a:t>
            </a:r>
            <a:r>
              <a:rPr spc="55" dirty="0">
                <a:latin typeface="Times New Roman"/>
                <a:cs typeface="Times New Roman"/>
              </a:rPr>
              <a:t> </a:t>
            </a:r>
            <a:r>
              <a:rPr spc="-5" dirty="0">
                <a:latin typeface="Arial"/>
                <a:cs typeface="Arial"/>
              </a:rPr>
              <a:t>d</a:t>
            </a:r>
            <a:r>
              <a:rPr spc="-10" dirty="0">
                <a:latin typeface="Arial"/>
                <a:cs typeface="Arial"/>
              </a:rPr>
              <a:t>i</a:t>
            </a:r>
            <a:r>
              <a:rPr dirty="0">
                <a:latin typeface="Arial"/>
                <a:cs typeface="Arial"/>
              </a:rPr>
              <a:t>vi</a:t>
            </a:r>
            <a:r>
              <a:rPr spc="-10" dirty="0">
                <a:latin typeface="Arial"/>
                <a:cs typeface="Arial"/>
              </a:rPr>
              <a:t>d</a:t>
            </a:r>
            <a:r>
              <a:rPr spc="-5" dirty="0">
                <a:latin typeface="Arial"/>
                <a:cs typeface="Arial"/>
              </a:rPr>
              <a:t>i</a:t>
            </a:r>
            <a:r>
              <a:rPr spc="-10" dirty="0">
                <a:latin typeface="Arial"/>
                <a:cs typeface="Arial"/>
              </a:rPr>
              <a:t>n</a:t>
            </a:r>
            <a:r>
              <a:rPr dirty="0">
                <a:latin typeface="Arial"/>
                <a:cs typeface="Arial"/>
              </a:rPr>
              <a:t>g</a:t>
            </a:r>
            <a:r>
              <a:rPr spc="25" dirty="0">
                <a:latin typeface="Times New Roman"/>
                <a:cs typeface="Times New Roman"/>
              </a:rPr>
              <a:t> </a:t>
            </a:r>
            <a:r>
              <a:rPr dirty="0">
                <a:latin typeface="Arial"/>
                <a:cs typeface="Arial"/>
              </a:rPr>
              <a:t>va</a:t>
            </a:r>
            <a:r>
              <a:rPr spc="-10" dirty="0">
                <a:latin typeface="Arial"/>
                <a:cs typeface="Arial"/>
              </a:rPr>
              <a:t>l</a:t>
            </a:r>
            <a:r>
              <a:rPr spc="-5" dirty="0">
                <a:latin typeface="Arial"/>
                <a:cs typeface="Arial"/>
              </a:rPr>
              <a:t>u</a:t>
            </a:r>
            <a:r>
              <a:rPr spc="-10" dirty="0">
                <a:latin typeface="Arial"/>
                <a:cs typeface="Arial"/>
              </a:rPr>
              <a:t>e</a:t>
            </a:r>
            <a:r>
              <a:rPr dirty="0">
                <a:latin typeface="Arial"/>
                <a:cs typeface="Arial"/>
              </a:rPr>
              <a:t>s</a:t>
            </a:r>
            <a:r>
              <a:rPr spc="65" dirty="0">
                <a:latin typeface="Times New Roman"/>
                <a:cs typeface="Times New Roman"/>
              </a:rPr>
              <a:t> </a:t>
            </a:r>
            <a:r>
              <a:rPr spc="-5" dirty="0">
                <a:latin typeface="Arial"/>
                <a:cs typeface="Arial"/>
              </a:rPr>
              <a:t>by</a:t>
            </a:r>
            <a:endParaRPr>
              <a:latin typeface="Arial"/>
              <a:cs typeface="Arial"/>
            </a:endParaRPr>
          </a:p>
          <a:p>
            <a:pPr marL="379730">
              <a:spcBef>
                <a:spcPts val="325"/>
              </a:spcBef>
            </a:pPr>
            <a:r>
              <a:rPr dirty="0">
                <a:latin typeface="Arial"/>
                <a:cs typeface="Arial"/>
              </a:rPr>
              <a:t>vect</a:t>
            </a:r>
            <a:r>
              <a:rPr spc="-10" dirty="0">
                <a:latin typeface="Arial"/>
                <a:cs typeface="Arial"/>
              </a:rPr>
              <a:t>o</a:t>
            </a:r>
            <a:r>
              <a:rPr spc="70" dirty="0">
                <a:latin typeface="Arial"/>
                <a:cs typeface="Arial"/>
              </a:rPr>
              <a:t>r</a:t>
            </a:r>
            <a:r>
              <a:rPr spc="-40" dirty="0">
                <a:latin typeface="Arial"/>
                <a:cs typeface="Arial"/>
              </a:rPr>
              <a:t>’</a:t>
            </a:r>
            <a:r>
              <a:rPr dirty="0">
                <a:latin typeface="Arial"/>
                <a:cs typeface="Arial"/>
              </a:rPr>
              <a:t>s</a:t>
            </a:r>
            <a:r>
              <a:rPr spc="-10" dirty="0">
                <a:latin typeface="Arial"/>
                <a:cs typeface="Arial"/>
              </a:rPr>
              <a:t> </a:t>
            </a:r>
            <a:r>
              <a:rPr dirty="0">
                <a:latin typeface="Arial"/>
                <a:cs typeface="Arial"/>
              </a:rPr>
              <a:t>L</a:t>
            </a:r>
            <a:r>
              <a:rPr baseline="25462" dirty="0">
                <a:latin typeface="Arial"/>
                <a:cs typeface="Arial"/>
              </a:rPr>
              <a:t>2</a:t>
            </a:r>
            <a:r>
              <a:rPr spc="60" baseline="25462" dirty="0">
                <a:latin typeface="Times New Roman"/>
                <a:cs typeface="Times New Roman"/>
              </a:rPr>
              <a:t> </a:t>
            </a:r>
            <a:r>
              <a:rPr spc="-5" dirty="0">
                <a:latin typeface="Arial"/>
                <a:cs typeface="Arial"/>
              </a:rPr>
              <a:t>n</a:t>
            </a:r>
            <a:r>
              <a:rPr spc="-10" dirty="0">
                <a:latin typeface="Arial"/>
                <a:cs typeface="Arial"/>
              </a:rPr>
              <a:t>orm,</a:t>
            </a:r>
            <a:r>
              <a:rPr spc="20" dirty="0">
                <a:latin typeface="Times New Roman"/>
                <a:cs typeface="Times New Roman"/>
              </a:rPr>
              <a:t> </a:t>
            </a:r>
            <a:r>
              <a:rPr spc="-15" dirty="0">
                <a:latin typeface="Arial"/>
                <a:cs typeface="Arial"/>
              </a:rPr>
              <a:t>a.k.a</a:t>
            </a:r>
            <a:r>
              <a:rPr spc="-5" dirty="0">
                <a:latin typeface="Arial"/>
                <a:cs typeface="Arial"/>
              </a:rPr>
              <a:t>.</a:t>
            </a:r>
            <a:r>
              <a:rPr spc="20" dirty="0">
                <a:latin typeface="Times New Roman"/>
                <a:cs typeface="Times New Roman"/>
              </a:rPr>
              <a:t> </a:t>
            </a:r>
            <a:r>
              <a:rPr dirty="0">
                <a:latin typeface="Arial"/>
                <a:cs typeface="Arial"/>
              </a:rPr>
              <a:t>the</a:t>
            </a:r>
            <a:r>
              <a:rPr spc="20" dirty="0">
                <a:latin typeface="Times New Roman"/>
                <a:cs typeface="Times New Roman"/>
              </a:rPr>
              <a:t> </a:t>
            </a:r>
            <a:r>
              <a:rPr dirty="0">
                <a:latin typeface="Arial"/>
                <a:cs typeface="Arial"/>
              </a:rPr>
              <a:t>E</a:t>
            </a:r>
            <a:r>
              <a:rPr spc="-10" dirty="0">
                <a:latin typeface="Arial"/>
                <a:cs typeface="Arial"/>
              </a:rPr>
              <a:t>u</a:t>
            </a:r>
            <a:r>
              <a:rPr dirty="0">
                <a:latin typeface="Arial"/>
                <a:cs typeface="Arial"/>
              </a:rPr>
              <a:t>cl</a:t>
            </a:r>
            <a:r>
              <a:rPr spc="-10" dirty="0">
                <a:latin typeface="Arial"/>
                <a:cs typeface="Arial"/>
              </a:rPr>
              <a:t>i</a:t>
            </a:r>
            <a:r>
              <a:rPr spc="-5" dirty="0">
                <a:latin typeface="Arial"/>
                <a:cs typeface="Arial"/>
              </a:rPr>
              <a:t>d</a:t>
            </a:r>
            <a:r>
              <a:rPr spc="-10" dirty="0">
                <a:latin typeface="Arial"/>
                <a:cs typeface="Arial"/>
              </a:rPr>
              <a:t>e</a:t>
            </a:r>
            <a:r>
              <a:rPr spc="-5" dirty="0">
                <a:latin typeface="Arial"/>
                <a:cs typeface="Arial"/>
              </a:rPr>
              <a:t>a</a:t>
            </a:r>
            <a:r>
              <a:rPr dirty="0">
                <a:latin typeface="Arial"/>
                <a:cs typeface="Arial"/>
              </a:rPr>
              <a:t>n</a:t>
            </a:r>
            <a:r>
              <a:rPr spc="-10" dirty="0">
                <a:latin typeface="Times New Roman"/>
                <a:cs typeface="Times New Roman"/>
              </a:rPr>
              <a:t> </a:t>
            </a:r>
            <a:r>
              <a:rPr spc="-5" dirty="0">
                <a:latin typeface="Arial"/>
                <a:cs typeface="Arial"/>
              </a:rPr>
              <a:t>n</a:t>
            </a:r>
            <a:r>
              <a:rPr spc="-10" dirty="0">
                <a:latin typeface="Arial"/>
                <a:cs typeface="Arial"/>
              </a:rPr>
              <a:t>o</a:t>
            </a:r>
            <a:r>
              <a:rPr dirty="0">
                <a:latin typeface="Arial"/>
                <a:cs typeface="Arial"/>
              </a:rPr>
              <a:t>rm</a:t>
            </a:r>
            <a:endParaRPr>
              <a:latin typeface="Arial"/>
              <a:cs typeface="Arial"/>
            </a:endParaRPr>
          </a:p>
          <a:p>
            <a:pPr marL="379730" marR="5080" indent="-367030">
              <a:lnSpc>
                <a:spcPct val="135800"/>
              </a:lnSpc>
              <a:spcBef>
                <a:spcPts val="200"/>
              </a:spcBef>
              <a:buFont typeface="Arial"/>
              <a:buChar char="●"/>
              <a:tabLst>
                <a:tab pos="380365" algn="l"/>
              </a:tabLst>
            </a:pPr>
            <a:r>
              <a:rPr spc="-5" dirty="0">
                <a:latin typeface="Arial"/>
                <a:cs typeface="Arial"/>
              </a:rPr>
              <a:t>U</a:t>
            </a:r>
            <a:r>
              <a:rPr spc="-10" dirty="0">
                <a:latin typeface="Arial"/>
                <a:cs typeface="Arial"/>
              </a:rPr>
              <a:t>se</a:t>
            </a:r>
            <a:r>
              <a:rPr dirty="0">
                <a:latin typeface="Arial"/>
                <a:cs typeface="Arial"/>
              </a:rPr>
              <a:t>ful</a:t>
            </a:r>
            <a:r>
              <a:rPr spc="10" dirty="0">
                <a:latin typeface="Times New Roman"/>
                <a:cs typeface="Times New Roman"/>
              </a:rPr>
              <a:t> </a:t>
            </a:r>
            <a:r>
              <a:rPr dirty="0">
                <a:latin typeface="Arial"/>
                <a:cs typeface="Arial"/>
              </a:rPr>
              <a:t>for</a:t>
            </a:r>
            <a:r>
              <a:rPr spc="20" dirty="0">
                <a:latin typeface="Times New Roman"/>
                <a:cs typeface="Times New Roman"/>
              </a:rPr>
              <a:t> </a:t>
            </a:r>
            <a:r>
              <a:rPr spc="-10" dirty="0">
                <a:latin typeface="Arial"/>
                <a:cs typeface="Arial"/>
              </a:rPr>
              <a:t>quad</a:t>
            </a:r>
            <a:r>
              <a:rPr dirty="0">
                <a:latin typeface="Arial"/>
                <a:cs typeface="Arial"/>
              </a:rPr>
              <a:t>r</a:t>
            </a:r>
            <a:r>
              <a:rPr spc="-10" dirty="0">
                <a:latin typeface="Arial"/>
                <a:cs typeface="Arial"/>
              </a:rPr>
              <a:t>a</a:t>
            </a:r>
            <a:r>
              <a:rPr dirty="0">
                <a:latin typeface="Arial"/>
                <a:cs typeface="Arial"/>
              </a:rPr>
              <a:t>tic</a:t>
            </a:r>
            <a:r>
              <a:rPr spc="10" dirty="0">
                <a:latin typeface="Times New Roman"/>
                <a:cs typeface="Times New Roman"/>
              </a:rPr>
              <a:t> </a:t>
            </a:r>
            <a:r>
              <a:rPr dirty="0">
                <a:latin typeface="Arial"/>
                <a:cs typeface="Arial"/>
              </a:rPr>
              <a:t>form</a:t>
            </a:r>
            <a:r>
              <a:rPr spc="20" dirty="0">
                <a:latin typeface="Times New Roman"/>
                <a:cs typeface="Times New Roman"/>
              </a:rPr>
              <a:t> </a:t>
            </a:r>
            <a:r>
              <a:rPr dirty="0">
                <a:latin typeface="Arial"/>
                <a:cs typeface="Arial"/>
              </a:rPr>
              <a:t>(l</a:t>
            </a:r>
            <a:r>
              <a:rPr spc="-10" dirty="0">
                <a:latin typeface="Arial"/>
                <a:cs typeface="Arial"/>
              </a:rPr>
              <a:t>i</a:t>
            </a:r>
            <a:r>
              <a:rPr dirty="0">
                <a:latin typeface="Arial"/>
                <a:cs typeface="Arial"/>
              </a:rPr>
              <a:t>ke</a:t>
            </a:r>
            <a:r>
              <a:rPr spc="45" dirty="0">
                <a:latin typeface="Times New Roman"/>
                <a:cs typeface="Times New Roman"/>
              </a:rPr>
              <a:t> </a:t>
            </a:r>
            <a:r>
              <a:rPr spc="-10" dirty="0">
                <a:latin typeface="Arial"/>
                <a:cs typeface="Arial"/>
              </a:rPr>
              <a:t>do</a:t>
            </a:r>
            <a:r>
              <a:rPr dirty="0">
                <a:latin typeface="Arial"/>
                <a:cs typeface="Arial"/>
              </a:rPr>
              <a:t>t</a:t>
            </a:r>
            <a:r>
              <a:rPr spc="-5" dirty="0">
                <a:latin typeface="Arial"/>
                <a:cs typeface="Arial"/>
              </a:rPr>
              <a:t>-</a:t>
            </a:r>
            <a:r>
              <a:rPr spc="-10" dirty="0">
                <a:latin typeface="Arial"/>
                <a:cs typeface="Arial"/>
              </a:rPr>
              <a:t>p</a:t>
            </a:r>
            <a:r>
              <a:rPr dirty="0">
                <a:latin typeface="Arial"/>
                <a:cs typeface="Arial"/>
              </a:rPr>
              <a:t>r</a:t>
            </a:r>
            <a:r>
              <a:rPr spc="-10" dirty="0">
                <a:latin typeface="Arial"/>
                <a:cs typeface="Arial"/>
              </a:rPr>
              <a:t>odu</a:t>
            </a:r>
            <a:r>
              <a:rPr dirty="0">
                <a:latin typeface="Arial"/>
                <a:cs typeface="Arial"/>
              </a:rPr>
              <a:t>ct)</a:t>
            </a:r>
            <a:r>
              <a:rPr spc="5" dirty="0">
                <a:latin typeface="Times New Roman"/>
                <a:cs typeface="Times New Roman"/>
              </a:rPr>
              <a:t> </a:t>
            </a:r>
            <a:r>
              <a:rPr spc="-10" dirty="0">
                <a:latin typeface="Arial"/>
                <a:cs typeface="Arial"/>
              </a:rPr>
              <a:t>o</a:t>
            </a:r>
            <a:r>
              <a:rPr dirty="0">
                <a:latin typeface="Arial"/>
                <a:cs typeface="Arial"/>
              </a:rPr>
              <a:t>r</a:t>
            </a:r>
            <a:r>
              <a:rPr spc="40" dirty="0">
                <a:latin typeface="Times New Roman"/>
                <a:cs typeface="Times New Roman"/>
              </a:rPr>
              <a:t> </a:t>
            </a:r>
            <a:r>
              <a:rPr spc="-10" dirty="0">
                <a:latin typeface="Arial"/>
                <a:cs typeface="Arial"/>
              </a:rPr>
              <a:t>an</a:t>
            </a:r>
            <a:r>
              <a:rPr dirty="0">
                <a:latin typeface="Arial"/>
                <a:cs typeface="Arial"/>
              </a:rPr>
              <a:t>y</a:t>
            </a:r>
            <a:r>
              <a:rPr spc="25" dirty="0">
                <a:latin typeface="Times New Roman"/>
                <a:cs typeface="Times New Roman"/>
              </a:rPr>
              <a:t> </a:t>
            </a:r>
            <a:r>
              <a:rPr spc="-5" dirty="0">
                <a:latin typeface="Arial"/>
                <a:cs typeface="Arial"/>
              </a:rPr>
              <a:t>ot</a:t>
            </a:r>
            <a:r>
              <a:rPr spc="-10" dirty="0">
                <a:latin typeface="Arial"/>
                <a:cs typeface="Arial"/>
              </a:rPr>
              <a:t>he</a:t>
            </a:r>
            <a:r>
              <a:rPr dirty="0">
                <a:latin typeface="Arial"/>
                <a:cs typeface="Arial"/>
              </a:rPr>
              <a:t>r</a:t>
            </a:r>
            <a:r>
              <a:rPr spc="25" dirty="0">
                <a:latin typeface="Times New Roman"/>
                <a:cs typeface="Times New Roman"/>
              </a:rPr>
              <a:t> </a:t>
            </a:r>
            <a:r>
              <a:rPr dirty="0">
                <a:latin typeface="Arial"/>
                <a:cs typeface="Arial"/>
              </a:rPr>
              <a:t>k</a:t>
            </a:r>
            <a:r>
              <a:rPr spc="-10" dirty="0">
                <a:latin typeface="Arial"/>
                <a:cs typeface="Arial"/>
              </a:rPr>
              <a:t>e</a:t>
            </a:r>
            <a:r>
              <a:rPr dirty="0">
                <a:latin typeface="Arial"/>
                <a:cs typeface="Arial"/>
              </a:rPr>
              <a:t>r</a:t>
            </a:r>
            <a:r>
              <a:rPr spc="-10" dirty="0">
                <a:latin typeface="Arial"/>
                <a:cs typeface="Arial"/>
              </a:rPr>
              <a:t>ne</a:t>
            </a:r>
            <a:r>
              <a:rPr dirty="0">
                <a:latin typeface="Arial"/>
                <a:cs typeface="Arial"/>
              </a:rPr>
              <a:t>l</a:t>
            </a:r>
            <a:r>
              <a:rPr spc="60" dirty="0">
                <a:latin typeface="Times New Roman"/>
                <a:cs typeface="Times New Roman"/>
              </a:rPr>
              <a:t> </a:t>
            </a:r>
            <a:r>
              <a:rPr dirty="0">
                <a:latin typeface="Arial"/>
                <a:cs typeface="Arial"/>
              </a:rPr>
              <a:t>to</a:t>
            </a:r>
            <a:r>
              <a:rPr spc="25" dirty="0">
                <a:latin typeface="Times New Roman"/>
                <a:cs typeface="Times New Roman"/>
              </a:rPr>
              <a:t> </a:t>
            </a:r>
            <a:r>
              <a:rPr spc="-10" dirty="0">
                <a:latin typeface="Arial"/>
                <a:cs typeface="Arial"/>
              </a:rPr>
              <a:t>quan</a:t>
            </a:r>
            <a:r>
              <a:rPr dirty="0">
                <a:latin typeface="Arial"/>
                <a:cs typeface="Arial"/>
              </a:rPr>
              <a:t>tify</a:t>
            </a:r>
            <a:r>
              <a:rPr dirty="0">
                <a:latin typeface="Times New Roman"/>
                <a:cs typeface="Times New Roman"/>
              </a:rPr>
              <a:t> </a:t>
            </a:r>
            <a:r>
              <a:rPr dirty="0">
                <a:latin typeface="Arial"/>
                <a:cs typeface="Arial"/>
              </a:rPr>
              <a:t>sim</a:t>
            </a:r>
            <a:r>
              <a:rPr spc="-10" dirty="0">
                <a:latin typeface="Arial"/>
                <a:cs typeface="Arial"/>
              </a:rPr>
              <a:t>i</a:t>
            </a:r>
            <a:r>
              <a:rPr spc="-5" dirty="0">
                <a:latin typeface="Arial"/>
                <a:cs typeface="Arial"/>
              </a:rPr>
              <a:t>l</a:t>
            </a:r>
            <a:r>
              <a:rPr spc="-10" dirty="0">
                <a:latin typeface="Arial"/>
                <a:cs typeface="Arial"/>
              </a:rPr>
              <a:t>a</a:t>
            </a:r>
            <a:r>
              <a:rPr dirty="0">
                <a:latin typeface="Arial"/>
                <a:cs typeface="Arial"/>
              </a:rPr>
              <a:t>rity</a:t>
            </a:r>
            <a:r>
              <a:rPr spc="55" dirty="0">
                <a:latin typeface="Times New Roman"/>
                <a:cs typeface="Times New Roman"/>
              </a:rPr>
              <a:t> </a:t>
            </a:r>
            <a:r>
              <a:rPr spc="-15" dirty="0">
                <a:latin typeface="Arial"/>
                <a:cs typeface="Arial"/>
              </a:rPr>
              <a:t>o</a:t>
            </a:r>
            <a:r>
              <a:rPr spc="-5" dirty="0">
                <a:latin typeface="Arial"/>
                <a:cs typeface="Arial"/>
              </a:rPr>
              <a:t>f</a:t>
            </a:r>
            <a:r>
              <a:rPr spc="25" dirty="0">
                <a:latin typeface="Times New Roman"/>
                <a:cs typeface="Times New Roman"/>
              </a:rPr>
              <a:t> </a:t>
            </a:r>
            <a:r>
              <a:rPr spc="-5" dirty="0">
                <a:latin typeface="Arial"/>
                <a:cs typeface="Arial"/>
              </a:rPr>
              <a:t>p</a:t>
            </a:r>
            <a:r>
              <a:rPr spc="-10" dirty="0">
                <a:latin typeface="Arial"/>
                <a:cs typeface="Arial"/>
              </a:rPr>
              <a:t>a</a:t>
            </a:r>
            <a:r>
              <a:rPr spc="-5" dirty="0">
                <a:latin typeface="Arial"/>
                <a:cs typeface="Arial"/>
              </a:rPr>
              <a:t>ir</a:t>
            </a:r>
            <a:r>
              <a:rPr dirty="0">
                <a:latin typeface="Arial"/>
                <a:cs typeface="Arial"/>
              </a:rPr>
              <a:t>s</a:t>
            </a:r>
            <a:r>
              <a:rPr spc="40" dirty="0">
                <a:latin typeface="Times New Roman"/>
                <a:cs typeface="Times New Roman"/>
              </a:rPr>
              <a:t> </a:t>
            </a:r>
            <a:r>
              <a:rPr spc="-15" dirty="0">
                <a:latin typeface="Arial"/>
                <a:cs typeface="Arial"/>
              </a:rPr>
              <a:t>o</a:t>
            </a:r>
            <a:r>
              <a:rPr spc="-5" dirty="0">
                <a:latin typeface="Arial"/>
                <a:cs typeface="Arial"/>
              </a:rPr>
              <a:t>f</a:t>
            </a:r>
            <a:r>
              <a:rPr spc="25" dirty="0">
                <a:latin typeface="Times New Roman"/>
                <a:cs typeface="Times New Roman"/>
              </a:rPr>
              <a:t> </a:t>
            </a:r>
            <a:r>
              <a:rPr dirty="0">
                <a:latin typeface="Arial"/>
                <a:cs typeface="Arial"/>
              </a:rPr>
              <a:t>sam</a:t>
            </a:r>
            <a:r>
              <a:rPr spc="-10" dirty="0">
                <a:latin typeface="Arial"/>
                <a:cs typeface="Arial"/>
              </a:rPr>
              <a:t>p</a:t>
            </a:r>
            <a:r>
              <a:rPr spc="-5" dirty="0">
                <a:latin typeface="Arial"/>
                <a:cs typeface="Arial"/>
              </a:rPr>
              <a:t>l</a:t>
            </a:r>
            <a:r>
              <a:rPr spc="-10" dirty="0">
                <a:latin typeface="Arial"/>
                <a:cs typeface="Arial"/>
              </a:rPr>
              <a:t>es.</a:t>
            </a:r>
            <a:r>
              <a:rPr spc="35" dirty="0">
                <a:latin typeface="Times New Roman"/>
                <a:cs typeface="Times New Roman"/>
              </a:rPr>
              <a:t> </a:t>
            </a:r>
            <a:r>
              <a:rPr spc="-5" dirty="0">
                <a:latin typeface="Arial"/>
                <a:cs typeface="Arial"/>
              </a:rPr>
              <a:t>Th</a:t>
            </a:r>
            <a:r>
              <a:rPr spc="-10" dirty="0">
                <a:latin typeface="Arial"/>
                <a:cs typeface="Arial"/>
              </a:rPr>
              <a:t>i</a:t>
            </a:r>
            <a:r>
              <a:rPr dirty="0">
                <a:latin typeface="Arial"/>
                <a:cs typeface="Arial"/>
              </a:rPr>
              <a:t>s</a:t>
            </a:r>
            <a:r>
              <a:rPr spc="15" dirty="0">
                <a:latin typeface="Times New Roman"/>
                <a:cs typeface="Times New Roman"/>
              </a:rPr>
              <a:t> </a:t>
            </a:r>
            <a:r>
              <a:rPr spc="-5" dirty="0">
                <a:latin typeface="Arial"/>
                <a:cs typeface="Arial"/>
              </a:rPr>
              <a:t>ass</a:t>
            </a:r>
            <a:r>
              <a:rPr spc="-10" dirty="0">
                <a:latin typeface="Arial"/>
                <a:cs typeface="Arial"/>
              </a:rPr>
              <a:t>u</a:t>
            </a:r>
            <a:r>
              <a:rPr dirty="0">
                <a:latin typeface="Arial"/>
                <a:cs typeface="Arial"/>
              </a:rPr>
              <a:t>mpti</a:t>
            </a:r>
            <a:r>
              <a:rPr spc="-10" dirty="0">
                <a:latin typeface="Arial"/>
                <a:cs typeface="Arial"/>
              </a:rPr>
              <a:t>o</a:t>
            </a:r>
            <a:r>
              <a:rPr dirty="0">
                <a:latin typeface="Arial"/>
                <a:cs typeface="Arial"/>
              </a:rPr>
              <a:t>n</a:t>
            </a:r>
            <a:r>
              <a:rPr spc="10" dirty="0">
                <a:latin typeface="Times New Roman"/>
                <a:cs typeface="Times New Roman"/>
              </a:rPr>
              <a:t> </a:t>
            </a:r>
            <a:r>
              <a:rPr spc="-5" dirty="0">
                <a:latin typeface="Arial"/>
                <a:cs typeface="Arial"/>
              </a:rPr>
              <a:t>i</a:t>
            </a:r>
            <a:r>
              <a:rPr dirty="0">
                <a:latin typeface="Arial"/>
                <a:cs typeface="Arial"/>
              </a:rPr>
              <a:t>s</a:t>
            </a:r>
            <a:r>
              <a:rPr spc="25" dirty="0">
                <a:latin typeface="Times New Roman"/>
                <a:cs typeface="Times New Roman"/>
              </a:rPr>
              <a:t> </a:t>
            </a:r>
            <a:r>
              <a:rPr dirty="0">
                <a:latin typeface="Arial"/>
                <a:cs typeface="Arial"/>
              </a:rPr>
              <a:t>the</a:t>
            </a:r>
            <a:r>
              <a:rPr spc="35" dirty="0">
                <a:latin typeface="Times New Roman"/>
                <a:cs typeface="Times New Roman"/>
              </a:rPr>
              <a:t> </a:t>
            </a:r>
            <a:r>
              <a:rPr spc="-5" dirty="0">
                <a:latin typeface="Arial"/>
                <a:cs typeface="Arial"/>
              </a:rPr>
              <a:t>b</a:t>
            </a:r>
            <a:r>
              <a:rPr spc="-10" dirty="0">
                <a:latin typeface="Arial"/>
                <a:cs typeface="Arial"/>
              </a:rPr>
              <a:t>a</a:t>
            </a:r>
            <a:r>
              <a:rPr dirty="0">
                <a:latin typeface="Arial"/>
                <a:cs typeface="Arial"/>
              </a:rPr>
              <a:t>se</a:t>
            </a:r>
            <a:r>
              <a:rPr spc="25" dirty="0">
                <a:latin typeface="Times New Roman"/>
                <a:cs typeface="Times New Roman"/>
              </a:rPr>
              <a:t> </a:t>
            </a:r>
            <a:r>
              <a:rPr spc="-15" dirty="0">
                <a:latin typeface="Arial"/>
                <a:cs typeface="Arial"/>
              </a:rPr>
              <a:t>o</a:t>
            </a:r>
            <a:r>
              <a:rPr spc="-5" dirty="0">
                <a:latin typeface="Arial"/>
                <a:cs typeface="Arial"/>
              </a:rPr>
              <a:t>f</a:t>
            </a:r>
            <a:r>
              <a:rPr spc="40" dirty="0">
                <a:latin typeface="Times New Roman"/>
                <a:cs typeface="Times New Roman"/>
              </a:rPr>
              <a:t> </a:t>
            </a:r>
            <a:r>
              <a:rPr dirty="0">
                <a:latin typeface="Arial"/>
                <a:cs typeface="Arial"/>
              </a:rPr>
              <a:t>the</a:t>
            </a:r>
            <a:r>
              <a:rPr spc="25" dirty="0">
                <a:latin typeface="Times New Roman"/>
                <a:cs typeface="Times New Roman"/>
              </a:rPr>
              <a:t> </a:t>
            </a:r>
            <a:r>
              <a:rPr b="1" spc="-114" dirty="0">
                <a:latin typeface="Arial"/>
                <a:cs typeface="Arial"/>
              </a:rPr>
              <a:t>V</a:t>
            </a:r>
            <a:r>
              <a:rPr b="1" spc="-5" dirty="0">
                <a:latin typeface="Arial"/>
                <a:cs typeface="Arial"/>
              </a:rPr>
              <a:t>e</a:t>
            </a:r>
            <a:r>
              <a:rPr b="1" spc="-10" dirty="0">
                <a:latin typeface="Arial"/>
                <a:cs typeface="Arial"/>
              </a:rPr>
              <a:t>c</a:t>
            </a:r>
            <a:r>
              <a:rPr b="1" dirty="0">
                <a:latin typeface="Arial"/>
                <a:cs typeface="Arial"/>
              </a:rPr>
              <a:t>tor</a:t>
            </a:r>
            <a:r>
              <a:rPr b="1" dirty="0">
                <a:latin typeface="Times New Roman"/>
                <a:cs typeface="Times New Roman"/>
              </a:rPr>
              <a:t> </a:t>
            </a:r>
            <a:r>
              <a:rPr b="1" dirty="0">
                <a:latin typeface="Arial"/>
                <a:cs typeface="Arial"/>
              </a:rPr>
              <a:t>Spa</a:t>
            </a:r>
            <a:r>
              <a:rPr b="1" spc="-10" dirty="0">
                <a:latin typeface="Arial"/>
                <a:cs typeface="Arial"/>
              </a:rPr>
              <a:t>c</a:t>
            </a:r>
            <a:r>
              <a:rPr b="1" dirty="0">
                <a:latin typeface="Arial"/>
                <a:cs typeface="Arial"/>
              </a:rPr>
              <a:t>e</a:t>
            </a:r>
            <a:r>
              <a:rPr b="1" spc="10" dirty="0">
                <a:latin typeface="Times New Roman"/>
                <a:cs typeface="Times New Roman"/>
              </a:rPr>
              <a:t> </a:t>
            </a:r>
            <a:r>
              <a:rPr b="1" spc="-15" dirty="0">
                <a:latin typeface="Arial"/>
                <a:cs typeface="Arial"/>
              </a:rPr>
              <a:t>Mo</a:t>
            </a:r>
            <a:r>
              <a:rPr b="1" spc="-10" dirty="0">
                <a:latin typeface="Arial"/>
                <a:cs typeface="Arial"/>
              </a:rPr>
              <a:t>d</a:t>
            </a:r>
            <a:r>
              <a:rPr b="1" spc="-15" dirty="0">
                <a:latin typeface="Arial"/>
                <a:cs typeface="Arial"/>
              </a:rPr>
              <a:t>e</a:t>
            </a:r>
            <a:r>
              <a:rPr b="1" spc="-5" dirty="0">
                <a:latin typeface="Arial"/>
                <a:cs typeface="Arial"/>
              </a:rPr>
              <a:t>l</a:t>
            </a:r>
            <a:r>
              <a:rPr b="1" spc="45" dirty="0">
                <a:latin typeface="Times New Roman"/>
                <a:cs typeface="Times New Roman"/>
              </a:rPr>
              <a:t> </a:t>
            </a:r>
            <a:r>
              <a:rPr spc="-5" dirty="0">
                <a:latin typeface="Arial"/>
                <a:cs typeface="Arial"/>
              </a:rPr>
              <a:t>ofte</a:t>
            </a:r>
            <a:r>
              <a:rPr dirty="0">
                <a:latin typeface="Arial"/>
                <a:cs typeface="Arial"/>
              </a:rPr>
              <a:t>n</a:t>
            </a:r>
            <a:r>
              <a:rPr spc="10" dirty="0">
                <a:latin typeface="Times New Roman"/>
                <a:cs typeface="Times New Roman"/>
              </a:rPr>
              <a:t> </a:t>
            </a:r>
            <a:r>
              <a:rPr spc="-5" dirty="0">
                <a:latin typeface="Arial"/>
                <a:cs typeface="Arial"/>
              </a:rPr>
              <a:t>us</a:t>
            </a:r>
            <a:r>
              <a:rPr spc="-10" dirty="0">
                <a:latin typeface="Arial"/>
                <a:cs typeface="Arial"/>
              </a:rPr>
              <a:t>e</a:t>
            </a:r>
            <a:r>
              <a:rPr dirty="0">
                <a:latin typeface="Arial"/>
                <a:cs typeface="Arial"/>
              </a:rPr>
              <a:t>d</a:t>
            </a:r>
            <a:r>
              <a:rPr spc="35" dirty="0">
                <a:latin typeface="Times New Roman"/>
                <a:cs typeface="Times New Roman"/>
              </a:rPr>
              <a:t> </a:t>
            </a:r>
            <a:r>
              <a:rPr spc="-5" dirty="0">
                <a:latin typeface="Arial"/>
                <a:cs typeface="Arial"/>
              </a:rPr>
              <a:t>i</a:t>
            </a:r>
            <a:r>
              <a:rPr dirty="0">
                <a:latin typeface="Arial"/>
                <a:cs typeface="Arial"/>
              </a:rPr>
              <a:t>n</a:t>
            </a:r>
            <a:r>
              <a:rPr spc="30" dirty="0">
                <a:latin typeface="Times New Roman"/>
                <a:cs typeface="Times New Roman"/>
              </a:rPr>
              <a:t> </a:t>
            </a:r>
            <a:r>
              <a:rPr b="1" dirty="0">
                <a:latin typeface="Arial"/>
                <a:cs typeface="Arial"/>
              </a:rPr>
              <a:t>te</a:t>
            </a:r>
            <a:r>
              <a:rPr b="1" spc="-10" dirty="0">
                <a:latin typeface="Arial"/>
                <a:cs typeface="Arial"/>
              </a:rPr>
              <a:t>x</a:t>
            </a:r>
            <a:r>
              <a:rPr b="1" dirty="0">
                <a:latin typeface="Arial"/>
                <a:cs typeface="Arial"/>
              </a:rPr>
              <a:t>t</a:t>
            </a:r>
            <a:r>
              <a:rPr b="1" spc="50" dirty="0">
                <a:latin typeface="Times New Roman"/>
                <a:cs typeface="Times New Roman"/>
              </a:rPr>
              <a:t> </a:t>
            </a:r>
            <a:r>
              <a:rPr b="1" spc="-5" dirty="0">
                <a:latin typeface="Arial"/>
                <a:cs typeface="Arial"/>
              </a:rPr>
              <a:t>cl</a:t>
            </a:r>
            <a:r>
              <a:rPr b="1" spc="-10" dirty="0">
                <a:latin typeface="Arial"/>
                <a:cs typeface="Arial"/>
              </a:rPr>
              <a:t>a</a:t>
            </a:r>
            <a:r>
              <a:rPr b="1" spc="-5" dirty="0">
                <a:latin typeface="Arial"/>
                <a:cs typeface="Arial"/>
              </a:rPr>
              <a:t>s</a:t>
            </a:r>
            <a:r>
              <a:rPr b="1" spc="-10" dirty="0">
                <a:latin typeface="Arial"/>
                <a:cs typeface="Arial"/>
              </a:rPr>
              <a:t>sif</a:t>
            </a:r>
            <a:r>
              <a:rPr b="1" dirty="0">
                <a:latin typeface="Arial"/>
                <a:cs typeface="Arial"/>
              </a:rPr>
              <a:t>i</a:t>
            </a:r>
            <a:r>
              <a:rPr b="1" spc="-5" dirty="0">
                <a:latin typeface="Arial"/>
                <a:cs typeface="Arial"/>
              </a:rPr>
              <a:t>c</a:t>
            </a:r>
            <a:r>
              <a:rPr b="1" spc="-10" dirty="0">
                <a:latin typeface="Arial"/>
                <a:cs typeface="Arial"/>
              </a:rPr>
              <a:t>ation</a:t>
            </a:r>
            <a:r>
              <a:rPr b="1" spc="-5" dirty="0">
                <a:latin typeface="Times New Roman"/>
                <a:cs typeface="Times New Roman"/>
              </a:rPr>
              <a:t> </a:t>
            </a:r>
            <a:r>
              <a:rPr b="1" spc="-20" dirty="0">
                <a:latin typeface="Arial"/>
                <a:cs typeface="Arial"/>
              </a:rPr>
              <a:t>an</a:t>
            </a:r>
            <a:r>
              <a:rPr b="1" spc="-15" dirty="0">
                <a:latin typeface="Arial"/>
                <a:cs typeface="Arial"/>
              </a:rPr>
              <a:t>d</a:t>
            </a:r>
            <a:r>
              <a:rPr b="1" spc="20" dirty="0">
                <a:latin typeface="Times New Roman"/>
                <a:cs typeface="Times New Roman"/>
              </a:rPr>
              <a:t> </a:t>
            </a:r>
            <a:r>
              <a:rPr b="1" spc="-5" dirty="0">
                <a:latin typeface="Arial"/>
                <a:cs typeface="Arial"/>
              </a:rPr>
              <a:t>cluste</a:t>
            </a:r>
            <a:r>
              <a:rPr b="1" spc="-15" dirty="0">
                <a:latin typeface="Arial"/>
                <a:cs typeface="Arial"/>
              </a:rPr>
              <a:t>ring</a:t>
            </a:r>
            <a:r>
              <a:rPr b="1" spc="-20" dirty="0">
                <a:latin typeface="Times New Roman"/>
                <a:cs typeface="Times New Roman"/>
              </a:rPr>
              <a:t> </a:t>
            </a:r>
            <a:r>
              <a:rPr dirty="0">
                <a:latin typeface="Arial"/>
                <a:cs typeface="Arial"/>
              </a:rPr>
              <a:t>co</a:t>
            </a:r>
            <a:r>
              <a:rPr spc="-10" dirty="0">
                <a:latin typeface="Arial"/>
                <a:cs typeface="Arial"/>
              </a:rPr>
              <a:t>nte</a:t>
            </a:r>
            <a:r>
              <a:rPr spc="-25" dirty="0">
                <a:latin typeface="Arial"/>
                <a:cs typeface="Arial"/>
              </a:rPr>
              <a:t>x</a:t>
            </a:r>
            <a:r>
              <a:rPr spc="-10" dirty="0">
                <a:latin typeface="Arial"/>
                <a:cs typeface="Arial"/>
              </a:rPr>
              <a:t>ts</a:t>
            </a:r>
            <a:endParaRPr>
              <a:latin typeface="Arial"/>
              <a:cs typeface="Arial"/>
            </a:endParaRPr>
          </a:p>
        </p:txBody>
      </p:sp>
      <p:sp>
        <p:nvSpPr>
          <p:cNvPr id="6" name="object 6"/>
          <p:cNvSpPr txBox="1">
            <a:spLocks noGrp="1"/>
          </p:cNvSpPr>
          <p:nvPr>
            <p:ph type="title"/>
          </p:nvPr>
        </p:nvSpPr>
        <p:spPr>
          <a:xfrm>
            <a:off x="2133600" y="274686"/>
            <a:ext cx="10972800" cy="1188055"/>
          </a:xfrm>
          <a:prstGeom prst="rect">
            <a:avLst/>
          </a:prstGeom>
        </p:spPr>
        <p:txBody>
          <a:bodyPr vert="horz" wrap="square" lIns="0" tIns="830363" rIns="0" bIns="0" rtlCol="0">
            <a:spAutoFit/>
          </a:bodyPr>
          <a:lstStyle/>
          <a:p>
            <a:pPr marL="374015">
              <a:lnSpc>
                <a:spcPts val="2860"/>
              </a:lnSpc>
            </a:pPr>
            <a:r>
              <a:rPr sz="2400" b="0" spc="-45" dirty="0">
                <a:solidFill>
                  <a:srgbClr val="1F2528"/>
                </a:solidFill>
                <a:latin typeface="Trebuchet MS"/>
                <a:cs typeface="Trebuchet MS"/>
              </a:rPr>
              <a:t>N</a:t>
            </a:r>
            <a:r>
              <a:rPr sz="2400" b="0" spc="-70" dirty="0">
                <a:solidFill>
                  <a:srgbClr val="1F2528"/>
                </a:solidFill>
                <a:latin typeface="Trebuchet MS"/>
                <a:cs typeface="Trebuchet MS"/>
              </a:rPr>
              <a:t>o</a:t>
            </a:r>
            <a:r>
              <a:rPr sz="2400" b="0" spc="-55" dirty="0">
                <a:solidFill>
                  <a:srgbClr val="1F2528"/>
                </a:solidFill>
                <a:latin typeface="Trebuchet MS"/>
                <a:cs typeface="Trebuchet MS"/>
              </a:rPr>
              <a:t>r</a:t>
            </a:r>
            <a:r>
              <a:rPr sz="2400" b="0" spc="-50" dirty="0">
                <a:solidFill>
                  <a:srgbClr val="1F2528"/>
                </a:solidFill>
                <a:latin typeface="Trebuchet MS"/>
                <a:cs typeface="Trebuchet MS"/>
              </a:rPr>
              <a:t>ma</a:t>
            </a:r>
            <a:r>
              <a:rPr sz="2400" b="0" spc="-60" dirty="0">
                <a:solidFill>
                  <a:srgbClr val="1F2528"/>
                </a:solidFill>
                <a:latin typeface="Trebuchet MS"/>
                <a:cs typeface="Trebuchet MS"/>
              </a:rPr>
              <a:t>l</a:t>
            </a:r>
            <a:r>
              <a:rPr sz="2400" b="0" spc="-50" dirty="0">
                <a:solidFill>
                  <a:srgbClr val="1F2528"/>
                </a:solidFill>
                <a:latin typeface="Trebuchet MS"/>
                <a:cs typeface="Trebuchet MS"/>
              </a:rPr>
              <a:t>i</a:t>
            </a:r>
            <a:r>
              <a:rPr sz="2400" b="0" spc="-65" dirty="0">
                <a:solidFill>
                  <a:srgbClr val="1F2528"/>
                </a:solidFill>
                <a:latin typeface="Trebuchet MS"/>
                <a:cs typeface="Trebuchet MS"/>
              </a:rPr>
              <a:t>z</a:t>
            </a:r>
            <a:r>
              <a:rPr sz="2400" b="0" spc="-50" dirty="0">
                <a:solidFill>
                  <a:srgbClr val="1F2528"/>
                </a:solidFill>
                <a:latin typeface="Trebuchet MS"/>
                <a:cs typeface="Trebuchet MS"/>
              </a:rPr>
              <a:t>a</a:t>
            </a:r>
            <a:r>
              <a:rPr sz="2400" b="0" spc="-55" dirty="0">
                <a:solidFill>
                  <a:srgbClr val="1F2528"/>
                </a:solidFill>
                <a:latin typeface="Trebuchet MS"/>
                <a:cs typeface="Trebuchet MS"/>
              </a:rPr>
              <a:t>t</a:t>
            </a:r>
            <a:r>
              <a:rPr sz="2400" b="0" spc="-50" dirty="0">
                <a:solidFill>
                  <a:srgbClr val="1F2528"/>
                </a:solidFill>
                <a:latin typeface="Trebuchet MS"/>
                <a:cs typeface="Trebuchet MS"/>
              </a:rPr>
              <a:t>i</a:t>
            </a:r>
            <a:r>
              <a:rPr sz="2400" b="0" spc="-70" dirty="0">
                <a:solidFill>
                  <a:srgbClr val="1F2528"/>
                </a:solidFill>
                <a:latin typeface="Trebuchet MS"/>
                <a:cs typeface="Trebuchet MS"/>
              </a:rPr>
              <a:t>o</a:t>
            </a:r>
            <a:r>
              <a:rPr sz="2400" b="0" dirty="0">
                <a:solidFill>
                  <a:srgbClr val="1F2528"/>
                </a:solidFill>
                <a:latin typeface="Trebuchet MS"/>
                <a:cs typeface="Trebuchet MS"/>
              </a:rPr>
              <a:t>n</a:t>
            </a:r>
            <a:endParaRPr sz="2400">
              <a:latin typeface="Trebuchet MS"/>
              <a:cs typeface="Trebuchet MS"/>
            </a:endParaRPr>
          </a:p>
        </p:txBody>
      </p:sp>
      <p:sp>
        <p:nvSpPr>
          <p:cNvPr id="7" name="object 7"/>
          <p:cNvSpPr/>
          <p:nvPr/>
        </p:nvSpPr>
        <p:spPr>
          <a:xfrm>
            <a:off x="10010150" y="5324666"/>
            <a:ext cx="657846" cy="65784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842669" y="1031938"/>
            <a:ext cx="489825" cy="485723"/>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7788027" y="4096550"/>
            <a:ext cx="1438275" cy="215444"/>
          </a:xfrm>
          <a:prstGeom prst="rect">
            <a:avLst/>
          </a:prstGeom>
        </p:spPr>
        <p:txBody>
          <a:bodyPr vert="horz" wrap="square" lIns="0" tIns="0" rIns="0" bIns="0" rtlCol="0">
            <a:spAutoFit/>
          </a:bodyPr>
          <a:lstStyle/>
          <a:p>
            <a:pPr marL="12700"/>
            <a:r>
              <a:rPr sz="1400" spc="-10" dirty="0">
                <a:latin typeface="Arial"/>
                <a:cs typeface="Arial"/>
              </a:rPr>
              <a:t>N</a:t>
            </a:r>
            <a:r>
              <a:rPr sz="1400" spc="-5" dirty="0">
                <a:latin typeface="Arial"/>
                <a:cs typeface="Arial"/>
              </a:rPr>
              <a:t>or</a:t>
            </a:r>
            <a:r>
              <a:rPr sz="1400" spc="-10" dirty="0">
                <a:latin typeface="Arial"/>
                <a:cs typeface="Arial"/>
              </a:rPr>
              <a:t>m</a:t>
            </a:r>
            <a:r>
              <a:rPr sz="1400" spc="-5" dirty="0">
                <a:latin typeface="Arial"/>
                <a:cs typeface="Arial"/>
              </a:rPr>
              <a:t>a</a:t>
            </a:r>
            <a:r>
              <a:rPr sz="1400" spc="-15" dirty="0">
                <a:latin typeface="Arial"/>
                <a:cs typeface="Arial"/>
              </a:rPr>
              <a:t>l</a:t>
            </a:r>
            <a:r>
              <a:rPr sz="1400" spc="-5" dirty="0">
                <a:latin typeface="Arial"/>
                <a:cs typeface="Arial"/>
              </a:rPr>
              <a:t>i</a:t>
            </a:r>
            <a:r>
              <a:rPr sz="1400" spc="-10" dirty="0">
                <a:latin typeface="Arial"/>
                <a:cs typeface="Arial"/>
              </a:rPr>
              <a:t>z</a:t>
            </a:r>
            <a:r>
              <a:rPr sz="1400" spc="-15" dirty="0">
                <a:latin typeface="Arial"/>
                <a:cs typeface="Arial"/>
              </a:rPr>
              <a:t>e</a:t>
            </a:r>
            <a:r>
              <a:rPr sz="1400" dirty="0">
                <a:latin typeface="Arial"/>
                <a:cs typeface="Arial"/>
              </a:rPr>
              <a:t>d</a:t>
            </a:r>
            <a:r>
              <a:rPr sz="1400" spc="-100" dirty="0">
                <a:latin typeface="Times New Roman"/>
                <a:cs typeface="Times New Roman"/>
              </a:rPr>
              <a:t> </a:t>
            </a:r>
            <a:r>
              <a:rPr sz="1400" spc="-20" dirty="0">
                <a:latin typeface="Arial"/>
                <a:cs typeface="Arial"/>
              </a:rPr>
              <a:t>v</a:t>
            </a:r>
            <a:r>
              <a:rPr sz="1400" spc="-5" dirty="0">
                <a:latin typeface="Arial"/>
                <a:cs typeface="Arial"/>
              </a:rPr>
              <a:t>e</a:t>
            </a:r>
            <a:r>
              <a:rPr sz="1400" dirty="0">
                <a:latin typeface="Arial"/>
                <a:cs typeface="Arial"/>
              </a:rPr>
              <a:t>ct</a:t>
            </a:r>
            <a:r>
              <a:rPr sz="1400" spc="-5" dirty="0">
                <a:latin typeface="Arial"/>
                <a:cs typeface="Arial"/>
              </a:rPr>
              <a:t>or</a:t>
            </a:r>
            <a:endParaRPr sz="1400">
              <a:latin typeface="Arial"/>
              <a:cs typeface="Arial"/>
            </a:endParaRPr>
          </a:p>
        </p:txBody>
      </p:sp>
      <p:sp>
        <p:nvSpPr>
          <p:cNvPr id="10" name="object 10"/>
          <p:cNvSpPr/>
          <p:nvPr/>
        </p:nvSpPr>
        <p:spPr>
          <a:xfrm>
            <a:off x="7791969" y="3627412"/>
            <a:ext cx="1303401" cy="40547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7720335" y="5100917"/>
            <a:ext cx="1575435" cy="215444"/>
          </a:xfrm>
          <a:prstGeom prst="rect">
            <a:avLst/>
          </a:prstGeom>
        </p:spPr>
        <p:txBody>
          <a:bodyPr vert="horz" wrap="square" lIns="0" tIns="0" rIns="0" bIns="0" rtlCol="0">
            <a:spAutoFit/>
          </a:bodyPr>
          <a:lstStyle/>
          <a:p>
            <a:pPr marL="12700"/>
            <a:r>
              <a:rPr sz="1400" dirty="0">
                <a:latin typeface="Arial"/>
                <a:cs typeface="Arial"/>
              </a:rPr>
              <a:t>Euc</a:t>
            </a:r>
            <a:r>
              <a:rPr sz="1400" spc="-5" dirty="0">
                <a:latin typeface="Arial"/>
                <a:cs typeface="Arial"/>
              </a:rPr>
              <a:t>li</a:t>
            </a:r>
            <a:r>
              <a:rPr sz="1400" spc="-15" dirty="0">
                <a:latin typeface="Arial"/>
                <a:cs typeface="Arial"/>
              </a:rPr>
              <a:t>de</a:t>
            </a:r>
            <a:r>
              <a:rPr sz="1400" spc="-5" dirty="0">
                <a:latin typeface="Arial"/>
                <a:cs typeface="Arial"/>
              </a:rPr>
              <a:t>a</a:t>
            </a:r>
            <a:r>
              <a:rPr sz="1400" dirty="0">
                <a:latin typeface="Arial"/>
                <a:cs typeface="Arial"/>
              </a:rPr>
              <a:t>n</a:t>
            </a:r>
            <a:r>
              <a:rPr sz="1400" spc="-25" dirty="0">
                <a:latin typeface="Times New Roman"/>
                <a:cs typeface="Times New Roman"/>
              </a:rPr>
              <a:t> </a:t>
            </a:r>
            <a:r>
              <a:rPr sz="1400" dirty="0">
                <a:latin typeface="Arial"/>
                <a:cs typeface="Arial"/>
              </a:rPr>
              <a:t>(L</a:t>
            </a:r>
            <a:r>
              <a:rPr sz="1350" baseline="24691" dirty="0">
                <a:latin typeface="Arial"/>
                <a:cs typeface="Arial"/>
              </a:rPr>
              <a:t>2</a:t>
            </a:r>
            <a:r>
              <a:rPr sz="1400" dirty="0">
                <a:latin typeface="Arial"/>
                <a:cs typeface="Arial"/>
              </a:rPr>
              <a:t>)</a:t>
            </a:r>
            <a:r>
              <a:rPr sz="1400" spc="-40" dirty="0">
                <a:latin typeface="Times New Roman"/>
                <a:cs typeface="Times New Roman"/>
              </a:rPr>
              <a:t> </a:t>
            </a:r>
            <a:r>
              <a:rPr sz="1400" spc="-5" dirty="0">
                <a:latin typeface="Arial"/>
                <a:cs typeface="Arial"/>
              </a:rPr>
              <a:t>norm</a:t>
            </a:r>
            <a:endParaRPr sz="1400">
              <a:latin typeface="Arial"/>
              <a:cs typeface="Arial"/>
            </a:endParaRPr>
          </a:p>
        </p:txBody>
      </p:sp>
      <p:sp>
        <p:nvSpPr>
          <p:cNvPr id="12" name="object 12"/>
          <p:cNvSpPr/>
          <p:nvPr/>
        </p:nvSpPr>
        <p:spPr>
          <a:xfrm>
            <a:off x="6829166" y="4636009"/>
            <a:ext cx="3228990" cy="371475"/>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2030249" y="3545727"/>
            <a:ext cx="4535027" cy="2093085"/>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LP | Text Vectorization. How machines turn text into numbers to… | by  Diego Lopez Yse | Medium">
            <a:extLst>
              <a:ext uri="{FF2B5EF4-FFF2-40B4-BE49-F238E27FC236}">
                <a16:creationId xmlns:a16="http://schemas.microsoft.com/office/drawing/2014/main" id="{B582AAAF-7DB1-18C9-2280-4D570DF5F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3" y="0"/>
            <a:ext cx="10555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4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F7670-8118-ADB5-9AB2-C526124548B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E14E688-3D6C-B879-E246-68BEE2B98A41}"/>
              </a:ext>
            </a:extLst>
          </p:cNvPr>
          <p:cNvSpPr>
            <a:spLocks noGrp="1"/>
          </p:cNvSpPr>
          <p:nvPr>
            <p:ph type="body" idx="1"/>
          </p:nvPr>
        </p:nvSpPr>
        <p:spPr/>
        <p:txBody>
          <a:bodyPr/>
          <a:lstStyle/>
          <a:p>
            <a:endParaRPr lang="en-US"/>
          </a:p>
        </p:txBody>
      </p:sp>
      <p:pic>
        <p:nvPicPr>
          <p:cNvPr id="19458" name="Picture 2" descr="AI for web devs part 1: Introduction to Vector Embeddings | by Duncan maina  | Medium">
            <a:extLst>
              <a:ext uri="{FF2B5EF4-FFF2-40B4-BE49-F238E27FC236}">
                <a16:creationId xmlns:a16="http://schemas.microsoft.com/office/drawing/2014/main" id="{AD040FDF-EC69-ECA0-8DC3-B63FD9B3B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121920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451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857250"/>
          </a:xfrm>
          <a:custGeom>
            <a:avLst/>
            <a:gdLst/>
            <a:ahLst/>
            <a:cxnLst/>
            <a:rect l="l" t="t" r="r" b="b"/>
            <a:pathLst>
              <a:path w="9144000" h="857250">
                <a:moveTo>
                  <a:pt x="0" y="857237"/>
                </a:moveTo>
                <a:lnTo>
                  <a:pt x="9143999" y="857237"/>
                </a:lnTo>
                <a:lnTo>
                  <a:pt x="9143999" y="0"/>
                </a:lnTo>
                <a:lnTo>
                  <a:pt x="0" y="0"/>
                </a:lnTo>
                <a:lnTo>
                  <a:pt x="0" y="857237"/>
                </a:lnTo>
                <a:close/>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p:nvPr/>
        </p:nvSpPr>
        <p:spPr>
          <a:xfrm>
            <a:off x="1524000" y="6000737"/>
            <a:ext cx="9144000" cy="857250"/>
          </a:xfrm>
          <a:custGeom>
            <a:avLst/>
            <a:gdLst/>
            <a:ahLst/>
            <a:cxnLst/>
            <a:rect l="l" t="t" r="r" b="b"/>
            <a:pathLst>
              <a:path w="9144000" h="857250">
                <a:moveTo>
                  <a:pt x="0" y="857250"/>
                </a:moveTo>
                <a:lnTo>
                  <a:pt x="9143999" y="857250"/>
                </a:lnTo>
                <a:lnTo>
                  <a:pt x="9143999" y="0"/>
                </a:lnTo>
                <a:lnTo>
                  <a:pt x="0" y="0"/>
                </a:lnTo>
                <a:lnTo>
                  <a:pt x="0" y="857250"/>
                </a:lnTo>
                <a:close/>
              </a:path>
            </a:pathLst>
          </a:custGeom>
          <a:solidFill>
            <a:srgbClr val="F2F2F2"/>
          </a:solidFill>
        </p:spPr>
        <p:txBody>
          <a:bodyPr wrap="square" lIns="0" tIns="0" rIns="0" bIns="0" rtlCol="0"/>
          <a:lstStyle/>
          <a:p>
            <a:endParaRPr>
              <a:solidFill>
                <a:prstClr val="black"/>
              </a:solidFill>
              <a:latin typeface="Calibri"/>
            </a:endParaRPr>
          </a:p>
        </p:txBody>
      </p:sp>
      <p:sp>
        <p:nvSpPr>
          <p:cNvPr id="4" name="object 4"/>
          <p:cNvSpPr/>
          <p:nvPr/>
        </p:nvSpPr>
        <p:spPr>
          <a:xfrm>
            <a:off x="1524000" y="857237"/>
            <a:ext cx="9144000" cy="5143500"/>
          </a:xfrm>
          <a:custGeom>
            <a:avLst/>
            <a:gdLst/>
            <a:ahLst/>
            <a:cxnLst/>
            <a:rect l="l" t="t" r="r" b="b"/>
            <a:pathLst>
              <a:path w="9144000" h="5143500">
                <a:moveTo>
                  <a:pt x="0" y="5143499"/>
                </a:moveTo>
                <a:lnTo>
                  <a:pt x="9143999" y="5143499"/>
                </a:lnTo>
                <a:lnTo>
                  <a:pt x="9143999" y="0"/>
                </a:lnTo>
                <a:lnTo>
                  <a:pt x="0" y="0"/>
                </a:lnTo>
                <a:lnTo>
                  <a:pt x="0" y="5143499"/>
                </a:lnTo>
                <a:close/>
              </a:path>
            </a:pathLst>
          </a:custGeom>
          <a:solidFill>
            <a:srgbClr val="FFE498"/>
          </a:solidFill>
        </p:spPr>
        <p:txBody>
          <a:bodyPr wrap="square" lIns="0" tIns="0" rIns="0" bIns="0" rtlCol="0"/>
          <a:lstStyle/>
          <a:p>
            <a:endParaRPr>
              <a:solidFill>
                <a:prstClr val="black"/>
              </a:solidFill>
              <a:latin typeface="Calibri"/>
            </a:endParaRPr>
          </a:p>
        </p:txBody>
      </p:sp>
      <p:sp>
        <p:nvSpPr>
          <p:cNvPr id="5" name="object 5"/>
          <p:cNvSpPr txBox="1"/>
          <p:nvPr/>
        </p:nvSpPr>
        <p:spPr>
          <a:xfrm>
            <a:off x="2615483" y="2027551"/>
            <a:ext cx="7172959" cy="2492990"/>
          </a:xfrm>
          <a:prstGeom prst="rect">
            <a:avLst/>
          </a:prstGeom>
          <a:solidFill>
            <a:srgbClr val="FFFFFF"/>
          </a:solidFill>
          <a:ln w="9523">
            <a:solidFill>
              <a:srgbClr val="424242"/>
            </a:solidFill>
          </a:ln>
        </p:spPr>
        <p:txBody>
          <a:bodyPr vert="horz" wrap="square" lIns="0" tIns="0" rIns="0" bIns="0" rtlCol="0">
            <a:spAutoFit/>
          </a:bodyPr>
          <a:lstStyle/>
          <a:p>
            <a:pPr marL="80645"/>
            <a:r>
              <a:rPr spc="-15" dirty="0">
                <a:solidFill>
                  <a:srgbClr val="44AADD"/>
                </a:solidFill>
                <a:latin typeface="Arial"/>
                <a:cs typeface="Arial"/>
              </a:rPr>
              <a:t>&gt;&gt;&gt;</a:t>
            </a:r>
            <a:r>
              <a:rPr spc="-5" dirty="0">
                <a:solidFill>
                  <a:srgbClr val="44AADD"/>
                </a:solidFill>
                <a:latin typeface="Times New Roman"/>
                <a:cs typeface="Times New Roman"/>
              </a:rPr>
              <a:t> </a:t>
            </a:r>
            <a:r>
              <a:rPr b="1" dirty="0">
                <a:solidFill>
                  <a:srgbClr val="7F0000"/>
                </a:solidFill>
                <a:latin typeface="Arial"/>
                <a:cs typeface="Arial"/>
              </a:rPr>
              <a:t>from</a:t>
            </a:r>
            <a:r>
              <a:rPr b="1" spc="50" dirty="0">
                <a:solidFill>
                  <a:srgbClr val="7F0000"/>
                </a:solidFill>
                <a:latin typeface="Times New Roman"/>
                <a:cs typeface="Times New Roman"/>
              </a:rPr>
              <a:t> </a:t>
            </a:r>
            <a:r>
              <a:rPr dirty="0">
                <a:solidFill>
                  <a:prstClr val="black"/>
                </a:solidFill>
                <a:latin typeface="Arial"/>
                <a:cs typeface="Arial"/>
              </a:rPr>
              <a:t>skl</a:t>
            </a:r>
            <a:r>
              <a:rPr spc="-10" dirty="0">
                <a:solidFill>
                  <a:prstClr val="black"/>
                </a:solidFill>
                <a:latin typeface="Arial"/>
                <a:cs typeface="Arial"/>
              </a:rPr>
              <a:t>e</a:t>
            </a:r>
            <a:r>
              <a:rPr spc="-5" dirty="0">
                <a:solidFill>
                  <a:prstClr val="black"/>
                </a:solidFill>
                <a:latin typeface="Arial"/>
                <a:cs typeface="Arial"/>
              </a:rPr>
              <a:t>ar</a:t>
            </a:r>
            <a:r>
              <a:rPr dirty="0">
                <a:solidFill>
                  <a:prstClr val="black"/>
                </a:solidFill>
                <a:latin typeface="Arial"/>
                <a:cs typeface="Arial"/>
              </a:rPr>
              <a:t>n</a:t>
            </a:r>
            <a:r>
              <a:rPr spc="70" dirty="0">
                <a:solidFill>
                  <a:prstClr val="black"/>
                </a:solidFill>
                <a:latin typeface="Times New Roman"/>
                <a:cs typeface="Times New Roman"/>
              </a:rPr>
              <a:t> </a:t>
            </a:r>
            <a:r>
              <a:rPr b="1" spc="-15" dirty="0">
                <a:solidFill>
                  <a:srgbClr val="7F0000"/>
                </a:solidFill>
                <a:latin typeface="Arial"/>
                <a:cs typeface="Arial"/>
              </a:rPr>
              <a:t>imp</a:t>
            </a:r>
            <a:r>
              <a:rPr b="1" spc="-10" dirty="0">
                <a:solidFill>
                  <a:srgbClr val="7F0000"/>
                </a:solidFill>
                <a:latin typeface="Arial"/>
                <a:cs typeface="Arial"/>
              </a:rPr>
              <a:t>o</a:t>
            </a:r>
            <a:r>
              <a:rPr b="1" spc="-5" dirty="0">
                <a:solidFill>
                  <a:srgbClr val="7F0000"/>
                </a:solidFill>
                <a:latin typeface="Arial"/>
                <a:cs typeface="Arial"/>
              </a:rPr>
              <a:t>r</a:t>
            </a:r>
            <a:r>
              <a:rPr b="1" dirty="0">
                <a:solidFill>
                  <a:srgbClr val="7F0000"/>
                </a:solidFill>
                <a:latin typeface="Arial"/>
                <a:cs typeface="Arial"/>
              </a:rPr>
              <a:t>t</a:t>
            </a:r>
            <a:r>
              <a:rPr b="1" spc="5" dirty="0">
                <a:solidFill>
                  <a:srgbClr val="7F0000"/>
                </a:solidFill>
                <a:latin typeface="Times New Roman"/>
                <a:cs typeface="Times New Roman"/>
              </a:rPr>
              <a:t> </a:t>
            </a:r>
            <a:r>
              <a:rPr spc="-5" dirty="0">
                <a:solidFill>
                  <a:prstClr val="black"/>
                </a:solidFill>
                <a:latin typeface="Arial"/>
                <a:cs typeface="Arial"/>
              </a:rPr>
              <a:t>pr</a:t>
            </a:r>
            <a:r>
              <a:rPr spc="-10" dirty="0">
                <a:solidFill>
                  <a:prstClr val="black"/>
                </a:solidFill>
                <a:latin typeface="Arial"/>
                <a:cs typeface="Arial"/>
              </a:rPr>
              <a:t>e</a:t>
            </a:r>
            <a:r>
              <a:rPr spc="-5" dirty="0">
                <a:solidFill>
                  <a:prstClr val="black"/>
                </a:solidFill>
                <a:latin typeface="Arial"/>
                <a:cs typeface="Arial"/>
              </a:rPr>
              <a:t>pr</a:t>
            </a:r>
            <a:r>
              <a:rPr spc="-10" dirty="0">
                <a:solidFill>
                  <a:prstClr val="black"/>
                </a:solidFill>
                <a:latin typeface="Arial"/>
                <a:cs typeface="Arial"/>
              </a:rPr>
              <a:t>o</a:t>
            </a:r>
            <a:r>
              <a:rPr dirty="0">
                <a:solidFill>
                  <a:prstClr val="black"/>
                </a:solidFill>
                <a:latin typeface="Arial"/>
                <a:cs typeface="Arial"/>
              </a:rPr>
              <a:t>cess</a:t>
            </a:r>
            <a:r>
              <a:rPr spc="-10" dirty="0">
                <a:solidFill>
                  <a:prstClr val="black"/>
                </a:solidFill>
                <a:latin typeface="Arial"/>
                <a:cs typeface="Arial"/>
              </a:rPr>
              <a:t>i</a:t>
            </a:r>
            <a:r>
              <a:rPr spc="-5" dirty="0">
                <a:solidFill>
                  <a:prstClr val="black"/>
                </a:solidFill>
                <a:latin typeface="Arial"/>
                <a:cs typeface="Arial"/>
              </a:rPr>
              <a:t>ng</a:t>
            </a:r>
            <a:endParaRPr>
              <a:solidFill>
                <a:prstClr val="black"/>
              </a:solidFill>
              <a:latin typeface="Arial"/>
              <a:cs typeface="Arial"/>
            </a:endParaRPr>
          </a:p>
          <a:p>
            <a:pPr marL="80645"/>
            <a:r>
              <a:rPr spc="-15" dirty="0">
                <a:solidFill>
                  <a:srgbClr val="44AADD"/>
                </a:solidFill>
                <a:latin typeface="Arial"/>
                <a:cs typeface="Arial"/>
              </a:rPr>
              <a:t>&gt;&gt;&gt;</a:t>
            </a:r>
            <a:r>
              <a:rPr spc="-5" dirty="0">
                <a:solidFill>
                  <a:srgbClr val="44AADD"/>
                </a:solidFill>
                <a:latin typeface="Times New Roman"/>
                <a:cs typeface="Times New Roman"/>
              </a:rPr>
              <a:t> </a:t>
            </a:r>
            <a:r>
              <a:rPr spc="-15" dirty="0">
                <a:solidFill>
                  <a:prstClr val="black"/>
                </a:solidFill>
                <a:latin typeface="Arial"/>
                <a:cs typeface="Arial"/>
              </a:rPr>
              <a:t>X</a:t>
            </a:r>
            <a:r>
              <a:rPr spc="50" dirty="0">
                <a:solidFill>
                  <a:prstClr val="black"/>
                </a:solidFill>
                <a:latin typeface="Times New Roman"/>
                <a:cs typeface="Times New Roman"/>
              </a:rPr>
              <a:t> </a:t>
            </a:r>
            <a:r>
              <a:rPr spc="-15" dirty="0">
                <a:solidFill>
                  <a:srgbClr val="7F7F2E"/>
                </a:solidFill>
                <a:latin typeface="Arial"/>
                <a:cs typeface="Arial"/>
              </a:rPr>
              <a:t>=</a:t>
            </a:r>
            <a:r>
              <a:rPr spc="45" dirty="0">
                <a:solidFill>
                  <a:srgbClr val="7F7F2E"/>
                </a:solidFill>
                <a:latin typeface="Times New Roman"/>
                <a:cs typeface="Times New Roman"/>
              </a:rPr>
              <a:t> </a:t>
            </a:r>
            <a:r>
              <a:rPr spc="-5" dirty="0">
                <a:solidFill>
                  <a:srgbClr val="7F7F2E"/>
                </a:solidFill>
                <a:latin typeface="Arial"/>
                <a:cs typeface="Arial"/>
              </a:rPr>
              <a:t>[[</a:t>
            </a:r>
            <a:r>
              <a:rPr spc="30" dirty="0">
                <a:solidFill>
                  <a:srgbClr val="7F7F2E"/>
                </a:solidFill>
                <a:latin typeface="Times New Roman"/>
                <a:cs typeface="Times New Roman"/>
              </a:rPr>
              <a:t> </a:t>
            </a:r>
            <a:r>
              <a:rPr spc="-15" dirty="0">
                <a:solidFill>
                  <a:srgbClr val="007F00"/>
                </a:solidFill>
                <a:latin typeface="Arial"/>
                <a:cs typeface="Arial"/>
              </a:rPr>
              <a:t>1</a:t>
            </a:r>
            <a:r>
              <a:rPr spc="-5" dirty="0">
                <a:solidFill>
                  <a:srgbClr val="007F00"/>
                </a:solidFill>
                <a:latin typeface="Arial"/>
                <a:cs typeface="Arial"/>
              </a:rPr>
              <a:t>.</a:t>
            </a:r>
            <a:r>
              <a:rPr spc="-5" dirty="0">
                <a:solidFill>
                  <a:srgbClr val="7F7F2E"/>
                </a:solidFill>
                <a:latin typeface="Arial"/>
                <a:cs typeface="Arial"/>
              </a:rPr>
              <a:t>,</a:t>
            </a:r>
            <a:r>
              <a:rPr spc="30" dirty="0">
                <a:solidFill>
                  <a:srgbClr val="7F7F2E"/>
                </a:solidFill>
                <a:latin typeface="Times New Roman"/>
                <a:cs typeface="Times New Roman"/>
              </a:rPr>
              <a:t> </a:t>
            </a:r>
            <a:r>
              <a:rPr dirty="0">
                <a:solidFill>
                  <a:srgbClr val="44AADD"/>
                </a:solidFill>
                <a:latin typeface="Arial"/>
                <a:cs typeface="Arial"/>
              </a:rPr>
              <a:t>-</a:t>
            </a:r>
            <a:r>
              <a:rPr spc="-15" dirty="0">
                <a:solidFill>
                  <a:srgbClr val="007F00"/>
                </a:solidFill>
                <a:latin typeface="Arial"/>
                <a:cs typeface="Arial"/>
              </a:rPr>
              <a:t>1</a:t>
            </a:r>
            <a:r>
              <a:rPr spc="-5" dirty="0">
                <a:solidFill>
                  <a:srgbClr val="007F00"/>
                </a:solidFill>
                <a:latin typeface="Arial"/>
                <a:cs typeface="Arial"/>
              </a:rPr>
              <a:t>.</a:t>
            </a:r>
            <a:r>
              <a:rPr spc="-5" dirty="0">
                <a:solidFill>
                  <a:srgbClr val="7F7F2E"/>
                </a:solidFill>
                <a:latin typeface="Arial"/>
                <a:cs typeface="Arial"/>
              </a:rPr>
              <a:t>,</a:t>
            </a:r>
            <a:r>
              <a:rPr dirty="0">
                <a:solidFill>
                  <a:srgbClr val="7F7F2E"/>
                </a:solidFill>
                <a:latin typeface="Times New Roman"/>
                <a:cs typeface="Times New Roman"/>
              </a:rPr>
              <a:t> </a:t>
            </a:r>
            <a:r>
              <a:rPr spc="30" dirty="0">
                <a:solidFill>
                  <a:srgbClr val="7F7F2E"/>
                </a:solidFill>
                <a:latin typeface="Times New Roman"/>
                <a:cs typeface="Times New Roman"/>
              </a:rPr>
              <a:t> </a:t>
            </a:r>
            <a:r>
              <a:rPr spc="-15" dirty="0">
                <a:solidFill>
                  <a:srgbClr val="007F00"/>
                </a:solidFill>
                <a:latin typeface="Arial"/>
                <a:cs typeface="Arial"/>
              </a:rPr>
              <a:t>2</a:t>
            </a:r>
            <a:r>
              <a:rPr spc="-5" dirty="0">
                <a:solidFill>
                  <a:srgbClr val="007F00"/>
                </a:solidFill>
                <a:latin typeface="Arial"/>
                <a:cs typeface="Arial"/>
              </a:rPr>
              <a:t>.</a:t>
            </a:r>
            <a:r>
              <a:rPr spc="-5" dirty="0">
                <a:solidFill>
                  <a:srgbClr val="7F7F2E"/>
                </a:solidFill>
                <a:latin typeface="Arial"/>
                <a:cs typeface="Arial"/>
              </a:rPr>
              <a:t>],</a:t>
            </a:r>
            <a:endParaRPr>
              <a:solidFill>
                <a:prstClr val="black"/>
              </a:solidFill>
              <a:latin typeface="Arial"/>
              <a:cs typeface="Arial"/>
            </a:endParaRPr>
          </a:p>
          <a:p>
            <a:pPr marL="80645">
              <a:tabLst>
                <a:tab pos="1033144" algn="l"/>
              </a:tabLst>
            </a:pPr>
            <a:r>
              <a:rPr spc="-5" dirty="0">
                <a:solidFill>
                  <a:srgbClr val="7F7F2E"/>
                </a:solidFill>
                <a:latin typeface="Arial"/>
                <a:cs typeface="Arial"/>
              </a:rPr>
              <a:t>...</a:t>
            </a:r>
            <a:r>
              <a:rPr spc="-5" dirty="0">
                <a:solidFill>
                  <a:srgbClr val="7F7F2E"/>
                </a:solidFill>
                <a:latin typeface="Times New Roman"/>
                <a:cs typeface="Times New Roman"/>
              </a:rPr>
              <a:t>	</a:t>
            </a:r>
            <a:r>
              <a:rPr spc="-5" dirty="0">
                <a:solidFill>
                  <a:srgbClr val="7F7F2E"/>
                </a:solidFill>
                <a:latin typeface="Arial"/>
                <a:cs typeface="Arial"/>
              </a:rPr>
              <a:t>[</a:t>
            </a:r>
            <a:r>
              <a:rPr spc="30" dirty="0">
                <a:solidFill>
                  <a:srgbClr val="7F7F2E"/>
                </a:solidFill>
                <a:latin typeface="Times New Roman"/>
                <a:cs typeface="Times New Roman"/>
              </a:rPr>
              <a:t> </a:t>
            </a:r>
            <a:r>
              <a:rPr spc="-15" dirty="0">
                <a:solidFill>
                  <a:srgbClr val="007F00"/>
                </a:solidFill>
                <a:latin typeface="Arial"/>
                <a:cs typeface="Arial"/>
              </a:rPr>
              <a:t>2</a:t>
            </a:r>
            <a:r>
              <a:rPr spc="-5" dirty="0">
                <a:solidFill>
                  <a:srgbClr val="007F00"/>
                </a:solidFill>
                <a:latin typeface="Arial"/>
                <a:cs typeface="Arial"/>
              </a:rPr>
              <a:t>.</a:t>
            </a:r>
            <a:r>
              <a:rPr spc="-5" dirty="0">
                <a:solidFill>
                  <a:srgbClr val="7F7F2E"/>
                </a:solidFill>
                <a:latin typeface="Arial"/>
                <a:cs typeface="Arial"/>
              </a:rPr>
              <a:t>,</a:t>
            </a:r>
            <a:r>
              <a:rPr dirty="0">
                <a:solidFill>
                  <a:srgbClr val="7F7F2E"/>
                </a:solidFill>
                <a:latin typeface="Times New Roman"/>
                <a:cs typeface="Times New Roman"/>
              </a:rPr>
              <a:t> </a:t>
            </a:r>
            <a:r>
              <a:rPr spc="85" dirty="0">
                <a:solidFill>
                  <a:srgbClr val="7F7F2E"/>
                </a:solidFill>
                <a:latin typeface="Times New Roman"/>
                <a:cs typeface="Times New Roman"/>
              </a:rPr>
              <a:t> </a:t>
            </a:r>
            <a:r>
              <a:rPr spc="-15" dirty="0">
                <a:solidFill>
                  <a:srgbClr val="007F00"/>
                </a:solidFill>
                <a:latin typeface="Arial"/>
                <a:cs typeface="Arial"/>
              </a:rPr>
              <a:t>0</a:t>
            </a:r>
            <a:r>
              <a:rPr spc="-5" dirty="0">
                <a:solidFill>
                  <a:srgbClr val="007F00"/>
                </a:solidFill>
                <a:latin typeface="Arial"/>
                <a:cs typeface="Arial"/>
              </a:rPr>
              <a:t>.</a:t>
            </a:r>
            <a:r>
              <a:rPr spc="-5" dirty="0">
                <a:solidFill>
                  <a:srgbClr val="7F7F2E"/>
                </a:solidFill>
                <a:latin typeface="Arial"/>
                <a:cs typeface="Arial"/>
              </a:rPr>
              <a:t>,</a:t>
            </a:r>
            <a:r>
              <a:rPr dirty="0">
                <a:solidFill>
                  <a:srgbClr val="7F7F2E"/>
                </a:solidFill>
                <a:latin typeface="Times New Roman"/>
                <a:cs typeface="Times New Roman"/>
              </a:rPr>
              <a:t> </a:t>
            </a:r>
            <a:r>
              <a:rPr spc="5" dirty="0">
                <a:solidFill>
                  <a:srgbClr val="7F7F2E"/>
                </a:solidFill>
                <a:latin typeface="Times New Roman"/>
                <a:cs typeface="Times New Roman"/>
              </a:rPr>
              <a:t> </a:t>
            </a:r>
            <a:r>
              <a:rPr spc="-15" dirty="0">
                <a:solidFill>
                  <a:srgbClr val="007F00"/>
                </a:solidFill>
                <a:latin typeface="Arial"/>
                <a:cs typeface="Arial"/>
              </a:rPr>
              <a:t>0</a:t>
            </a:r>
            <a:r>
              <a:rPr spc="-5" dirty="0">
                <a:solidFill>
                  <a:srgbClr val="007F00"/>
                </a:solidFill>
                <a:latin typeface="Arial"/>
                <a:cs typeface="Arial"/>
              </a:rPr>
              <a:t>.</a:t>
            </a:r>
            <a:r>
              <a:rPr spc="-5" dirty="0">
                <a:solidFill>
                  <a:srgbClr val="7F7F2E"/>
                </a:solidFill>
                <a:latin typeface="Arial"/>
                <a:cs typeface="Arial"/>
              </a:rPr>
              <a:t>],</a:t>
            </a:r>
            <a:endParaRPr>
              <a:solidFill>
                <a:prstClr val="black"/>
              </a:solidFill>
              <a:latin typeface="Arial"/>
              <a:cs typeface="Arial"/>
            </a:endParaRPr>
          </a:p>
          <a:p>
            <a:pPr marL="80645">
              <a:tabLst>
                <a:tab pos="1033144" algn="l"/>
              </a:tabLst>
            </a:pPr>
            <a:r>
              <a:rPr dirty="0">
                <a:solidFill>
                  <a:srgbClr val="7F7F2E"/>
                </a:solidFill>
                <a:latin typeface="Arial"/>
                <a:cs typeface="Arial"/>
              </a:rPr>
              <a:t>...</a:t>
            </a:r>
            <a:r>
              <a:rPr dirty="0">
                <a:solidFill>
                  <a:srgbClr val="7F7F2E"/>
                </a:solidFill>
                <a:latin typeface="Times New Roman"/>
                <a:cs typeface="Times New Roman"/>
              </a:rPr>
              <a:t>	</a:t>
            </a:r>
            <a:r>
              <a:rPr dirty="0">
                <a:solidFill>
                  <a:srgbClr val="7F7F2E"/>
                </a:solidFill>
                <a:latin typeface="Arial"/>
                <a:cs typeface="Arial"/>
              </a:rPr>
              <a:t>[</a:t>
            </a:r>
            <a:r>
              <a:rPr spc="30" dirty="0">
                <a:solidFill>
                  <a:srgbClr val="7F7F2E"/>
                </a:solidFill>
                <a:latin typeface="Times New Roman"/>
                <a:cs typeface="Times New Roman"/>
              </a:rPr>
              <a:t> </a:t>
            </a:r>
            <a:r>
              <a:rPr spc="-10" dirty="0">
                <a:solidFill>
                  <a:srgbClr val="007F00"/>
                </a:solidFill>
                <a:latin typeface="Arial"/>
                <a:cs typeface="Arial"/>
              </a:rPr>
              <a:t>0</a:t>
            </a:r>
            <a:r>
              <a:rPr dirty="0">
                <a:solidFill>
                  <a:srgbClr val="007F00"/>
                </a:solidFill>
                <a:latin typeface="Arial"/>
                <a:cs typeface="Arial"/>
              </a:rPr>
              <a:t>.</a:t>
            </a:r>
            <a:r>
              <a:rPr dirty="0">
                <a:solidFill>
                  <a:srgbClr val="7F7F2E"/>
                </a:solidFill>
                <a:latin typeface="Arial"/>
                <a:cs typeface="Arial"/>
              </a:rPr>
              <a:t>,</a:t>
            </a:r>
            <a:r>
              <a:rPr dirty="0">
                <a:solidFill>
                  <a:srgbClr val="7F7F2E"/>
                </a:solidFill>
                <a:latin typeface="Times New Roman"/>
                <a:cs typeface="Times New Roman"/>
              </a:rPr>
              <a:t> </a:t>
            </a:r>
            <a:r>
              <a:rPr spc="85" dirty="0">
                <a:solidFill>
                  <a:srgbClr val="7F7F2E"/>
                </a:solidFill>
                <a:latin typeface="Times New Roman"/>
                <a:cs typeface="Times New Roman"/>
              </a:rPr>
              <a:t> </a:t>
            </a:r>
            <a:r>
              <a:rPr spc="-10" dirty="0">
                <a:solidFill>
                  <a:srgbClr val="007F00"/>
                </a:solidFill>
                <a:latin typeface="Arial"/>
                <a:cs typeface="Arial"/>
              </a:rPr>
              <a:t>1</a:t>
            </a:r>
            <a:r>
              <a:rPr dirty="0">
                <a:solidFill>
                  <a:srgbClr val="007F00"/>
                </a:solidFill>
                <a:latin typeface="Arial"/>
                <a:cs typeface="Arial"/>
              </a:rPr>
              <a:t>.</a:t>
            </a:r>
            <a:r>
              <a:rPr dirty="0">
                <a:solidFill>
                  <a:srgbClr val="7F7F2E"/>
                </a:solidFill>
                <a:latin typeface="Arial"/>
                <a:cs typeface="Arial"/>
              </a:rPr>
              <a:t>,</a:t>
            </a:r>
            <a:r>
              <a:rPr spc="-40" dirty="0">
                <a:solidFill>
                  <a:srgbClr val="7F7F2E"/>
                </a:solidFill>
                <a:latin typeface="Times New Roman"/>
                <a:cs typeface="Times New Roman"/>
              </a:rPr>
              <a:t> </a:t>
            </a:r>
            <a:r>
              <a:rPr spc="-5" dirty="0">
                <a:solidFill>
                  <a:srgbClr val="44AADD"/>
                </a:solidFill>
                <a:latin typeface="Arial"/>
                <a:cs typeface="Arial"/>
              </a:rPr>
              <a:t>-</a:t>
            </a:r>
            <a:r>
              <a:rPr spc="-10" dirty="0">
                <a:solidFill>
                  <a:srgbClr val="007F00"/>
                </a:solidFill>
                <a:latin typeface="Arial"/>
                <a:cs typeface="Arial"/>
              </a:rPr>
              <a:t>1</a:t>
            </a:r>
            <a:r>
              <a:rPr dirty="0">
                <a:solidFill>
                  <a:srgbClr val="007F00"/>
                </a:solidFill>
                <a:latin typeface="Arial"/>
                <a:cs typeface="Arial"/>
              </a:rPr>
              <a:t>.</a:t>
            </a:r>
            <a:r>
              <a:rPr dirty="0">
                <a:solidFill>
                  <a:srgbClr val="7F7F2E"/>
                </a:solidFill>
                <a:latin typeface="Arial"/>
                <a:cs typeface="Arial"/>
              </a:rPr>
              <a:t>]]</a:t>
            </a:r>
            <a:endParaRPr>
              <a:solidFill>
                <a:prstClr val="black"/>
              </a:solidFill>
              <a:latin typeface="Arial"/>
              <a:cs typeface="Arial"/>
            </a:endParaRPr>
          </a:p>
          <a:p>
            <a:pPr marL="80645"/>
            <a:r>
              <a:rPr spc="-15" dirty="0">
                <a:solidFill>
                  <a:srgbClr val="44AADD"/>
                </a:solidFill>
                <a:latin typeface="Arial"/>
                <a:cs typeface="Arial"/>
              </a:rPr>
              <a:t>&gt;&gt;&gt;</a:t>
            </a:r>
            <a:r>
              <a:rPr spc="-5" dirty="0">
                <a:solidFill>
                  <a:srgbClr val="44AADD"/>
                </a:solidFill>
                <a:latin typeface="Times New Roman"/>
                <a:cs typeface="Times New Roman"/>
              </a:rPr>
              <a:t> </a:t>
            </a:r>
            <a:r>
              <a:rPr spc="-30" dirty="0">
                <a:solidFill>
                  <a:prstClr val="black"/>
                </a:solidFill>
                <a:latin typeface="Arial"/>
                <a:cs typeface="Arial"/>
              </a:rPr>
              <a:t>X</a:t>
            </a:r>
            <a:r>
              <a:rPr spc="-5" dirty="0">
                <a:solidFill>
                  <a:prstClr val="black"/>
                </a:solidFill>
                <a:latin typeface="Arial"/>
                <a:cs typeface="Arial"/>
              </a:rPr>
              <a:t>_</a:t>
            </a:r>
            <a:r>
              <a:rPr spc="-10" dirty="0">
                <a:solidFill>
                  <a:prstClr val="black"/>
                </a:solidFill>
                <a:latin typeface="Arial"/>
                <a:cs typeface="Arial"/>
              </a:rPr>
              <a:t>n</a:t>
            </a:r>
            <a:r>
              <a:rPr spc="-5" dirty="0">
                <a:solidFill>
                  <a:prstClr val="black"/>
                </a:solidFill>
                <a:latin typeface="Arial"/>
                <a:cs typeface="Arial"/>
              </a:rPr>
              <a:t>orm</a:t>
            </a:r>
            <a:r>
              <a:rPr spc="-10" dirty="0">
                <a:solidFill>
                  <a:prstClr val="black"/>
                </a:solidFill>
                <a:latin typeface="Arial"/>
                <a:cs typeface="Arial"/>
              </a:rPr>
              <a:t>a</a:t>
            </a:r>
            <a:r>
              <a:rPr spc="-5" dirty="0">
                <a:solidFill>
                  <a:prstClr val="black"/>
                </a:solidFill>
                <a:latin typeface="Arial"/>
                <a:cs typeface="Arial"/>
              </a:rPr>
              <a:t>l</a:t>
            </a:r>
            <a:r>
              <a:rPr spc="-10" dirty="0">
                <a:solidFill>
                  <a:prstClr val="black"/>
                </a:solidFill>
                <a:latin typeface="Arial"/>
                <a:cs typeface="Arial"/>
              </a:rPr>
              <a:t>i</a:t>
            </a:r>
            <a:r>
              <a:rPr dirty="0">
                <a:solidFill>
                  <a:prstClr val="black"/>
                </a:solidFill>
                <a:latin typeface="Arial"/>
                <a:cs typeface="Arial"/>
              </a:rPr>
              <a:t>zed</a:t>
            </a:r>
            <a:r>
              <a:rPr spc="20" dirty="0">
                <a:solidFill>
                  <a:prstClr val="black"/>
                </a:solidFill>
                <a:latin typeface="Times New Roman"/>
                <a:cs typeface="Times New Roman"/>
              </a:rPr>
              <a:t> </a:t>
            </a:r>
            <a:r>
              <a:rPr spc="-15" dirty="0">
                <a:solidFill>
                  <a:srgbClr val="7F7F2E"/>
                </a:solidFill>
                <a:latin typeface="Arial"/>
                <a:cs typeface="Arial"/>
              </a:rPr>
              <a:t>=</a:t>
            </a:r>
            <a:r>
              <a:rPr spc="55" dirty="0">
                <a:solidFill>
                  <a:srgbClr val="7F7F2E"/>
                </a:solidFill>
                <a:latin typeface="Times New Roman"/>
                <a:cs typeface="Times New Roman"/>
              </a:rPr>
              <a:t> </a:t>
            </a:r>
            <a:r>
              <a:rPr spc="-5" dirty="0">
                <a:solidFill>
                  <a:prstClr val="black"/>
                </a:solidFill>
                <a:latin typeface="Arial"/>
                <a:cs typeface="Arial"/>
              </a:rPr>
              <a:t>pr</a:t>
            </a:r>
            <a:r>
              <a:rPr spc="-10" dirty="0">
                <a:solidFill>
                  <a:prstClr val="black"/>
                </a:solidFill>
                <a:latin typeface="Arial"/>
                <a:cs typeface="Arial"/>
              </a:rPr>
              <a:t>e</a:t>
            </a:r>
            <a:r>
              <a:rPr spc="-5" dirty="0">
                <a:solidFill>
                  <a:prstClr val="black"/>
                </a:solidFill>
                <a:latin typeface="Arial"/>
                <a:cs typeface="Arial"/>
              </a:rPr>
              <a:t>pr</a:t>
            </a:r>
            <a:r>
              <a:rPr spc="-10" dirty="0">
                <a:solidFill>
                  <a:prstClr val="black"/>
                </a:solidFill>
                <a:latin typeface="Arial"/>
                <a:cs typeface="Arial"/>
              </a:rPr>
              <a:t>o</a:t>
            </a:r>
            <a:r>
              <a:rPr dirty="0">
                <a:solidFill>
                  <a:prstClr val="black"/>
                </a:solidFill>
                <a:latin typeface="Arial"/>
                <a:cs typeface="Arial"/>
              </a:rPr>
              <a:t>cess</a:t>
            </a:r>
            <a:r>
              <a:rPr spc="-10" dirty="0">
                <a:solidFill>
                  <a:prstClr val="black"/>
                </a:solidFill>
                <a:latin typeface="Arial"/>
                <a:cs typeface="Arial"/>
              </a:rPr>
              <a:t>i</a:t>
            </a:r>
            <a:r>
              <a:rPr spc="-5" dirty="0">
                <a:solidFill>
                  <a:prstClr val="black"/>
                </a:solidFill>
                <a:latin typeface="Arial"/>
                <a:cs typeface="Arial"/>
              </a:rPr>
              <a:t>n</a:t>
            </a:r>
            <a:r>
              <a:rPr spc="-10" dirty="0">
                <a:solidFill>
                  <a:prstClr val="black"/>
                </a:solidFill>
                <a:latin typeface="Arial"/>
                <a:cs typeface="Arial"/>
              </a:rPr>
              <a:t>g</a:t>
            </a:r>
            <a:r>
              <a:rPr spc="-5" dirty="0">
                <a:solidFill>
                  <a:srgbClr val="7F7F2E"/>
                </a:solidFill>
                <a:latin typeface="Arial"/>
                <a:cs typeface="Arial"/>
              </a:rPr>
              <a:t>.</a:t>
            </a:r>
            <a:r>
              <a:rPr b="1" spc="-25" dirty="0">
                <a:solidFill>
                  <a:prstClr val="black"/>
                </a:solidFill>
                <a:latin typeface="Arial"/>
                <a:cs typeface="Arial"/>
              </a:rPr>
              <a:t>n</a:t>
            </a:r>
            <a:r>
              <a:rPr b="1" dirty="0">
                <a:solidFill>
                  <a:prstClr val="black"/>
                </a:solidFill>
                <a:latin typeface="Arial"/>
                <a:cs typeface="Arial"/>
              </a:rPr>
              <a:t>or</a:t>
            </a:r>
            <a:r>
              <a:rPr b="1" spc="-20" dirty="0">
                <a:solidFill>
                  <a:prstClr val="black"/>
                </a:solidFill>
                <a:latin typeface="Arial"/>
                <a:cs typeface="Arial"/>
              </a:rPr>
              <a:t>m</a:t>
            </a:r>
            <a:r>
              <a:rPr b="1" spc="-15" dirty="0">
                <a:solidFill>
                  <a:prstClr val="black"/>
                </a:solidFill>
                <a:latin typeface="Arial"/>
                <a:cs typeface="Arial"/>
              </a:rPr>
              <a:t>aliz</a:t>
            </a:r>
            <a:r>
              <a:rPr b="1" spc="-10" dirty="0">
                <a:solidFill>
                  <a:prstClr val="black"/>
                </a:solidFill>
                <a:latin typeface="Arial"/>
                <a:cs typeface="Arial"/>
              </a:rPr>
              <a:t>e</a:t>
            </a:r>
            <a:r>
              <a:rPr dirty="0">
                <a:solidFill>
                  <a:srgbClr val="7F7F2E"/>
                </a:solidFill>
                <a:latin typeface="Arial"/>
                <a:cs typeface="Arial"/>
              </a:rPr>
              <a:t>(</a:t>
            </a:r>
            <a:r>
              <a:rPr spc="-30" dirty="0">
                <a:solidFill>
                  <a:prstClr val="black"/>
                </a:solidFill>
                <a:latin typeface="Arial"/>
                <a:cs typeface="Arial"/>
              </a:rPr>
              <a:t>X</a:t>
            </a:r>
            <a:r>
              <a:rPr spc="-5" dirty="0">
                <a:solidFill>
                  <a:srgbClr val="7F7F2E"/>
                </a:solidFill>
                <a:latin typeface="Arial"/>
                <a:cs typeface="Arial"/>
              </a:rPr>
              <a:t>,</a:t>
            </a:r>
            <a:r>
              <a:rPr spc="30" dirty="0">
                <a:solidFill>
                  <a:srgbClr val="7F7F2E"/>
                </a:solidFill>
                <a:latin typeface="Times New Roman"/>
                <a:cs typeface="Times New Roman"/>
              </a:rPr>
              <a:t> </a:t>
            </a:r>
            <a:r>
              <a:rPr spc="-5" dirty="0">
                <a:solidFill>
                  <a:prstClr val="black"/>
                </a:solidFill>
                <a:latin typeface="Arial"/>
                <a:cs typeface="Arial"/>
              </a:rPr>
              <a:t>n</a:t>
            </a:r>
            <a:r>
              <a:rPr spc="-10" dirty="0">
                <a:solidFill>
                  <a:prstClr val="black"/>
                </a:solidFill>
                <a:latin typeface="Arial"/>
                <a:cs typeface="Arial"/>
              </a:rPr>
              <a:t>o</a:t>
            </a:r>
            <a:r>
              <a:rPr dirty="0">
                <a:solidFill>
                  <a:prstClr val="black"/>
                </a:solidFill>
                <a:latin typeface="Arial"/>
                <a:cs typeface="Arial"/>
              </a:rPr>
              <a:t>rm</a:t>
            </a:r>
            <a:r>
              <a:rPr spc="-15" dirty="0">
                <a:solidFill>
                  <a:srgbClr val="7F7F2E"/>
                </a:solidFill>
                <a:latin typeface="Arial"/>
                <a:cs typeface="Arial"/>
              </a:rPr>
              <a:t>=</a:t>
            </a:r>
            <a:r>
              <a:rPr dirty="0">
                <a:solidFill>
                  <a:srgbClr val="0000E6"/>
                </a:solidFill>
                <a:latin typeface="Arial"/>
                <a:cs typeface="Arial"/>
              </a:rPr>
              <a:t>'l2</a:t>
            </a:r>
            <a:r>
              <a:rPr spc="-5" dirty="0">
                <a:solidFill>
                  <a:srgbClr val="0000E6"/>
                </a:solidFill>
                <a:latin typeface="Arial"/>
                <a:cs typeface="Arial"/>
              </a:rPr>
              <a:t>'</a:t>
            </a:r>
            <a:r>
              <a:rPr dirty="0">
                <a:solidFill>
                  <a:srgbClr val="7F7F2E"/>
                </a:solidFill>
                <a:latin typeface="Arial"/>
                <a:cs typeface="Arial"/>
              </a:rPr>
              <a:t>)</a:t>
            </a:r>
            <a:endParaRPr>
              <a:solidFill>
                <a:prstClr val="black"/>
              </a:solidFill>
              <a:latin typeface="Arial"/>
              <a:cs typeface="Arial"/>
            </a:endParaRPr>
          </a:p>
          <a:p>
            <a:pPr marL="80645"/>
            <a:r>
              <a:rPr spc="-15" dirty="0">
                <a:solidFill>
                  <a:srgbClr val="44AADD"/>
                </a:solidFill>
                <a:latin typeface="Arial"/>
                <a:cs typeface="Arial"/>
              </a:rPr>
              <a:t>&gt;&gt;&gt;</a:t>
            </a:r>
            <a:r>
              <a:rPr spc="-5" dirty="0">
                <a:solidFill>
                  <a:srgbClr val="44AADD"/>
                </a:solidFill>
                <a:latin typeface="Times New Roman"/>
                <a:cs typeface="Times New Roman"/>
              </a:rPr>
              <a:t> </a:t>
            </a:r>
            <a:r>
              <a:rPr spc="-30" dirty="0">
                <a:solidFill>
                  <a:prstClr val="black"/>
                </a:solidFill>
                <a:latin typeface="Arial"/>
                <a:cs typeface="Arial"/>
              </a:rPr>
              <a:t>X</a:t>
            </a:r>
            <a:r>
              <a:rPr spc="-5" dirty="0">
                <a:solidFill>
                  <a:prstClr val="black"/>
                </a:solidFill>
                <a:latin typeface="Arial"/>
                <a:cs typeface="Arial"/>
              </a:rPr>
              <a:t>_</a:t>
            </a:r>
            <a:r>
              <a:rPr spc="-10" dirty="0">
                <a:solidFill>
                  <a:prstClr val="black"/>
                </a:solidFill>
                <a:latin typeface="Arial"/>
                <a:cs typeface="Arial"/>
              </a:rPr>
              <a:t>n</a:t>
            </a:r>
            <a:r>
              <a:rPr spc="-5" dirty="0">
                <a:solidFill>
                  <a:prstClr val="black"/>
                </a:solidFill>
                <a:latin typeface="Arial"/>
                <a:cs typeface="Arial"/>
              </a:rPr>
              <a:t>orm</a:t>
            </a:r>
            <a:r>
              <a:rPr spc="-10" dirty="0">
                <a:solidFill>
                  <a:prstClr val="black"/>
                </a:solidFill>
                <a:latin typeface="Arial"/>
                <a:cs typeface="Arial"/>
              </a:rPr>
              <a:t>a</a:t>
            </a:r>
            <a:r>
              <a:rPr spc="-5" dirty="0">
                <a:solidFill>
                  <a:prstClr val="black"/>
                </a:solidFill>
                <a:latin typeface="Arial"/>
                <a:cs typeface="Arial"/>
              </a:rPr>
              <a:t>l</a:t>
            </a:r>
            <a:r>
              <a:rPr spc="-10" dirty="0">
                <a:solidFill>
                  <a:prstClr val="black"/>
                </a:solidFill>
                <a:latin typeface="Arial"/>
                <a:cs typeface="Arial"/>
              </a:rPr>
              <a:t>i</a:t>
            </a:r>
            <a:r>
              <a:rPr dirty="0">
                <a:solidFill>
                  <a:prstClr val="black"/>
                </a:solidFill>
                <a:latin typeface="Arial"/>
                <a:cs typeface="Arial"/>
              </a:rPr>
              <a:t>zed</a:t>
            </a:r>
            <a:endParaRPr>
              <a:solidFill>
                <a:prstClr val="black"/>
              </a:solidFill>
              <a:latin typeface="Arial"/>
              <a:cs typeface="Arial"/>
            </a:endParaRPr>
          </a:p>
          <a:p>
            <a:pPr marL="80645">
              <a:tabLst>
                <a:tab pos="2533015" algn="l"/>
              </a:tabLst>
            </a:pPr>
            <a:r>
              <a:rPr spc="-5" dirty="0">
                <a:solidFill>
                  <a:prstClr val="black"/>
                </a:solidFill>
                <a:latin typeface="Arial"/>
                <a:cs typeface="Arial"/>
              </a:rPr>
              <a:t>arr</a:t>
            </a:r>
            <a:r>
              <a:rPr spc="-10" dirty="0">
                <a:solidFill>
                  <a:prstClr val="black"/>
                </a:solidFill>
                <a:latin typeface="Arial"/>
                <a:cs typeface="Arial"/>
              </a:rPr>
              <a:t>a</a:t>
            </a:r>
            <a:r>
              <a:rPr spc="-25" dirty="0">
                <a:solidFill>
                  <a:prstClr val="black"/>
                </a:solidFill>
                <a:latin typeface="Arial"/>
                <a:cs typeface="Arial"/>
              </a:rPr>
              <a:t>y</a:t>
            </a:r>
            <a:r>
              <a:rPr spc="-10" dirty="0">
                <a:solidFill>
                  <a:srgbClr val="7F7F2E"/>
                </a:solidFill>
                <a:latin typeface="Arial"/>
                <a:cs typeface="Arial"/>
              </a:rPr>
              <a:t>([[</a:t>
            </a:r>
            <a:r>
              <a:rPr spc="35" dirty="0">
                <a:solidFill>
                  <a:srgbClr val="7F7F2E"/>
                </a:solidFill>
                <a:latin typeface="Times New Roman"/>
                <a:cs typeface="Times New Roman"/>
              </a:rPr>
              <a:t> </a:t>
            </a:r>
            <a:r>
              <a:rPr spc="-5" dirty="0">
                <a:solidFill>
                  <a:srgbClr val="007F00"/>
                </a:solidFill>
                <a:latin typeface="Arial"/>
                <a:cs typeface="Arial"/>
              </a:rPr>
              <a:t>0.</a:t>
            </a:r>
            <a:r>
              <a:rPr spc="-10" dirty="0">
                <a:solidFill>
                  <a:srgbClr val="007F00"/>
                </a:solidFill>
                <a:latin typeface="Arial"/>
                <a:cs typeface="Arial"/>
              </a:rPr>
              <a:t>40</a:t>
            </a:r>
            <a:r>
              <a:rPr spc="-5" dirty="0">
                <a:solidFill>
                  <a:srgbClr val="7F7F2E"/>
                </a:solidFill>
                <a:latin typeface="Arial"/>
                <a:cs typeface="Arial"/>
              </a:rPr>
              <a:t>...,</a:t>
            </a:r>
            <a:r>
              <a:rPr spc="20" dirty="0">
                <a:solidFill>
                  <a:srgbClr val="7F7F2E"/>
                </a:solidFill>
                <a:latin typeface="Times New Roman"/>
                <a:cs typeface="Times New Roman"/>
              </a:rPr>
              <a:t> </a:t>
            </a:r>
            <a:r>
              <a:rPr dirty="0">
                <a:solidFill>
                  <a:srgbClr val="44AADD"/>
                </a:solidFill>
                <a:latin typeface="Arial"/>
                <a:cs typeface="Arial"/>
              </a:rPr>
              <a:t>-</a:t>
            </a:r>
            <a:r>
              <a:rPr spc="-5" dirty="0">
                <a:solidFill>
                  <a:srgbClr val="007F00"/>
                </a:solidFill>
                <a:latin typeface="Arial"/>
                <a:cs typeface="Arial"/>
              </a:rPr>
              <a:t>0.</a:t>
            </a:r>
            <a:r>
              <a:rPr spc="-10" dirty="0">
                <a:solidFill>
                  <a:srgbClr val="007F00"/>
                </a:solidFill>
                <a:latin typeface="Arial"/>
                <a:cs typeface="Arial"/>
              </a:rPr>
              <a:t>4</a:t>
            </a:r>
            <a:r>
              <a:rPr spc="-5" dirty="0">
                <a:solidFill>
                  <a:srgbClr val="007F00"/>
                </a:solidFill>
                <a:latin typeface="Arial"/>
                <a:cs typeface="Arial"/>
              </a:rPr>
              <a:t>0</a:t>
            </a:r>
            <a:r>
              <a:rPr spc="-5" dirty="0">
                <a:solidFill>
                  <a:srgbClr val="7F7F2E"/>
                </a:solidFill>
                <a:latin typeface="Arial"/>
                <a:cs typeface="Arial"/>
              </a:rPr>
              <a:t>...,</a:t>
            </a:r>
            <a:r>
              <a:rPr dirty="0">
                <a:solidFill>
                  <a:srgbClr val="7F7F2E"/>
                </a:solidFill>
                <a:latin typeface="Times New Roman"/>
                <a:cs typeface="Times New Roman"/>
              </a:rPr>
              <a:t>	</a:t>
            </a:r>
            <a:r>
              <a:rPr spc="-5" dirty="0">
                <a:solidFill>
                  <a:srgbClr val="007F00"/>
                </a:solidFill>
                <a:latin typeface="Arial"/>
                <a:cs typeface="Arial"/>
              </a:rPr>
              <a:t>0.</a:t>
            </a:r>
            <a:r>
              <a:rPr spc="-10" dirty="0">
                <a:solidFill>
                  <a:srgbClr val="007F00"/>
                </a:solidFill>
                <a:latin typeface="Arial"/>
                <a:cs typeface="Arial"/>
              </a:rPr>
              <a:t>81</a:t>
            </a:r>
            <a:r>
              <a:rPr spc="-5" dirty="0">
                <a:solidFill>
                  <a:srgbClr val="7F7F2E"/>
                </a:solidFill>
                <a:latin typeface="Arial"/>
                <a:cs typeface="Arial"/>
              </a:rPr>
              <a:t>.</a:t>
            </a:r>
            <a:r>
              <a:rPr dirty="0">
                <a:solidFill>
                  <a:srgbClr val="7F7F2E"/>
                </a:solidFill>
                <a:latin typeface="Arial"/>
                <a:cs typeface="Arial"/>
              </a:rPr>
              <a:t>.</a:t>
            </a:r>
            <a:r>
              <a:rPr spc="-5" dirty="0">
                <a:solidFill>
                  <a:srgbClr val="7F7F2E"/>
                </a:solidFill>
                <a:latin typeface="Arial"/>
                <a:cs typeface="Arial"/>
              </a:rPr>
              <a:t>.],</a:t>
            </a:r>
            <a:endParaRPr>
              <a:solidFill>
                <a:prstClr val="black"/>
              </a:solidFill>
              <a:latin typeface="Arial"/>
              <a:cs typeface="Arial"/>
            </a:endParaRPr>
          </a:p>
          <a:p>
            <a:pPr marL="716280">
              <a:tabLst>
                <a:tab pos="1160780" algn="l"/>
                <a:tab pos="1859280" algn="l"/>
                <a:tab pos="2559050" algn="l"/>
              </a:tabLst>
            </a:pPr>
            <a:r>
              <a:rPr spc="-5" dirty="0">
                <a:solidFill>
                  <a:srgbClr val="7F7F2E"/>
                </a:solidFill>
                <a:latin typeface="Arial"/>
                <a:cs typeface="Arial"/>
              </a:rPr>
              <a:t>[</a:t>
            </a:r>
            <a:r>
              <a:rPr spc="30" dirty="0">
                <a:solidFill>
                  <a:srgbClr val="7F7F2E"/>
                </a:solidFill>
                <a:latin typeface="Times New Roman"/>
                <a:cs typeface="Times New Roman"/>
              </a:rPr>
              <a:t> </a:t>
            </a:r>
            <a:r>
              <a:rPr spc="-15" dirty="0">
                <a:solidFill>
                  <a:srgbClr val="007F00"/>
                </a:solidFill>
                <a:latin typeface="Arial"/>
                <a:cs typeface="Arial"/>
              </a:rPr>
              <a:t>1</a:t>
            </a:r>
            <a:r>
              <a:rPr spc="-5" dirty="0">
                <a:solidFill>
                  <a:srgbClr val="007F00"/>
                </a:solidFill>
                <a:latin typeface="Arial"/>
                <a:cs typeface="Arial"/>
              </a:rPr>
              <a:t>.</a:t>
            </a:r>
            <a:r>
              <a:rPr dirty="0">
                <a:solidFill>
                  <a:srgbClr val="007F00"/>
                </a:solidFill>
                <a:latin typeface="Times New Roman"/>
                <a:cs typeface="Times New Roman"/>
              </a:rPr>
              <a:t>	</a:t>
            </a:r>
            <a:r>
              <a:rPr spc="-5" dirty="0">
                <a:solidFill>
                  <a:srgbClr val="7F7F2E"/>
                </a:solidFill>
                <a:latin typeface="Arial"/>
                <a:cs typeface="Arial"/>
              </a:rPr>
              <a:t>...,</a:t>
            </a:r>
            <a:r>
              <a:rPr dirty="0">
                <a:solidFill>
                  <a:srgbClr val="7F7F2E"/>
                </a:solidFill>
                <a:latin typeface="Times New Roman"/>
                <a:cs typeface="Times New Roman"/>
              </a:rPr>
              <a:t> </a:t>
            </a:r>
            <a:r>
              <a:rPr spc="85" dirty="0">
                <a:solidFill>
                  <a:srgbClr val="7F7F2E"/>
                </a:solidFill>
                <a:latin typeface="Times New Roman"/>
                <a:cs typeface="Times New Roman"/>
              </a:rPr>
              <a:t> </a:t>
            </a:r>
            <a:r>
              <a:rPr spc="-15" dirty="0">
                <a:solidFill>
                  <a:srgbClr val="007F00"/>
                </a:solidFill>
                <a:latin typeface="Arial"/>
                <a:cs typeface="Arial"/>
              </a:rPr>
              <a:t>0</a:t>
            </a:r>
            <a:r>
              <a:rPr spc="-5" dirty="0">
                <a:solidFill>
                  <a:srgbClr val="007F00"/>
                </a:solidFill>
                <a:latin typeface="Arial"/>
                <a:cs typeface="Arial"/>
              </a:rPr>
              <a:t>.</a:t>
            </a:r>
            <a:r>
              <a:rPr dirty="0">
                <a:solidFill>
                  <a:srgbClr val="007F00"/>
                </a:solidFill>
                <a:latin typeface="Times New Roman"/>
                <a:cs typeface="Times New Roman"/>
              </a:rPr>
              <a:t>	</a:t>
            </a:r>
            <a:r>
              <a:rPr spc="-5" dirty="0">
                <a:solidFill>
                  <a:srgbClr val="7F7F2E"/>
                </a:solidFill>
                <a:latin typeface="Arial"/>
                <a:cs typeface="Arial"/>
              </a:rPr>
              <a:t>...,</a:t>
            </a:r>
            <a:r>
              <a:rPr dirty="0">
                <a:solidFill>
                  <a:srgbClr val="7F7F2E"/>
                </a:solidFill>
                <a:latin typeface="Times New Roman"/>
                <a:cs typeface="Times New Roman"/>
              </a:rPr>
              <a:t> </a:t>
            </a:r>
            <a:r>
              <a:rPr spc="85" dirty="0">
                <a:solidFill>
                  <a:srgbClr val="7F7F2E"/>
                </a:solidFill>
                <a:latin typeface="Times New Roman"/>
                <a:cs typeface="Times New Roman"/>
              </a:rPr>
              <a:t> </a:t>
            </a:r>
            <a:r>
              <a:rPr spc="-15" dirty="0">
                <a:solidFill>
                  <a:srgbClr val="007F00"/>
                </a:solidFill>
                <a:latin typeface="Arial"/>
                <a:cs typeface="Arial"/>
              </a:rPr>
              <a:t>0</a:t>
            </a:r>
            <a:r>
              <a:rPr spc="-5" dirty="0">
                <a:solidFill>
                  <a:srgbClr val="007F00"/>
                </a:solidFill>
                <a:latin typeface="Arial"/>
                <a:cs typeface="Arial"/>
              </a:rPr>
              <a:t>.</a:t>
            </a:r>
            <a:r>
              <a:rPr dirty="0">
                <a:solidFill>
                  <a:srgbClr val="007F00"/>
                </a:solidFill>
                <a:latin typeface="Times New Roman"/>
                <a:cs typeface="Times New Roman"/>
              </a:rPr>
              <a:t>	</a:t>
            </a:r>
            <a:r>
              <a:rPr spc="-5" dirty="0">
                <a:solidFill>
                  <a:srgbClr val="7F7F2E"/>
                </a:solidFill>
                <a:latin typeface="Arial"/>
                <a:cs typeface="Arial"/>
              </a:rPr>
              <a:t>...],</a:t>
            </a:r>
            <a:endParaRPr>
              <a:solidFill>
                <a:prstClr val="black"/>
              </a:solidFill>
              <a:latin typeface="Arial"/>
              <a:cs typeface="Arial"/>
            </a:endParaRPr>
          </a:p>
          <a:p>
            <a:pPr marL="716280">
              <a:tabLst>
                <a:tab pos="1160780" algn="l"/>
              </a:tabLst>
            </a:pPr>
            <a:r>
              <a:rPr spc="-5" dirty="0">
                <a:solidFill>
                  <a:srgbClr val="7F7F2E"/>
                </a:solidFill>
                <a:latin typeface="Arial"/>
                <a:cs typeface="Arial"/>
              </a:rPr>
              <a:t>[</a:t>
            </a:r>
            <a:r>
              <a:rPr spc="30" dirty="0">
                <a:solidFill>
                  <a:srgbClr val="7F7F2E"/>
                </a:solidFill>
                <a:latin typeface="Times New Roman"/>
                <a:cs typeface="Times New Roman"/>
              </a:rPr>
              <a:t> </a:t>
            </a:r>
            <a:r>
              <a:rPr spc="-15" dirty="0">
                <a:solidFill>
                  <a:srgbClr val="007F00"/>
                </a:solidFill>
                <a:latin typeface="Arial"/>
                <a:cs typeface="Arial"/>
              </a:rPr>
              <a:t>0</a:t>
            </a:r>
            <a:r>
              <a:rPr spc="-5" dirty="0">
                <a:solidFill>
                  <a:srgbClr val="007F00"/>
                </a:solidFill>
                <a:latin typeface="Arial"/>
                <a:cs typeface="Arial"/>
              </a:rPr>
              <a:t>.</a:t>
            </a:r>
            <a:r>
              <a:rPr dirty="0">
                <a:solidFill>
                  <a:srgbClr val="007F00"/>
                </a:solidFill>
                <a:latin typeface="Times New Roman"/>
                <a:cs typeface="Times New Roman"/>
              </a:rPr>
              <a:t>	</a:t>
            </a:r>
            <a:r>
              <a:rPr spc="-5" dirty="0">
                <a:solidFill>
                  <a:srgbClr val="7F7F2E"/>
                </a:solidFill>
                <a:latin typeface="Arial"/>
                <a:cs typeface="Arial"/>
              </a:rPr>
              <a:t>...,</a:t>
            </a:r>
            <a:r>
              <a:rPr dirty="0">
                <a:solidFill>
                  <a:srgbClr val="7F7F2E"/>
                </a:solidFill>
                <a:latin typeface="Times New Roman"/>
                <a:cs typeface="Times New Roman"/>
              </a:rPr>
              <a:t> </a:t>
            </a:r>
            <a:r>
              <a:rPr spc="85" dirty="0">
                <a:solidFill>
                  <a:srgbClr val="7F7F2E"/>
                </a:solidFill>
                <a:latin typeface="Times New Roman"/>
                <a:cs typeface="Times New Roman"/>
              </a:rPr>
              <a:t> </a:t>
            </a:r>
            <a:r>
              <a:rPr spc="-5" dirty="0">
                <a:solidFill>
                  <a:srgbClr val="007F00"/>
                </a:solidFill>
                <a:latin typeface="Arial"/>
                <a:cs typeface="Arial"/>
              </a:rPr>
              <a:t>0.</a:t>
            </a:r>
            <a:r>
              <a:rPr spc="-10" dirty="0">
                <a:solidFill>
                  <a:srgbClr val="007F00"/>
                </a:solidFill>
                <a:latin typeface="Arial"/>
                <a:cs typeface="Arial"/>
              </a:rPr>
              <a:t>7</a:t>
            </a:r>
            <a:r>
              <a:rPr spc="-5" dirty="0">
                <a:solidFill>
                  <a:srgbClr val="007F00"/>
                </a:solidFill>
                <a:latin typeface="Arial"/>
                <a:cs typeface="Arial"/>
              </a:rPr>
              <a:t>0</a:t>
            </a:r>
            <a:r>
              <a:rPr spc="-5" dirty="0">
                <a:solidFill>
                  <a:srgbClr val="7F7F2E"/>
                </a:solidFill>
                <a:latin typeface="Arial"/>
                <a:cs typeface="Arial"/>
              </a:rPr>
              <a:t>...,</a:t>
            </a:r>
            <a:r>
              <a:rPr spc="-5" dirty="0">
                <a:solidFill>
                  <a:srgbClr val="7F7F2E"/>
                </a:solidFill>
                <a:latin typeface="Times New Roman"/>
                <a:cs typeface="Times New Roman"/>
              </a:rPr>
              <a:t> </a:t>
            </a:r>
            <a:r>
              <a:rPr dirty="0">
                <a:solidFill>
                  <a:srgbClr val="44AADD"/>
                </a:solidFill>
                <a:latin typeface="Arial"/>
                <a:cs typeface="Arial"/>
              </a:rPr>
              <a:t>-</a:t>
            </a:r>
            <a:r>
              <a:rPr spc="-5" dirty="0">
                <a:solidFill>
                  <a:srgbClr val="007F00"/>
                </a:solidFill>
                <a:latin typeface="Arial"/>
                <a:cs typeface="Arial"/>
              </a:rPr>
              <a:t>0.</a:t>
            </a:r>
            <a:r>
              <a:rPr spc="-10" dirty="0">
                <a:solidFill>
                  <a:srgbClr val="007F00"/>
                </a:solidFill>
                <a:latin typeface="Arial"/>
                <a:cs typeface="Arial"/>
              </a:rPr>
              <a:t>70</a:t>
            </a:r>
            <a:r>
              <a:rPr spc="-5" dirty="0">
                <a:solidFill>
                  <a:srgbClr val="7F7F2E"/>
                </a:solidFill>
                <a:latin typeface="Arial"/>
                <a:cs typeface="Arial"/>
              </a:rPr>
              <a:t>.</a:t>
            </a:r>
            <a:r>
              <a:rPr dirty="0">
                <a:solidFill>
                  <a:srgbClr val="7F7F2E"/>
                </a:solidFill>
                <a:latin typeface="Arial"/>
                <a:cs typeface="Arial"/>
              </a:rPr>
              <a:t>.</a:t>
            </a:r>
            <a:r>
              <a:rPr spc="-10" dirty="0">
                <a:solidFill>
                  <a:srgbClr val="7F7F2E"/>
                </a:solidFill>
                <a:latin typeface="Arial"/>
                <a:cs typeface="Arial"/>
              </a:rPr>
              <a:t>.]])</a:t>
            </a:r>
            <a:endParaRPr>
              <a:solidFill>
                <a:prstClr val="black"/>
              </a:solidFill>
              <a:latin typeface="Arial"/>
              <a:cs typeface="Arial"/>
            </a:endParaRPr>
          </a:p>
        </p:txBody>
      </p:sp>
      <p:sp>
        <p:nvSpPr>
          <p:cNvPr id="6" name="object 6"/>
          <p:cNvSpPr txBox="1"/>
          <p:nvPr/>
        </p:nvSpPr>
        <p:spPr>
          <a:xfrm>
            <a:off x="4908295" y="4923193"/>
            <a:ext cx="2356485" cy="215444"/>
          </a:xfrm>
          <a:prstGeom prst="rect">
            <a:avLst/>
          </a:prstGeom>
        </p:spPr>
        <p:txBody>
          <a:bodyPr vert="horz" wrap="square" lIns="0" tIns="0" rIns="0" bIns="0" rtlCol="0">
            <a:spAutoFit/>
          </a:bodyPr>
          <a:lstStyle/>
          <a:p>
            <a:pPr marL="12700"/>
            <a:r>
              <a:rPr sz="1400" spc="-10" dirty="0">
                <a:solidFill>
                  <a:prstClr val="black"/>
                </a:solidFill>
                <a:latin typeface="Arial"/>
                <a:cs typeface="Arial"/>
              </a:rPr>
              <a:t>N</a:t>
            </a:r>
            <a:r>
              <a:rPr sz="1400" spc="-5" dirty="0">
                <a:solidFill>
                  <a:prstClr val="black"/>
                </a:solidFill>
                <a:latin typeface="Arial"/>
                <a:cs typeface="Arial"/>
              </a:rPr>
              <a:t>or</a:t>
            </a:r>
            <a:r>
              <a:rPr sz="1400" spc="-10" dirty="0">
                <a:solidFill>
                  <a:prstClr val="black"/>
                </a:solidFill>
                <a:latin typeface="Arial"/>
                <a:cs typeface="Arial"/>
              </a:rPr>
              <a:t>m</a:t>
            </a:r>
            <a:r>
              <a:rPr sz="1400" spc="-5" dirty="0">
                <a:solidFill>
                  <a:prstClr val="black"/>
                </a:solidFill>
                <a:latin typeface="Arial"/>
                <a:cs typeface="Arial"/>
              </a:rPr>
              <a:t>a</a:t>
            </a:r>
            <a:r>
              <a:rPr sz="1400" spc="-15" dirty="0">
                <a:solidFill>
                  <a:prstClr val="black"/>
                </a:solidFill>
                <a:latin typeface="Arial"/>
                <a:cs typeface="Arial"/>
              </a:rPr>
              <a:t>l</a:t>
            </a:r>
            <a:r>
              <a:rPr sz="1400" spc="-5" dirty="0">
                <a:solidFill>
                  <a:prstClr val="black"/>
                </a:solidFill>
                <a:latin typeface="Arial"/>
                <a:cs typeface="Arial"/>
              </a:rPr>
              <a:t>i</a:t>
            </a:r>
            <a:r>
              <a:rPr sz="1400" spc="-10" dirty="0">
                <a:solidFill>
                  <a:prstClr val="black"/>
                </a:solidFill>
                <a:latin typeface="Arial"/>
                <a:cs typeface="Arial"/>
              </a:rPr>
              <a:t>z</a:t>
            </a:r>
            <a:r>
              <a:rPr sz="1400" spc="-15" dirty="0">
                <a:solidFill>
                  <a:prstClr val="black"/>
                </a:solidFill>
                <a:latin typeface="Arial"/>
                <a:cs typeface="Arial"/>
              </a:rPr>
              <a:t>a</a:t>
            </a:r>
            <a:r>
              <a:rPr sz="1400" spc="-10" dirty="0">
                <a:solidFill>
                  <a:prstClr val="black"/>
                </a:solidFill>
                <a:latin typeface="Arial"/>
                <a:cs typeface="Arial"/>
              </a:rPr>
              <a:t>t</a:t>
            </a:r>
            <a:r>
              <a:rPr sz="1400" spc="-5" dirty="0">
                <a:solidFill>
                  <a:prstClr val="black"/>
                </a:solidFill>
                <a:latin typeface="Arial"/>
                <a:cs typeface="Arial"/>
              </a:rPr>
              <a:t>i</a:t>
            </a:r>
            <a:r>
              <a:rPr sz="1400" spc="-15" dirty="0">
                <a:solidFill>
                  <a:prstClr val="black"/>
                </a:solidFill>
                <a:latin typeface="Arial"/>
                <a:cs typeface="Arial"/>
              </a:rPr>
              <a:t>o</a:t>
            </a:r>
            <a:r>
              <a:rPr sz="1400" dirty="0">
                <a:solidFill>
                  <a:prstClr val="black"/>
                </a:solidFill>
                <a:latin typeface="Arial"/>
                <a:cs typeface="Arial"/>
              </a:rPr>
              <a:t>n</a:t>
            </a:r>
            <a:r>
              <a:rPr sz="1400" spc="-30" dirty="0">
                <a:solidFill>
                  <a:prstClr val="black"/>
                </a:solidFill>
                <a:latin typeface="Times New Roman"/>
                <a:cs typeface="Times New Roman"/>
              </a:rPr>
              <a:t> </a:t>
            </a:r>
            <a:r>
              <a:rPr sz="1400" spc="-20" dirty="0">
                <a:solidFill>
                  <a:prstClr val="black"/>
                </a:solidFill>
                <a:latin typeface="Arial"/>
                <a:cs typeface="Arial"/>
              </a:rPr>
              <a:t>w</a:t>
            </a:r>
            <a:r>
              <a:rPr sz="1400" spc="-5" dirty="0">
                <a:solidFill>
                  <a:prstClr val="black"/>
                </a:solidFill>
                <a:latin typeface="Arial"/>
                <a:cs typeface="Arial"/>
              </a:rPr>
              <a:t>i</a:t>
            </a:r>
            <a:r>
              <a:rPr sz="1400" dirty="0">
                <a:solidFill>
                  <a:prstClr val="black"/>
                </a:solidFill>
                <a:latin typeface="Arial"/>
                <a:cs typeface="Arial"/>
              </a:rPr>
              <a:t>th</a:t>
            </a:r>
            <a:r>
              <a:rPr sz="1400" spc="-65" dirty="0">
                <a:solidFill>
                  <a:prstClr val="black"/>
                </a:solidFill>
                <a:latin typeface="Times New Roman"/>
                <a:cs typeface="Times New Roman"/>
              </a:rPr>
              <a:t> </a:t>
            </a:r>
            <a:r>
              <a:rPr sz="1400" dirty="0">
                <a:solidFill>
                  <a:prstClr val="black"/>
                </a:solidFill>
                <a:latin typeface="Arial"/>
                <a:cs typeface="Arial"/>
              </a:rPr>
              <a:t>sc</a:t>
            </a:r>
            <a:r>
              <a:rPr sz="1400" spc="-5" dirty="0">
                <a:solidFill>
                  <a:prstClr val="black"/>
                </a:solidFill>
                <a:latin typeface="Arial"/>
                <a:cs typeface="Arial"/>
              </a:rPr>
              <a:t>i</a:t>
            </a:r>
            <a:r>
              <a:rPr sz="1400" dirty="0">
                <a:solidFill>
                  <a:prstClr val="black"/>
                </a:solidFill>
                <a:latin typeface="Arial"/>
                <a:cs typeface="Arial"/>
              </a:rPr>
              <a:t>k</a:t>
            </a:r>
            <a:r>
              <a:rPr sz="1400" spc="-5" dirty="0">
                <a:solidFill>
                  <a:prstClr val="black"/>
                </a:solidFill>
                <a:latin typeface="Arial"/>
                <a:cs typeface="Arial"/>
              </a:rPr>
              <a:t>i</a:t>
            </a:r>
            <a:r>
              <a:rPr sz="1400" spc="10" dirty="0">
                <a:solidFill>
                  <a:prstClr val="black"/>
                </a:solidFill>
                <a:latin typeface="Arial"/>
                <a:cs typeface="Arial"/>
              </a:rPr>
              <a:t>t</a:t>
            </a:r>
            <a:r>
              <a:rPr sz="1400" dirty="0">
                <a:solidFill>
                  <a:prstClr val="black"/>
                </a:solidFill>
                <a:latin typeface="Arial"/>
                <a:cs typeface="Arial"/>
              </a:rPr>
              <a:t>-learn</a:t>
            </a:r>
            <a:endParaRPr sz="1400">
              <a:solidFill>
                <a:prstClr val="black"/>
              </a:solidFill>
              <a:latin typeface="Arial"/>
              <a:cs typeface="Arial"/>
            </a:endParaRPr>
          </a:p>
        </p:txBody>
      </p:sp>
      <p:sp>
        <p:nvSpPr>
          <p:cNvPr id="7" name="object 7"/>
          <p:cNvSpPr txBox="1">
            <a:spLocks noGrp="1"/>
          </p:cNvSpPr>
          <p:nvPr>
            <p:ph type="title"/>
          </p:nvPr>
        </p:nvSpPr>
        <p:spPr>
          <a:xfrm>
            <a:off x="2133600" y="274685"/>
            <a:ext cx="10972800" cy="1194980"/>
          </a:xfrm>
          <a:prstGeom prst="rect">
            <a:avLst/>
          </a:prstGeom>
        </p:spPr>
        <p:txBody>
          <a:bodyPr vert="horz" wrap="square" lIns="0" tIns="817663" rIns="0" bIns="0" rtlCol="0">
            <a:spAutoFit/>
          </a:bodyPr>
          <a:lstStyle/>
          <a:p>
            <a:pPr marL="374015"/>
            <a:r>
              <a:rPr sz="2400" b="0" spc="-45" dirty="0">
                <a:solidFill>
                  <a:srgbClr val="1F2528"/>
                </a:solidFill>
                <a:latin typeface="Trebuchet MS"/>
                <a:cs typeface="Trebuchet MS"/>
              </a:rPr>
              <a:t>N</a:t>
            </a:r>
            <a:r>
              <a:rPr sz="2400" b="0" spc="-70" dirty="0">
                <a:solidFill>
                  <a:srgbClr val="1F2528"/>
                </a:solidFill>
                <a:latin typeface="Trebuchet MS"/>
                <a:cs typeface="Trebuchet MS"/>
              </a:rPr>
              <a:t>o</a:t>
            </a:r>
            <a:r>
              <a:rPr sz="2400" b="0" spc="-55" dirty="0">
                <a:solidFill>
                  <a:srgbClr val="1F2528"/>
                </a:solidFill>
                <a:latin typeface="Trebuchet MS"/>
                <a:cs typeface="Trebuchet MS"/>
              </a:rPr>
              <a:t>r</a:t>
            </a:r>
            <a:r>
              <a:rPr sz="2400" b="0" spc="-50" dirty="0">
                <a:solidFill>
                  <a:srgbClr val="1F2528"/>
                </a:solidFill>
                <a:latin typeface="Trebuchet MS"/>
                <a:cs typeface="Trebuchet MS"/>
              </a:rPr>
              <a:t>ma</a:t>
            </a:r>
            <a:r>
              <a:rPr sz="2400" b="0" spc="-60" dirty="0">
                <a:solidFill>
                  <a:srgbClr val="1F2528"/>
                </a:solidFill>
                <a:latin typeface="Trebuchet MS"/>
                <a:cs typeface="Trebuchet MS"/>
              </a:rPr>
              <a:t>l</a:t>
            </a:r>
            <a:r>
              <a:rPr sz="2400" b="0" spc="-50" dirty="0">
                <a:solidFill>
                  <a:srgbClr val="1F2528"/>
                </a:solidFill>
                <a:latin typeface="Trebuchet MS"/>
                <a:cs typeface="Trebuchet MS"/>
              </a:rPr>
              <a:t>i</a:t>
            </a:r>
            <a:r>
              <a:rPr sz="2400" b="0" spc="-65" dirty="0">
                <a:solidFill>
                  <a:srgbClr val="1F2528"/>
                </a:solidFill>
                <a:latin typeface="Trebuchet MS"/>
                <a:cs typeface="Trebuchet MS"/>
              </a:rPr>
              <a:t>z</a:t>
            </a:r>
            <a:r>
              <a:rPr sz="2400" b="0" spc="-50" dirty="0">
                <a:solidFill>
                  <a:srgbClr val="1F2528"/>
                </a:solidFill>
                <a:latin typeface="Trebuchet MS"/>
                <a:cs typeface="Trebuchet MS"/>
              </a:rPr>
              <a:t>a</a:t>
            </a:r>
            <a:r>
              <a:rPr sz="2400" b="0" spc="-55" dirty="0">
                <a:solidFill>
                  <a:srgbClr val="1F2528"/>
                </a:solidFill>
                <a:latin typeface="Trebuchet MS"/>
                <a:cs typeface="Trebuchet MS"/>
              </a:rPr>
              <a:t>t</a:t>
            </a:r>
            <a:r>
              <a:rPr sz="2400" b="0" spc="-50" dirty="0">
                <a:solidFill>
                  <a:srgbClr val="1F2528"/>
                </a:solidFill>
                <a:latin typeface="Trebuchet MS"/>
                <a:cs typeface="Trebuchet MS"/>
              </a:rPr>
              <a:t>i</a:t>
            </a:r>
            <a:r>
              <a:rPr sz="2400" b="0" spc="-70" dirty="0">
                <a:solidFill>
                  <a:srgbClr val="1F2528"/>
                </a:solidFill>
                <a:latin typeface="Trebuchet MS"/>
                <a:cs typeface="Trebuchet MS"/>
              </a:rPr>
              <a:t>o</a:t>
            </a:r>
            <a:r>
              <a:rPr sz="2400" b="0" dirty="0">
                <a:solidFill>
                  <a:srgbClr val="1F2528"/>
                </a:solidFill>
                <a:latin typeface="Trebuchet MS"/>
                <a:cs typeface="Trebuchet MS"/>
              </a:rPr>
              <a:t>n</a:t>
            </a:r>
            <a:endParaRPr sz="2400">
              <a:latin typeface="Trebuchet MS"/>
              <a:cs typeface="Trebuchet MS"/>
            </a:endParaRPr>
          </a:p>
        </p:txBody>
      </p:sp>
      <p:sp>
        <p:nvSpPr>
          <p:cNvPr id="8" name="object 8"/>
          <p:cNvSpPr/>
          <p:nvPr/>
        </p:nvSpPr>
        <p:spPr>
          <a:xfrm>
            <a:off x="10010150" y="5324666"/>
            <a:ext cx="657846" cy="657846"/>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1842669" y="1031938"/>
            <a:ext cx="489825" cy="485723"/>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p:nvPr/>
        </p:nvSpPr>
        <p:spPr>
          <a:xfrm>
            <a:off x="1991360" y="1118265"/>
            <a:ext cx="8234680" cy="1106805"/>
          </a:xfrm>
          <a:prstGeom prst="rect">
            <a:avLst/>
          </a:prstGeom>
        </p:spPr>
        <p:txBody>
          <a:bodyPr vert="horz" wrap="square" lIns="0" tIns="0" rIns="0" bIns="0" rtlCol="0">
            <a:spAutoFit/>
          </a:bodyPr>
          <a:lstStyle/>
          <a:p>
            <a:pPr marL="364490"/>
            <a:r>
              <a:rPr sz="2400" spc="75" dirty="0">
                <a:solidFill>
                  <a:srgbClr val="1F2528"/>
                </a:solidFill>
                <a:latin typeface="Trebuchet MS"/>
                <a:cs typeface="Trebuchet MS"/>
              </a:rPr>
              <a:t>Lo</a:t>
            </a:r>
            <a:r>
              <a:rPr sz="2400" dirty="0">
                <a:solidFill>
                  <a:srgbClr val="1F2528"/>
                </a:solidFill>
                <a:latin typeface="Trebuchet MS"/>
                <a:cs typeface="Trebuchet MS"/>
              </a:rPr>
              <a:t>g</a:t>
            </a:r>
            <a:r>
              <a:rPr sz="2400" spc="95" dirty="0">
                <a:solidFill>
                  <a:srgbClr val="1F2528"/>
                </a:solidFill>
                <a:latin typeface="Times New Roman"/>
                <a:cs typeface="Times New Roman"/>
              </a:rPr>
              <a:t> </a:t>
            </a:r>
            <a:r>
              <a:rPr sz="2400" spc="-65" dirty="0">
                <a:solidFill>
                  <a:srgbClr val="1F2528"/>
                </a:solidFill>
                <a:latin typeface="Trebuchet MS"/>
                <a:cs typeface="Trebuchet MS"/>
              </a:rPr>
              <a:t>t</a:t>
            </a:r>
            <a:r>
              <a:rPr sz="2400" spc="-60" dirty="0">
                <a:solidFill>
                  <a:srgbClr val="1F2528"/>
                </a:solidFill>
                <a:latin typeface="Trebuchet MS"/>
                <a:cs typeface="Trebuchet MS"/>
              </a:rPr>
              <a:t>r</a:t>
            </a:r>
            <a:r>
              <a:rPr sz="2400" spc="-65" dirty="0">
                <a:solidFill>
                  <a:srgbClr val="1F2528"/>
                </a:solidFill>
                <a:latin typeface="Trebuchet MS"/>
                <a:cs typeface="Trebuchet MS"/>
              </a:rPr>
              <a:t>a</a:t>
            </a:r>
            <a:r>
              <a:rPr sz="2400" spc="-70" dirty="0">
                <a:solidFill>
                  <a:srgbClr val="1F2528"/>
                </a:solidFill>
                <a:latin typeface="Trebuchet MS"/>
                <a:cs typeface="Trebuchet MS"/>
              </a:rPr>
              <a:t>n</a:t>
            </a:r>
            <a:r>
              <a:rPr sz="2400" spc="-60" dirty="0">
                <a:solidFill>
                  <a:srgbClr val="1F2528"/>
                </a:solidFill>
                <a:latin typeface="Trebuchet MS"/>
                <a:cs typeface="Trebuchet MS"/>
              </a:rPr>
              <a:t>s</a:t>
            </a:r>
            <a:r>
              <a:rPr sz="2400" spc="-70" dirty="0">
                <a:solidFill>
                  <a:srgbClr val="1F2528"/>
                </a:solidFill>
                <a:latin typeface="Trebuchet MS"/>
                <a:cs typeface="Trebuchet MS"/>
              </a:rPr>
              <a:t>fo</a:t>
            </a:r>
            <a:r>
              <a:rPr sz="2400" spc="-60" dirty="0">
                <a:solidFill>
                  <a:srgbClr val="1F2528"/>
                </a:solidFill>
                <a:latin typeface="Trebuchet MS"/>
                <a:cs typeface="Trebuchet MS"/>
              </a:rPr>
              <a:t>r</a:t>
            </a:r>
            <a:r>
              <a:rPr sz="2400" spc="-65" dirty="0">
                <a:solidFill>
                  <a:srgbClr val="1F2528"/>
                </a:solidFill>
                <a:latin typeface="Trebuchet MS"/>
                <a:cs typeface="Trebuchet MS"/>
              </a:rPr>
              <a:t>mati</a:t>
            </a:r>
            <a:r>
              <a:rPr sz="2400" spc="-70" dirty="0">
                <a:solidFill>
                  <a:srgbClr val="1F2528"/>
                </a:solidFill>
                <a:latin typeface="Trebuchet MS"/>
                <a:cs typeface="Trebuchet MS"/>
              </a:rPr>
              <a:t>o</a:t>
            </a:r>
            <a:r>
              <a:rPr sz="2400" dirty="0">
                <a:solidFill>
                  <a:srgbClr val="1F2528"/>
                </a:solidFill>
                <a:latin typeface="Trebuchet MS"/>
                <a:cs typeface="Trebuchet MS"/>
              </a:rPr>
              <a:t>n</a:t>
            </a:r>
            <a:endParaRPr sz="2400">
              <a:solidFill>
                <a:prstClr val="black"/>
              </a:solidFill>
              <a:latin typeface="Trebuchet MS"/>
              <a:cs typeface="Trebuchet MS"/>
            </a:endParaRPr>
          </a:p>
          <a:p>
            <a:pPr marL="12700" marR="5080">
              <a:lnSpc>
                <a:spcPct val="136700"/>
              </a:lnSpc>
              <a:spcBef>
                <a:spcPts val="200"/>
              </a:spcBef>
            </a:pPr>
            <a:r>
              <a:rPr spc="-5" dirty="0">
                <a:solidFill>
                  <a:prstClr val="black"/>
                </a:solidFill>
                <a:latin typeface="Arial"/>
                <a:cs typeface="Arial"/>
              </a:rPr>
              <a:t>C</a:t>
            </a:r>
            <a:r>
              <a:rPr spc="-10" dirty="0">
                <a:solidFill>
                  <a:prstClr val="black"/>
                </a:solidFill>
                <a:latin typeface="Arial"/>
                <a:cs typeface="Arial"/>
              </a:rPr>
              <a:t>o</a:t>
            </a:r>
            <a:r>
              <a:rPr dirty="0">
                <a:solidFill>
                  <a:prstClr val="black"/>
                </a:solidFill>
                <a:latin typeface="Arial"/>
                <a:cs typeface="Arial"/>
              </a:rPr>
              <a:t>mpr</a:t>
            </a:r>
            <a:r>
              <a:rPr spc="-10" dirty="0">
                <a:solidFill>
                  <a:prstClr val="black"/>
                </a:solidFill>
                <a:latin typeface="Arial"/>
                <a:cs typeface="Arial"/>
              </a:rPr>
              <a:t>e</a:t>
            </a:r>
            <a:r>
              <a:rPr dirty="0">
                <a:solidFill>
                  <a:prstClr val="black"/>
                </a:solidFill>
                <a:latin typeface="Arial"/>
                <a:cs typeface="Arial"/>
              </a:rPr>
              <a:t>sses</a:t>
            </a:r>
            <a:r>
              <a:rPr dirty="0">
                <a:solidFill>
                  <a:prstClr val="black"/>
                </a:solidFill>
                <a:latin typeface="Times New Roman"/>
                <a:cs typeface="Times New Roman"/>
              </a:rPr>
              <a:t> </a:t>
            </a:r>
            <a:r>
              <a:rPr dirty="0">
                <a:solidFill>
                  <a:prstClr val="black"/>
                </a:solidFill>
                <a:latin typeface="Arial"/>
                <a:cs typeface="Arial"/>
              </a:rPr>
              <a:t>the</a:t>
            </a:r>
            <a:r>
              <a:rPr spc="25" dirty="0">
                <a:solidFill>
                  <a:prstClr val="black"/>
                </a:solidFill>
                <a:latin typeface="Times New Roman"/>
                <a:cs typeface="Times New Roman"/>
              </a:rPr>
              <a:t> </a:t>
            </a:r>
            <a:r>
              <a:rPr dirty="0">
                <a:solidFill>
                  <a:prstClr val="black"/>
                </a:solidFill>
                <a:latin typeface="Arial"/>
                <a:cs typeface="Arial"/>
              </a:rPr>
              <a:t>ra</a:t>
            </a:r>
            <a:r>
              <a:rPr spc="-10" dirty="0">
                <a:solidFill>
                  <a:prstClr val="black"/>
                </a:solidFill>
                <a:latin typeface="Arial"/>
                <a:cs typeface="Arial"/>
              </a:rPr>
              <a:t>n</a:t>
            </a:r>
            <a:r>
              <a:rPr spc="-5" dirty="0">
                <a:solidFill>
                  <a:prstClr val="black"/>
                </a:solidFill>
                <a:latin typeface="Arial"/>
                <a:cs typeface="Arial"/>
              </a:rPr>
              <a:t>g</a:t>
            </a:r>
            <a:r>
              <a:rPr dirty="0">
                <a:solidFill>
                  <a:prstClr val="black"/>
                </a:solidFill>
                <a:latin typeface="Arial"/>
                <a:cs typeface="Arial"/>
              </a:rPr>
              <a:t>e</a:t>
            </a:r>
            <a:r>
              <a:rPr spc="55" dirty="0">
                <a:solidFill>
                  <a:prstClr val="black"/>
                </a:solidFill>
                <a:latin typeface="Times New Roman"/>
                <a:cs typeface="Times New Roman"/>
              </a:rPr>
              <a:t> </a:t>
            </a:r>
            <a:r>
              <a:rPr spc="-15" dirty="0">
                <a:solidFill>
                  <a:prstClr val="black"/>
                </a:solidFill>
                <a:latin typeface="Arial"/>
                <a:cs typeface="Arial"/>
              </a:rPr>
              <a:t>o</a:t>
            </a:r>
            <a:r>
              <a:rPr spc="-5" dirty="0">
                <a:solidFill>
                  <a:prstClr val="black"/>
                </a:solidFill>
                <a:latin typeface="Arial"/>
                <a:cs typeface="Arial"/>
              </a:rPr>
              <a:t>f</a:t>
            </a:r>
            <a:r>
              <a:rPr spc="40" dirty="0">
                <a:solidFill>
                  <a:prstClr val="black"/>
                </a:solidFill>
                <a:latin typeface="Times New Roman"/>
                <a:cs typeface="Times New Roman"/>
              </a:rPr>
              <a:t> </a:t>
            </a:r>
            <a:r>
              <a:rPr spc="-5" dirty="0">
                <a:solidFill>
                  <a:prstClr val="black"/>
                </a:solidFill>
                <a:latin typeface="Arial"/>
                <a:cs typeface="Arial"/>
              </a:rPr>
              <a:t>l</a:t>
            </a:r>
            <a:r>
              <a:rPr spc="-10" dirty="0">
                <a:solidFill>
                  <a:prstClr val="black"/>
                </a:solidFill>
                <a:latin typeface="Arial"/>
                <a:cs typeface="Arial"/>
              </a:rPr>
              <a:t>a</a:t>
            </a:r>
            <a:r>
              <a:rPr dirty="0">
                <a:solidFill>
                  <a:prstClr val="black"/>
                </a:solidFill>
                <a:latin typeface="Arial"/>
                <a:cs typeface="Arial"/>
              </a:rPr>
              <a:t>rge</a:t>
            </a:r>
            <a:r>
              <a:rPr spc="20" dirty="0">
                <a:solidFill>
                  <a:prstClr val="black"/>
                </a:solidFill>
                <a:latin typeface="Times New Roman"/>
                <a:cs typeface="Times New Roman"/>
              </a:rPr>
              <a:t> </a:t>
            </a:r>
            <a:r>
              <a:rPr spc="-5" dirty="0">
                <a:solidFill>
                  <a:prstClr val="black"/>
                </a:solidFill>
                <a:latin typeface="Arial"/>
                <a:cs typeface="Arial"/>
              </a:rPr>
              <a:t>n</a:t>
            </a:r>
            <a:r>
              <a:rPr spc="-10" dirty="0">
                <a:solidFill>
                  <a:prstClr val="black"/>
                </a:solidFill>
                <a:latin typeface="Arial"/>
                <a:cs typeface="Arial"/>
              </a:rPr>
              <a:t>u</a:t>
            </a:r>
            <a:r>
              <a:rPr dirty="0">
                <a:solidFill>
                  <a:prstClr val="black"/>
                </a:solidFill>
                <a:latin typeface="Arial"/>
                <a:cs typeface="Arial"/>
              </a:rPr>
              <a:t>mb</a:t>
            </a:r>
            <a:r>
              <a:rPr spc="-10" dirty="0">
                <a:solidFill>
                  <a:prstClr val="black"/>
                </a:solidFill>
                <a:latin typeface="Arial"/>
                <a:cs typeface="Arial"/>
              </a:rPr>
              <a:t>e</a:t>
            </a:r>
            <a:r>
              <a:rPr dirty="0">
                <a:solidFill>
                  <a:prstClr val="black"/>
                </a:solidFill>
                <a:latin typeface="Arial"/>
                <a:cs typeface="Arial"/>
              </a:rPr>
              <a:t>rs</a:t>
            </a:r>
            <a:r>
              <a:rPr spc="30"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n</a:t>
            </a:r>
            <a:r>
              <a:rPr dirty="0">
                <a:solidFill>
                  <a:prstClr val="black"/>
                </a:solidFill>
                <a:latin typeface="Arial"/>
                <a:cs typeface="Arial"/>
              </a:rPr>
              <a:t>d</a:t>
            </a:r>
            <a:r>
              <a:rPr spc="35" dirty="0">
                <a:solidFill>
                  <a:prstClr val="black"/>
                </a:solidFill>
                <a:latin typeface="Times New Roman"/>
                <a:cs typeface="Times New Roman"/>
              </a:rPr>
              <a:t> </a:t>
            </a:r>
            <a:r>
              <a:rPr spc="-5" dirty="0">
                <a:solidFill>
                  <a:prstClr val="black"/>
                </a:solidFill>
                <a:latin typeface="Arial"/>
                <a:cs typeface="Arial"/>
              </a:rPr>
              <a:t>e</a:t>
            </a:r>
            <a:r>
              <a:rPr spc="-20" dirty="0">
                <a:solidFill>
                  <a:prstClr val="black"/>
                </a:solidFill>
                <a:latin typeface="Arial"/>
                <a:cs typeface="Arial"/>
              </a:rPr>
              <a:t>x</a:t>
            </a:r>
            <a:r>
              <a:rPr spc="-5" dirty="0">
                <a:solidFill>
                  <a:prstClr val="black"/>
                </a:solidFill>
                <a:latin typeface="Arial"/>
                <a:cs typeface="Arial"/>
              </a:rPr>
              <a:t>p</a:t>
            </a:r>
            <a:r>
              <a:rPr spc="-10" dirty="0">
                <a:solidFill>
                  <a:prstClr val="black"/>
                </a:solidFill>
                <a:latin typeface="Arial"/>
                <a:cs typeface="Arial"/>
              </a:rPr>
              <a:t>a</a:t>
            </a:r>
            <a:r>
              <a:rPr spc="-5" dirty="0">
                <a:solidFill>
                  <a:prstClr val="black"/>
                </a:solidFill>
                <a:latin typeface="Arial"/>
                <a:cs typeface="Arial"/>
              </a:rPr>
              <a:t>n</a:t>
            </a:r>
            <a:r>
              <a:rPr dirty="0">
                <a:solidFill>
                  <a:prstClr val="black"/>
                </a:solidFill>
                <a:latin typeface="Arial"/>
                <a:cs typeface="Arial"/>
              </a:rPr>
              <a:t>d</a:t>
            </a:r>
            <a:r>
              <a:rPr spc="30" dirty="0">
                <a:solidFill>
                  <a:prstClr val="black"/>
                </a:solidFill>
                <a:latin typeface="Times New Roman"/>
                <a:cs typeface="Times New Roman"/>
              </a:rPr>
              <a:t> </a:t>
            </a:r>
            <a:r>
              <a:rPr dirty="0">
                <a:solidFill>
                  <a:prstClr val="black"/>
                </a:solidFill>
                <a:latin typeface="Arial"/>
                <a:cs typeface="Arial"/>
              </a:rPr>
              <a:t>the</a:t>
            </a:r>
            <a:r>
              <a:rPr spc="20" dirty="0">
                <a:solidFill>
                  <a:prstClr val="black"/>
                </a:solidFill>
                <a:latin typeface="Times New Roman"/>
                <a:cs typeface="Times New Roman"/>
              </a:rPr>
              <a:t> </a:t>
            </a:r>
            <a:r>
              <a:rPr dirty="0">
                <a:solidFill>
                  <a:prstClr val="black"/>
                </a:solidFill>
                <a:latin typeface="Arial"/>
                <a:cs typeface="Arial"/>
              </a:rPr>
              <a:t>ra</a:t>
            </a:r>
            <a:r>
              <a:rPr spc="-10" dirty="0">
                <a:solidFill>
                  <a:prstClr val="black"/>
                </a:solidFill>
                <a:latin typeface="Arial"/>
                <a:cs typeface="Arial"/>
              </a:rPr>
              <a:t>n</a:t>
            </a:r>
            <a:r>
              <a:rPr spc="-5" dirty="0">
                <a:solidFill>
                  <a:prstClr val="black"/>
                </a:solidFill>
                <a:latin typeface="Arial"/>
                <a:cs typeface="Arial"/>
              </a:rPr>
              <a:t>g</a:t>
            </a:r>
            <a:r>
              <a:rPr dirty="0">
                <a:solidFill>
                  <a:prstClr val="black"/>
                </a:solidFill>
                <a:latin typeface="Arial"/>
                <a:cs typeface="Arial"/>
              </a:rPr>
              <a:t>e</a:t>
            </a:r>
            <a:r>
              <a:rPr spc="55" dirty="0">
                <a:solidFill>
                  <a:prstClr val="black"/>
                </a:solidFill>
                <a:latin typeface="Times New Roman"/>
                <a:cs typeface="Times New Roman"/>
              </a:rPr>
              <a:t> </a:t>
            </a:r>
            <a:r>
              <a:rPr spc="-15" dirty="0">
                <a:solidFill>
                  <a:prstClr val="black"/>
                </a:solidFill>
                <a:latin typeface="Arial"/>
                <a:cs typeface="Arial"/>
              </a:rPr>
              <a:t>o</a:t>
            </a:r>
            <a:r>
              <a:rPr spc="-5" dirty="0">
                <a:solidFill>
                  <a:prstClr val="black"/>
                </a:solidFill>
                <a:latin typeface="Arial"/>
                <a:cs typeface="Arial"/>
              </a:rPr>
              <a:t>f</a:t>
            </a:r>
            <a:r>
              <a:rPr spc="40" dirty="0">
                <a:solidFill>
                  <a:prstClr val="black"/>
                </a:solidFill>
                <a:latin typeface="Times New Roman"/>
                <a:cs typeface="Times New Roman"/>
              </a:rPr>
              <a:t> </a:t>
            </a:r>
            <a:r>
              <a:rPr dirty="0">
                <a:solidFill>
                  <a:prstClr val="black"/>
                </a:solidFill>
                <a:latin typeface="Arial"/>
                <a:cs typeface="Arial"/>
              </a:rPr>
              <a:t>sma</a:t>
            </a:r>
            <a:r>
              <a:rPr spc="-10" dirty="0">
                <a:solidFill>
                  <a:prstClr val="black"/>
                </a:solidFill>
                <a:latin typeface="Arial"/>
                <a:cs typeface="Arial"/>
              </a:rPr>
              <a:t>l</a:t>
            </a:r>
            <a:r>
              <a:rPr dirty="0">
                <a:solidFill>
                  <a:prstClr val="black"/>
                </a:solidFill>
                <a:latin typeface="Arial"/>
                <a:cs typeface="Arial"/>
              </a:rPr>
              <a:t>l</a:t>
            </a:r>
            <a:r>
              <a:rPr spc="60" dirty="0">
                <a:solidFill>
                  <a:prstClr val="black"/>
                </a:solidFill>
                <a:latin typeface="Times New Roman"/>
                <a:cs typeface="Times New Roman"/>
              </a:rPr>
              <a:t> </a:t>
            </a:r>
            <a:r>
              <a:rPr spc="-5" dirty="0">
                <a:solidFill>
                  <a:prstClr val="black"/>
                </a:solidFill>
                <a:latin typeface="Arial"/>
                <a:cs typeface="Arial"/>
              </a:rPr>
              <a:t>n</a:t>
            </a:r>
            <a:r>
              <a:rPr spc="-10" dirty="0">
                <a:solidFill>
                  <a:prstClr val="black"/>
                </a:solidFill>
                <a:latin typeface="Arial"/>
                <a:cs typeface="Arial"/>
              </a:rPr>
              <a:t>u</a:t>
            </a:r>
            <a:r>
              <a:rPr dirty="0">
                <a:solidFill>
                  <a:prstClr val="black"/>
                </a:solidFill>
                <a:latin typeface="Arial"/>
                <a:cs typeface="Arial"/>
              </a:rPr>
              <a:t>mb</a:t>
            </a:r>
            <a:r>
              <a:rPr spc="-10" dirty="0">
                <a:solidFill>
                  <a:prstClr val="black"/>
                </a:solidFill>
                <a:latin typeface="Arial"/>
                <a:cs typeface="Arial"/>
              </a:rPr>
              <a:t>ers.</a:t>
            </a:r>
            <a:r>
              <a:rPr spc="-5" dirty="0">
                <a:solidFill>
                  <a:prstClr val="black"/>
                </a:solidFill>
                <a:latin typeface="Times New Roman"/>
                <a:cs typeface="Times New Roman"/>
              </a:rPr>
              <a:t> </a:t>
            </a:r>
            <a:r>
              <a:rPr dirty="0">
                <a:solidFill>
                  <a:prstClr val="black"/>
                </a:solidFill>
                <a:latin typeface="Arial"/>
                <a:cs typeface="Arial"/>
              </a:rPr>
              <a:t>E</a:t>
            </a:r>
            <a:r>
              <a:rPr spc="-10" dirty="0">
                <a:solidFill>
                  <a:prstClr val="black"/>
                </a:solidFill>
                <a:latin typeface="Arial"/>
                <a:cs typeface="Arial"/>
              </a:rPr>
              <a:t>g</a:t>
            </a:r>
            <a:r>
              <a:rPr spc="-5" dirty="0">
                <a:solidFill>
                  <a:prstClr val="black"/>
                </a:solidFill>
                <a:latin typeface="Arial"/>
                <a:cs typeface="Arial"/>
              </a:rPr>
              <a:t>.</a:t>
            </a:r>
            <a:r>
              <a:rPr spc="20" dirty="0">
                <a:solidFill>
                  <a:prstClr val="black"/>
                </a:solidFill>
                <a:latin typeface="Times New Roman"/>
                <a:cs typeface="Times New Roman"/>
              </a:rPr>
              <a:t> </a:t>
            </a:r>
            <a:r>
              <a:rPr spc="-5" dirty="0">
                <a:solidFill>
                  <a:prstClr val="black"/>
                </a:solidFill>
                <a:latin typeface="Arial"/>
                <a:cs typeface="Arial"/>
              </a:rPr>
              <a:t>Th</a:t>
            </a:r>
            <a:r>
              <a:rPr dirty="0">
                <a:solidFill>
                  <a:prstClr val="black"/>
                </a:solidFill>
                <a:latin typeface="Arial"/>
                <a:cs typeface="Arial"/>
              </a:rPr>
              <a:t>e</a:t>
            </a:r>
            <a:r>
              <a:rPr spc="5" dirty="0">
                <a:solidFill>
                  <a:prstClr val="black"/>
                </a:solidFill>
                <a:latin typeface="Times New Roman"/>
                <a:cs typeface="Times New Roman"/>
              </a:rPr>
              <a:t> </a:t>
            </a:r>
            <a:r>
              <a:rPr spc="-5" dirty="0">
                <a:solidFill>
                  <a:prstClr val="black"/>
                </a:solidFill>
                <a:latin typeface="Arial"/>
                <a:cs typeface="Arial"/>
              </a:rPr>
              <a:t>l</a:t>
            </a:r>
            <a:r>
              <a:rPr spc="-10" dirty="0">
                <a:solidFill>
                  <a:prstClr val="black"/>
                </a:solidFill>
                <a:latin typeface="Arial"/>
                <a:cs typeface="Arial"/>
              </a:rPr>
              <a:t>a</a:t>
            </a:r>
            <a:r>
              <a:rPr dirty="0">
                <a:solidFill>
                  <a:prstClr val="black"/>
                </a:solidFill>
                <a:latin typeface="Arial"/>
                <a:cs typeface="Arial"/>
              </a:rPr>
              <a:t>rg</a:t>
            </a:r>
            <a:r>
              <a:rPr spc="-10" dirty="0">
                <a:solidFill>
                  <a:prstClr val="black"/>
                </a:solidFill>
                <a:latin typeface="Arial"/>
                <a:cs typeface="Arial"/>
              </a:rPr>
              <a:t>e</a:t>
            </a:r>
            <a:r>
              <a:rPr dirty="0">
                <a:solidFill>
                  <a:prstClr val="black"/>
                </a:solidFill>
                <a:latin typeface="Arial"/>
                <a:cs typeface="Arial"/>
              </a:rPr>
              <a:t>r</a:t>
            </a:r>
            <a:r>
              <a:rPr spc="30" dirty="0">
                <a:solidFill>
                  <a:prstClr val="black"/>
                </a:solidFill>
                <a:latin typeface="Times New Roman"/>
                <a:cs typeface="Times New Roman"/>
              </a:rPr>
              <a:t> </a:t>
            </a:r>
            <a:r>
              <a:rPr dirty="0">
                <a:solidFill>
                  <a:prstClr val="black"/>
                </a:solidFill>
                <a:latin typeface="Arial"/>
                <a:cs typeface="Arial"/>
              </a:rPr>
              <a:t>x</a:t>
            </a:r>
            <a:r>
              <a:rPr spc="50" dirty="0">
                <a:solidFill>
                  <a:prstClr val="black"/>
                </a:solidFill>
                <a:latin typeface="Times New Roman"/>
                <a:cs typeface="Times New Roman"/>
              </a:rPr>
              <a:t> </a:t>
            </a:r>
            <a:r>
              <a:rPr spc="-5" dirty="0">
                <a:solidFill>
                  <a:prstClr val="black"/>
                </a:solidFill>
                <a:latin typeface="Arial"/>
                <a:cs typeface="Arial"/>
              </a:rPr>
              <a:t>is</a:t>
            </a:r>
            <a:r>
              <a:rPr dirty="0">
                <a:solidFill>
                  <a:prstClr val="black"/>
                </a:solidFill>
                <a:latin typeface="Arial"/>
                <a:cs typeface="Arial"/>
              </a:rPr>
              <a:t>,</a:t>
            </a:r>
            <a:r>
              <a:rPr spc="30" dirty="0">
                <a:solidFill>
                  <a:prstClr val="black"/>
                </a:solidFill>
                <a:latin typeface="Times New Roman"/>
                <a:cs typeface="Times New Roman"/>
              </a:rPr>
              <a:t> </a:t>
            </a:r>
            <a:r>
              <a:rPr dirty="0">
                <a:solidFill>
                  <a:prstClr val="black"/>
                </a:solidFill>
                <a:latin typeface="Arial"/>
                <a:cs typeface="Arial"/>
              </a:rPr>
              <a:t>the</a:t>
            </a:r>
            <a:r>
              <a:rPr spc="25" dirty="0">
                <a:solidFill>
                  <a:prstClr val="black"/>
                </a:solidFill>
                <a:latin typeface="Times New Roman"/>
                <a:cs typeface="Times New Roman"/>
              </a:rPr>
              <a:t> </a:t>
            </a:r>
            <a:r>
              <a:rPr dirty="0">
                <a:solidFill>
                  <a:prstClr val="black"/>
                </a:solidFill>
                <a:latin typeface="Arial"/>
                <a:cs typeface="Arial"/>
              </a:rPr>
              <a:t>sl</a:t>
            </a:r>
            <a:r>
              <a:rPr spc="-10" dirty="0">
                <a:solidFill>
                  <a:prstClr val="black"/>
                </a:solidFill>
                <a:latin typeface="Arial"/>
                <a:cs typeface="Arial"/>
              </a:rPr>
              <a:t>o</a:t>
            </a:r>
            <a:r>
              <a:rPr spc="-30" dirty="0">
                <a:solidFill>
                  <a:prstClr val="black"/>
                </a:solidFill>
                <a:latin typeface="Arial"/>
                <a:cs typeface="Arial"/>
              </a:rPr>
              <a:t>w</a:t>
            </a:r>
            <a:r>
              <a:rPr spc="-5" dirty="0">
                <a:solidFill>
                  <a:prstClr val="black"/>
                </a:solidFill>
                <a:latin typeface="Arial"/>
                <a:cs typeface="Arial"/>
              </a:rPr>
              <a:t>e</a:t>
            </a:r>
            <a:r>
              <a:rPr dirty="0">
                <a:solidFill>
                  <a:prstClr val="black"/>
                </a:solidFill>
                <a:latin typeface="Arial"/>
                <a:cs typeface="Arial"/>
              </a:rPr>
              <a:t>r</a:t>
            </a:r>
            <a:r>
              <a:rPr spc="85" dirty="0">
                <a:solidFill>
                  <a:prstClr val="black"/>
                </a:solidFill>
                <a:latin typeface="Times New Roman"/>
                <a:cs typeface="Times New Roman"/>
              </a:rPr>
              <a:t> </a:t>
            </a:r>
            <a:r>
              <a:rPr spc="-5" dirty="0">
                <a:solidFill>
                  <a:prstClr val="black"/>
                </a:solidFill>
                <a:latin typeface="Arial"/>
                <a:cs typeface="Arial"/>
              </a:rPr>
              <a:t>l</a:t>
            </a:r>
            <a:r>
              <a:rPr spc="-10" dirty="0">
                <a:solidFill>
                  <a:prstClr val="black"/>
                </a:solidFill>
                <a:latin typeface="Arial"/>
                <a:cs typeface="Arial"/>
              </a:rPr>
              <a:t>o</a:t>
            </a:r>
            <a:r>
              <a:rPr spc="-5" dirty="0">
                <a:solidFill>
                  <a:prstClr val="black"/>
                </a:solidFill>
                <a:latin typeface="Arial"/>
                <a:cs typeface="Arial"/>
              </a:rPr>
              <a:t>g(</a:t>
            </a:r>
            <a:r>
              <a:rPr spc="-20" dirty="0">
                <a:solidFill>
                  <a:prstClr val="black"/>
                </a:solidFill>
                <a:latin typeface="Arial"/>
                <a:cs typeface="Arial"/>
              </a:rPr>
              <a:t>x</a:t>
            </a:r>
            <a:r>
              <a:rPr dirty="0">
                <a:solidFill>
                  <a:prstClr val="black"/>
                </a:solidFill>
                <a:latin typeface="Arial"/>
                <a:cs typeface="Arial"/>
              </a:rPr>
              <a:t>)</a:t>
            </a:r>
            <a:r>
              <a:rPr spc="15" dirty="0">
                <a:solidFill>
                  <a:prstClr val="black"/>
                </a:solidFill>
                <a:latin typeface="Times New Roman"/>
                <a:cs typeface="Times New Roman"/>
              </a:rPr>
              <a:t> </a:t>
            </a:r>
            <a:r>
              <a:rPr spc="-5" dirty="0">
                <a:solidFill>
                  <a:prstClr val="black"/>
                </a:solidFill>
                <a:latin typeface="Arial"/>
                <a:cs typeface="Arial"/>
              </a:rPr>
              <a:t>i</a:t>
            </a:r>
            <a:r>
              <a:rPr spc="-10" dirty="0">
                <a:solidFill>
                  <a:prstClr val="black"/>
                </a:solidFill>
                <a:latin typeface="Arial"/>
                <a:cs typeface="Arial"/>
              </a:rPr>
              <a:t>n</a:t>
            </a:r>
            <a:r>
              <a:rPr dirty="0">
                <a:solidFill>
                  <a:prstClr val="black"/>
                </a:solidFill>
                <a:latin typeface="Arial"/>
                <a:cs typeface="Arial"/>
              </a:rPr>
              <a:t>crem</a:t>
            </a:r>
            <a:r>
              <a:rPr spc="-10" dirty="0">
                <a:solidFill>
                  <a:prstClr val="black"/>
                </a:solidFill>
                <a:latin typeface="Arial"/>
                <a:cs typeface="Arial"/>
              </a:rPr>
              <a:t>e</a:t>
            </a:r>
            <a:r>
              <a:rPr spc="-15" dirty="0">
                <a:solidFill>
                  <a:prstClr val="black"/>
                </a:solidFill>
                <a:latin typeface="Arial"/>
                <a:cs typeface="Arial"/>
              </a:rPr>
              <a:t>nts.</a:t>
            </a:r>
            <a:endParaRPr>
              <a:solidFill>
                <a:prstClr val="black"/>
              </a:solidFill>
              <a:latin typeface="Arial"/>
              <a:cs typeface="Arial"/>
            </a:endParaRPr>
          </a:p>
        </p:txBody>
      </p:sp>
      <p:sp>
        <p:nvSpPr>
          <p:cNvPr id="4" name="object 4"/>
          <p:cNvSpPr/>
          <p:nvPr/>
        </p:nvSpPr>
        <p:spPr>
          <a:xfrm>
            <a:off x="1842669" y="1031938"/>
            <a:ext cx="489825" cy="485723"/>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6841754" y="2535693"/>
            <a:ext cx="1486790" cy="3256269"/>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3863340" y="2535693"/>
            <a:ext cx="2149983" cy="3256269"/>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6168511" y="4001511"/>
            <a:ext cx="490220" cy="325120"/>
          </a:xfrm>
          <a:custGeom>
            <a:avLst/>
            <a:gdLst/>
            <a:ahLst/>
            <a:cxnLst/>
            <a:rect l="l" t="t" r="r" b="b"/>
            <a:pathLst>
              <a:path w="490220" h="325120">
                <a:moveTo>
                  <a:pt x="327659" y="0"/>
                </a:moveTo>
                <a:lnTo>
                  <a:pt x="327659" y="81152"/>
                </a:lnTo>
                <a:lnTo>
                  <a:pt x="0" y="81152"/>
                </a:lnTo>
                <a:lnTo>
                  <a:pt x="0" y="243458"/>
                </a:lnTo>
                <a:lnTo>
                  <a:pt x="327659" y="243458"/>
                </a:lnTo>
                <a:lnTo>
                  <a:pt x="327659" y="324611"/>
                </a:lnTo>
                <a:lnTo>
                  <a:pt x="489965" y="162305"/>
                </a:lnTo>
                <a:lnTo>
                  <a:pt x="327659"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8" name="object 8"/>
          <p:cNvSpPr/>
          <p:nvPr/>
        </p:nvSpPr>
        <p:spPr>
          <a:xfrm>
            <a:off x="6168511" y="4001511"/>
            <a:ext cx="490220" cy="325120"/>
          </a:xfrm>
          <a:custGeom>
            <a:avLst/>
            <a:gdLst/>
            <a:ahLst/>
            <a:cxnLst/>
            <a:rect l="l" t="t" r="r" b="b"/>
            <a:pathLst>
              <a:path w="490220" h="325120">
                <a:moveTo>
                  <a:pt x="0" y="81152"/>
                </a:moveTo>
                <a:lnTo>
                  <a:pt x="327659" y="81152"/>
                </a:lnTo>
                <a:lnTo>
                  <a:pt x="327659" y="0"/>
                </a:lnTo>
                <a:lnTo>
                  <a:pt x="489965" y="162305"/>
                </a:lnTo>
                <a:lnTo>
                  <a:pt x="327659" y="324611"/>
                </a:lnTo>
                <a:lnTo>
                  <a:pt x="327659" y="243458"/>
                </a:lnTo>
                <a:lnTo>
                  <a:pt x="0" y="243458"/>
                </a:lnTo>
                <a:lnTo>
                  <a:pt x="0" y="81152"/>
                </a:lnTo>
                <a:close/>
              </a:path>
            </a:pathLst>
          </a:custGeom>
          <a:ln w="9523">
            <a:solidFill>
              <a:srgbClr val="1C4486"/>
            </a:solidFill>
          </a:ln>
        </p:spPr>
        <p:txBody>
          <a:bodyPr wrap="square" lIns="0" tIns="0" rIns="0" bIns="0" rtlCol="0"/>
          <a:lstStyle/>
          <a:p>
            <a:endParaRPr>
              <a:solidFill>
                <a:prstClr val="black"/>
              </a:solidFill>
              <a:latin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215442"/>
          </a:xfrm>
          <a:prstGeom prst="rect">
            <a:avLst/>
          </a:prstGeom>
        </p:spPr>
        <p:txBody>
          <a:bodyPr vert="horz" wrap="square" lIns="0" tIns="856278" rIns="0" bIns="0" rtlCol="0">
            <a:spAutoFit/>
          </a:bodyPr>
          <a:lstStyle/>
          <a:p>
            <a:pPr marL="374015">
              <a:lnSpc>
                <a:spcPts val="2860"/>
              </a:lnSpc>
            </a:pPr>
            <a:r>
              <a:rPr sz="2400" b="0" spc="75" dirty="0">
                <a:solidFill>
                  <a:srgbClr val="1F2528"/>
                </a:solidFill>
                <a:latin typeface="Trebuchet MS"/>
                <a:cs typeface="Trebuchet MS"/>
              </a:rPr>
              <a:t>Lo</a:t>
            </a:r>
            <a:r>
              <a:rPr sz="2400" b="0" dirty="0">
                <a:solidFill>
                  <a:srgbClr val="1F2528"/>
                </a:solidFill>
                <a:latin typeface="Trebuchet MS"/>
                <a:cs typeface="Trebuchet MS"/>
              </a:rPr>
              <a:t>g</a:t>
            </a:r>
            <a:r>
              <a:rPr sz="2400" b="0" spc="25" dirty="0">
                <a:solidFill>
                  <a:srgbClr val="1F2528"/>
                </a:solidFill>
                <a:latin typeface="Times New Roman"/>
                <a:cs typeface="Times New Roman"/>
              </a:rPr>
              <a:t> </a:t>
            </a:r>
            <a:r>
              <a:rPr sz="2400" b="0" spc="-65" dirty="0">
                <a:solidFill>
                  <a:srgbClr val="1F2528"/>
                </a:solidFill>
                <a:latin typeface="Trebuchet MS"/>
                <a:cs typeface="Trebuchet MS"/>
              </a:rPr>
              <a:t>t</a:t>
            </a:r>
            <a:r>
              <a:rPr sz="2400" b="0" spc="-60" dirty="0">
                <a:solidFill>
                  <a:srgbClr val="1F2528"/>
                </a:solidFill>
                <a:latin typeface="Trebuchet MS"/>
                <a:cs typeface="Trebuchet MS"/>
              </a:rPr>
              <a:t>r</a:t>
            </a:r>
            <a:r>
              <a:rPr sz="2400" b="0" spc="-65" dirty="0">
                <a:solidFill>
                  <a:srgbClr val="1F2528"/>
                </a:solidFill>
                <a:latin typeface="Trebuchet MS"/>
                <a:cs typeface="Trebuchet MS"/>
              </a:rPr>
              <a:t>a</a:t>
            </a:r>
            <a:r>
              <a:rPr sz="2400" b="0" spc="-70" dirty="0">
                <a:solidFill>
                  <a:srgbClr val="1F2528"/>
                </a:solidFill>
                <a:latin typeface="Trebuchet MS"/>
                <a:cs typeface="Trebuchet MS"/>
              </a:rPr>
              <a:t>n</a:t>
            </a:r>
            <a:r>
              <a:rPr sz="2400" b="0" spc="-60" dirty="0">
                <a:solidFill>
                  <a:srgbClr val="1F2528"/>
                </a:solidFill>
                <a:latin typeface="Trebuchet MS"/>
                <a:cs typeface="Trebuchet MS"/>
              </a:rPr>
              <a:t>s</a:t>
            </a:r>
            <a:r>
              <a:rPr sz="2400" b="0" spc="-70" dirty="0">
                <a:solidFill>
                  <a:srgbClr val="1F2528"/>
                </a:solidFill>
                <a:latin typeface="Trebuchet MS"/>
                <a:cs typeface="Trebuchet MS"/>
              </a:rPr>
              <a:t>fo</a:t>
            </a:r>
            <a:r>
              <a:rPr sz="2400" b="0" spc="-60" dirty="0">
                <a:solidFill>
                  <a:srgbClr val="1F2528"/>
                </a:solidFill>
                <a:latin typeface="Trebuchet MS"/>
                <a:cs typeface="Trebuchet MS"/>
              </a:rPr>
              <a:t>r</a:t>
            </a:r>
            <a:r>
              <a:rPr sz="2400" b="0" spc="-65" dirty="0">
                <a:solidFill>
                  <a:srgbClr val="1F2528"/>
                </a:solidFill>
                <a:latin typeface="Trebuchet MS"/>
                <a:cs typeface="Trebuchet MS"/>
              </a:rPr>
              <a:t>mati</a:t>
            </a:r>
            <a:r>
              <a:rPr sz="2400" b="0" spc="-70" dirty="0">
                <a:solidFill>
                  <a:srgbClr val="1F2528"/>
                </a:solidFill>
                <a:latin typeface="Trebuchet MS"/>
                <a:cs typeface="Trebuchet MS"/>
              </a:rPr>
              <a:t>o</a:t>
            </a:r>
            <a:r>
              <a:rPr sz="2400" b="0" dirty="0">
                <a:solidFill>
                  <a:srgbClr val="1F2528"/>
                </a:solidFill>
                <a:latin typeface="Trebuchet MS"/>
                <a:cs typeface="Trebuchet MS"/>
              </a:rPr>
              <a:t>n</a:t>
            </a:r>
            <a:endParaRPr sz="2400">
              <a:latin typeface="Trebuchet MS"/>
              <a:cs typeface="Trebuchet MS"/>
            </a:endParaRPr>
          </a:p>
        </p:txBody>
      </p:sp>
      <p:sp>
        <p:nvSpPr>
          <p:cNvPr id="4" name="object 4"/>
          <p:cNvSpPr/>
          <p:nvPr/>
        </p:nvSpPr>
        <p:spPr>
          <a:xfrm>
            <a:off x="1842669" y="1031938"/>
            <a:ext cx="489825" cy="485723"/>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1874800" y="2381379"/>
            <a:ext cx="3879982" cy="2397885"/>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6529334" y="2381506"/>
            <a:ext cx="3879982" cy="2397885"/>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5973195" y="3570488"/>
            <a:ext cx="490220" cy="325120"/>
          </a:xfrm>
          <a:custGeom>
            <a:avLst/>
            <a:gdLst/>
            <a:ahLst/>
            <a:cxnLst/>
            <a:rect l="l" t="t" r="r" b="b"/>
            <a:pathLst>
              <a:path w="490220" h="325120">
                <a:moveTo>
                  <a:pt x="327659" y="0"/>
                </a:moveTo>
                <a:lnTo>
                  <a:pt x="327659" y="81137"/>
                </a:lnTo>
                <a:lnTo>
                  <a:pt x="0" y="81137"/>
                </a:lnTo>
                <a:lnTo>
                  <a:pt x="0" y="243452"/>
                </a:lnTo>
                <a:lnTo>
                  <a:pt x="327659" y="243452"/>
                </a:lnTo>
                <a:lnTo>
                  <a:pt x="327659" y="324605"/>
                </a:lnTo>
                <a:lnTo>
                  <a:pt x="489965" y="162305"/>
                </a:lnTo>
                <a:lnTo>
                  <a:pt x="327659"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8" name="object 8"/>
          <p:cNvSpPr/>
          <p:nvPr/>
        </p:nvSpPr>
        <p:spPr>
          <a:xfrm>
            <a:off x="5973195" y="3570488"/>
            <a:ext cx="490220" cy="325120"/>
          </a:xfrm>
          <a:custGeom>
            <a:avLst/>
            <a:gdLst/>
            <a:ahLst/>
            <a:cxnLst/>
            <a:rect l="l" t="t" r="r" b="b"/>
            <a:pathLst>
              <a:path w="490220" h="325120">
                <a:moveTo>
                  <a:pt x="0" y="81137"/>
                </a:moveTo>
                <a:lnTo>
                  <a:pt x="327659" y="81137"/>
                </a:lnTo>
                <a:lnTo>
                  <a:pt x="327659" y="0"/>
                </a:lnTo>
                <a:lnTo>
                  <a:pt x="489965" y="162305"/>
                </a:lnTo>
                <a:lnTo>
                  <a:pt x="327659" y="324605"/>
                </a:lnTo>
                <a:lnTo>
                  <a:pt x="327659" y="243452"/>
                </a:lnTo>
                <a:lnTo>
                  <a:pt x="0" y="243452"/>
                </a:lnTo>
                <a:lnTo>
                  <a:pt x="0" y="81137"/>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9" name="object 9"/>
          <p:cNvSpPr txBox="1"/>
          <p:nvPr/>
        </p:nvSpPr>
        <p:spPr>
          <a:xfrm>
            <a:off x="2668625" y="4954308"/>
            <a:ext cx="2282825" cy="215444"/>
          </a:xfrm>
          <a:prstGeom prst="rect">
            <a:avLst/>
          </a:prstGeom>
        </p:spPr>
        <p:txBody>
          <a:bodyPr vert="horz" wrap="square" lIns="0" tIns="0" rIns="0" bIns="0" rtlCol="0">
            <a:spAutoFit/>
          </a:bodyPr>
          <a:lstStyle/>
          <a:p>
            <a:pPr marL="12700"/>
            <a:r>
              <a:rPr sz="1400" spc="-10" dirty="0">
                <a:solidFill>
                  <a:prstClr val="black"/>
                </a:solidFill>
                <a:latin typeface="Arial"/>
                <a:cs typeface="Arial"/>
              </a:rPr>
              <a:t>H</a:t>
            </a:r>
            <a:r>
              <a:rPr sz="1400" spc="-5" dirty="0">
                <a:solidFill>
                  <a:prstClr val="black"/>
                </a:solidFill>
                <a:latin typeface="Arial"/>
                <a:cs typeface="Arial"/>
              </a:rPr>
              <a:t>i</a:t>
            </a:r>
            <a:r>
              <a:rPr sz="1400" dirty="0">
                <a:solidFill>
                  <a:prstClr val="black"/>
                </a:solidFill>
                <a:latin typeface="Arial"/>
                <a:cs typeface="Arial"/>
              </a:rPr>
              <a:t>st</a:t>
            </a:r>
            <a:r>
              <a:rPr sz="1400" spc="-5" dirty="0">
                <a:solidFill>
                  <a:prstClr val="black"/>
                </a:solidFill>
                <a:latin typeface="Arial"/>
                <a:cs typeface="Arial"/>
              </a:rPr>
              <a:t>o</a:t>
            </a:r>
            <a:r>
              <a:rPr sz="1400" spc="-15" dirty="0">
                <a:solidFill>
                  <a:prstClr val="black"/>
                </a:solidFill>
                <a:latin typeface="Arial"/>
                <a:cs typeface="Arial"/>
              </a:rPr>
              <a:t>gra</a:t>
            </a:r>
            <a:r>
              <a:rPr sz="1400" dirty="0">
                <a:solidFill>
                  <a:prstClr val="black"/>
                </a:solidFill>
                <a:latin typeface="Arial"/>
                <a:cs typeface="Arial"/>
              </a:rPr>
              <a:t>m</a:t>
            </a:r>
            <a:r>
              <a:rPr sz="1400" spc="-35" dirty="0">
                <a:solidFill>
                  <a:prstClr val="black"/>
                </a:solidFill>
                <a:latin typeface="Times New Roman"/>
                <a:cs typeface="Times New Roman"/>
              </a:rPr>
              <a:t> </a:t>
            </a:r>
            <a:r>
              <a:rPr sz="1400" spc="-5" dirty="0">
                <a:solidFill>
                  <a:prstClr val="black"/>
                </a:solidFill>
                <a:latin typeface="Arial"/>
                <a:cs typeface="Arial"/>
              </a:rPr>
              <a:t>o</a:t>
            </a:r>
            <a:r>
              <a:rPr sz="1400" dirty="0">
                <a:solidFill>
                  <a:prstClr val="black"/>
                </a:solidFill>
                <a:latin typeface="Arial"/>
                <a:cs typeface="Arial"/>
              </a:rPr>
              <a:t>f</a:t>
            </a:r>
            <a:r>
              <a:rPr sz="1400" spc="15" dirty="0">
                <a:solidFill>
                  <a:prstClr val="black"/>
                </a:solidFill>
                <a:latin typeface="Times New Roman"/>
                <a:cs typeface="Times New Roman"/>
              </a:rPr>
              <a:t> </a:t>
            </a:r>
            <a:r>
              <a:rPr sz="1400" dirty="0">
                <a:solidFill>
                  <a:prstClr val="black"/>
                </a:solidFill>
                <a:latin typeface="Arial"/>
                <a:cs typeface="Arial"/>
              </a:rPr>
              <a:t>#</a:t>
            </a:r>
            <a:r>
              <a:rPr sz="1400" spc="30" dirty="0">
                <a:solidFill>
                  <a:prstClr val="black"/>
                </a:solidFill>
                <a:latin typeface="Times New Roman"/>
                <a:cs typeface="Times New Roman"/>
              </a:rPr>
              <a:t> </a:t>
            </a:r>
            <a:r>
              <a:rPr sz="1400" spc="-20" dirty="0">
                <a:solidFill>
                  <a:prstClr val="black"/>
                </a:solidFill>
                <a:latin typeface="Arial"/>
                <a:cs typeface="Arial"/>
              </a:rPr>
              <a:t>v</a:t>
            </a:r>
            <a:r>
              <a:rPr sz="1400" spc="-5" dirty="0">
                <a:solidFill>
                  <a:prstClr val="black"/>
                </a:solidFill>
                <a:latin typeface="Arial"/>
                <a:cs typeface="Arial"/>
              </a:rPr>
              <a:t>ie</a:t>
            </a:r>
            <a:r>
              <a:rPr sz="1400" spc="-20" dirty="0">
                <a:solidFill>
                  <a:prstClr val="black"/>
                </a:solidFill>
                <a:latin typeface="Arial"/>
                <a:cs typeface="Arial"/>
              </a:rPr>
              <a:t>w</a:t>
            </a:r>
            <a:r>
              <a:rPr sz="1400" dirty="0">
                <a:solidFill>
                  <a:prstClr val="black"/>
                </a:solidFill>
                <a:latin typeface="Arial"/>
                <a:cs typeface="Arial"/>
              </a:rPr>
              <a:t>s</a:t>
            </a:r>
            <a:r>
              <a:rPr sz="1400" spc="60" dirty="0">
                <a:solidFill>
                  <a:prstClr val="black"/>
                </a:solidFill>
                <a:latin typeface="Times New Roman"/>
                <a:cs typeface="Times New Roman"/>
              </a:rPr>
              <a:t> </a:t>
            </a:r>
            <a:r>
              <a:rPr sz="1400" spc="-5" dirty="0">
                <a:solidFill>
                  <a:prstClr val="black"/>
                </a:solidFill>
                <a:latin typeface="Arial"/>
                <a:cs typeface="Arial"/>
              </a:rPr>
              <a:t>b</a:t>
            </a:r>
            <a:r>
              <a:rPr sz="1400" dirty="0">
                <a:solidFill>
                  <a:prstClr val="black"/>
                </a:solidFill>
                <a:latin typeface="Arial"/>
                <a:cs typeface="Arial"/>
              </a:rPr>
              <a:t>y</a:t>
            </a:r>
            <a:r>
              <a:rPr sz="1400" spc="-70" dirty="0">
                <a:solidFill>
                  <a:prstClr val="black"/>
                </a:solidFill>
                <a:latin typeface="Times New Roman"/>
                <a:cs typeface="Times New Roman"/>
              </a:rPr>
              <a:t> </a:t>
            </a:r>
            <a:r>
              <a:rPr sz="1400" spc="-5" dirty="0">
                <a:solidFill>
                  <a:prstClr val="black"/>
                </a:solidFill>
                <a:latin typeface="Arial"/>
                <a:cs typeface="Arial"/>
              </a:rPr>
              <a:t>u</a:t>
            </a:r>
            <a:r>
              <a:rPr sz="1400" dirty="0">
                <a:solidFill>
                  <a:prstClr val="black"/>
                </a:solidFill>
                <a:latin typeface="Arial"/>
                <a:cs typeface="Arial"/>
              </a:rPr>
              <a:t>s</a:t>
            </a:r>
            <a:r>
              <a:rPr sz="1400" spc="-5" dirty="0">
                <a:solidFill>
                  <a:prstClr val="black"/>
                </a:solidFill>
                <a:latin typeface="Arial"/>
                <a:cs typeface="Arial"/>
              </a:rPr>
              <a:t>er</a:t>
            </a:r>
            <a:endParaRPr sz="1400">
              <a:solidFill>
                <a:prstClr val="black"/>
              </a:solidFill>
              <a:latin typeface="Arial"/>
              <a:cs typeface="Arial"/>
            </a:endParaRPr>
          </a:p>
        </p:txBody>
      </p:sp>
      <p:sp>
        <p:nvSpPr>
          <p:cNvPr id="10" name="object 10"/>
          <p:cNvSpPr txBox="1"/>
          <p:nvPr/>
        </p:nvSpPr>
        <p:spPr>
          <a:xfrm>
            <a:off x="7316226" y="4953677"/>
            <a:ext cx="2281555" cy="420370"/>
          </a:xfrm>
          <a:prstGeom prst="rect">
            <a:avLst/>
          </a:prstGeom>
        </p:spPr>
        <p:txBody>
          <a:bodyPr vert="horz" wrap="square" lIns="0" tIns="0" rIns="0" bIns="0" rtlCol="0">
            <a:spAutoFit/>
          </a:bodyPr>
          <a:lstStyle/>
          <a:p>
            <a:pPr marL="295910" marR="5080" indent="-283845">
              <a:lnSpc>
                <a:spcPct val="101400"/>
              </a:lnSpc>
            </a:pPr>
            <a:r>
              <a:rPr sz="1400" spc="-10" dirty="0">
                <a:solidFill>
                  <a:prstClr val="black"/>
                </a:solidFill>
                <a:latin typeface="Arial"/>
                <a:cs typeface="Arial"/>
              </a:rPr>
              <a:t>H</a:t>
            </a:r>
            <a:r>
              <a:rPr sz="1400" spc="-5" dirty="0">
                <a:solidFill>
                  <a:prstClr val="black"/>
                </a:solidFill>
                <a:latin typeface="Arial"/>
                <a:cs typeface="Arial"/>
              </a:rPr>
              <a:t>i</a:t>
            </a:r>
            <a:r>
              <a:rPr sz="1400" dirty="0">
                <a:solidFill>
                  <a:prstClr val="black"/>
                </a:solidFill>
                <a:latin typeface="Arial"/>
                <a:cs typeface="Arial"/>
              </a:rPr>
              <a:t>st</a:t>
            </a:r>
            <a:r>
              <a:rPr sz="1400" spc="-5" dirty="0">
                <a:solidFill>
                  <a:prstClr val="black"/>
                </a:solidFill>
                <a:latin typeface="Arial"/>
                <a:cs typeface="Arial"/>
              </a:rPr>
              <a:t>o</a:t>
            </a:r>
            <a:r>
              <a:rPr sz="1400" spc="-15" dirty="0">
                <a:solidFill>
                  <a:prstClr val="black"/>
                </a:solidFill>
                <a:latin typeface="Arial"/>
                <a:cs typeface="Arial"/>
              </a:rPr>
              <a:t>gra</a:t>
            </a:r>
            <a:r>
              <a:rPr sz="1400" dirty="0">
                <a:solidFill>
                  <a:prstClr val="black"/>
                </a:solidFill>
                <a:latin typeface="Arial"/>
                <a:cs typeface="Arial"/>
              </a:rPr>
              <a:t>m</a:t>
            </a:r>
            <a:r>
              <a:rPr sz="1400" spc="-35" dirty="0">
                <a:solidFill>
                  <a:prstClr val="black"/>
                </a:solidFill>
                <a:latin typeface="Times New Roman"/>
                <a:cs typeface="Times New Roman"/>
              </a:rPr>
              <a:t> </a:t>
            </a:r>
            <a:r>
              <a:rPr sz="1400" spc="-5" dirty="0">
                <a:solidFill>
                  <a:prstClr val="black"/>
                </a:solidFill>
                <a:latin typeface="Arial"/>
                <a:cs typeface="Arial"/>
              </a:rPr>
              <a:t>o</a:t>
            </a:r>
            <a:r>
              <a:rPr sz="1400" dirty="0">
                <a:solidFill>
                  <a:prstClr val="black"/>
                </a:solidFill>
                <a:latin typeface="Arial"/>
                <a:cs typeface="Arial"/>
              </a:rPr>
              <a:t>f</a:t>
            </a:r>
            <a:r>
              <a:rPr sz="1400" spc="15" dirty="0">
                <a:solidFill>
                  <a:prstClr val="black"/>
                </a:solidFill>
                <a:latin typeface="Times New Roman"/>
                <a:cs typeface="Times New Roman"/>
              </a:rPr>
              <a:t> </a:t>
            </a:r>
            <a:r>
              <a:rPr sz="1400" dirty="0">
                <a:solidFill>
                  <a:prstClr val="black"/>
                </a:solidFill>
                <a:latin typeface="Arial"/>
                <a:cs typeface="Arial"/>
              </a:rPr>
              <a:t>#</a:t>
            </a:r>
            <a:r>
              <a:rPr sz="1400" spc="30" dirty="0">
                <a:solidFill>
                  <a:prstClr val="black"/>
                </a:solidFill>
                <a:latin typeface="Times New Roman"/>
                <a:cs typeface="Times New Roman"/>
              </a:rPr>
              <a:t> </a:t>
            </a:r>
            <a:r>
              <a:rPr sz="1400" spc="-20" dirty="0">
                <a:solidFill>
                  <a:prstClr val="black"/>
                </a:solidFill>
                <a:latin typeface="Arial"/>
                <a:cs typeface="Arial"/>
              </a:rPr>
              <a:t>v</a:t>
            </a:r>
            <a:r>
              <a:rPr sz="1400" spc="-5" dirty="0">
                <a:solidFill>
                  <a:prstClr val="black"/>
                </a:solidFill>
                <a:latin typeface="Arial"/>
                <a:cs typeface="Arial"/>
              </a:rPr>
              <a:t>ie</a:t>
            </a:r>
            <a:r>
              <a:rPr sz="1400" spc="-20" dirty="0">
                <a:solidFill>
                  <a:prstClr val="black"/>
                </a:solidFill>
                <a:latin typeface="Arial"/>
                <a:cs typeface="Arial"/>
              </a:rPr>
              <a:t>w</a:t>
            </a:r>
            <a:r>
              <a:rPr sz="1400" dirty="0">
                <a:solidFill>
                  <a:prstClr val="black"/>
                </a:solidFill>
                <a:latin typeface="Arial"/>
                <a:cs typeface="Arial"/>
              </a:rPr>
              <a:t>s</a:t>
            </a:r>
            <a:r>
              <a:rPr sz="1400" spc="60" dirty="0">
                <a:solidFill>
                  <a:prstClr val="black"/>
                </a:solidFill>
                <a:latin typeface="Times New Roman"/>
                <a:cs typeface="Times New Roman"/>
              </a:rPr>
              <a:t> </a:t>
            </a:r>
            <a:r>
              <a:rPr sz="1400" spc="-5" dirty="0">
                <a:solidFill>
                  <a:prstClr val="black"/>
                </a:solidFill>
                <a:latin typeface="Arial"/>
                <a:cs typeface="Arial"/>
              </a:rPr>
              <a:t>b</a:t>
            </a:r>
            <a:r>
              <a:rPr sz="1400" dirty="0">
                <a:solidFill>
                  <a:prstClr val="black"/>
                </a:solidFill>
                <a:latin typeface="Arial"/>
                <a:cs typeface="Arial"/>
              </a:rPr>
              <a:t>y</a:t>
            </a:r>
            <a:r>
              <a:rPr sz="1400" spc="-80" dirty="0">
                <a:solidFill>
                  <a:prstClr val="black"/>
                </a:solidFill>
                <a:latin typeface="Times New Roman"/>
                <a:cs typeface="Times New Roman"/>
              </a:rPr>
              <a:t> </a:t>
            </a:r>
            <a:r>
              <a:rPr sz="1400" spc="-5" dirty="0">
                <a:solidFill>
                  <a:prstClr val="black"/>
                </a:solidFill>
                <a:latin typeface="Arial"/>
                <a:cs typeface="Arial"/>
              </a:rPr>
              <a:t>u</a:t>
            </a:r>
            <a:r>
              <a:rPr sz="1400" dirty="0">
                <a:solidFill>
                  <a:prstClr val="black"/>
                </a:solidFill>
                <a:latin typeface="Arial"/>
                <a:cs typeface="Arial"/>
              </a:rPr>
              <a:t>s</a:t>
            </a:r>
            <a:r>
              <a:rPr sz="1400" spc="-5" dirty="0">
                <a:solidFill>
                  <a:prstClr val="black"/>
                </a:solidFill>
                <a:latin typeface="Arial"/>
                <a:cs typeface="Arial"/>
              </a:rPr>
              <a:t>er</a:t>
            </a:r>
            <a:r>
              <a:rPr sz="1400" spc="-5" dirty="0">
                <a:solidFill>
                  <a:prstClr val="black"/>
                </a:solidFill>
                <a:latin typeface="Times New Roman"/>
                <a:cs typeface="Times New Roman"/>
              </a:rPr>
              <a:t> </a:t>
            </a:r>
            <a:r>
              <a:rPr sz="1400" dirty="0">
                <a:solidFill>
                  <a:prstClr val="black"/>
                </a:solidFill>
                <a:latin typeface="Arial"/>
                <a:cs typeface="Arial"/>
              </a:rPr>
              <a:t>s</a:t>
            </a:r>
            <a:r>
              <a:rPr sz="1400" spc="-10" dirty="0">
                <a:solidFill>
                  <a:prstClr val="black"/>
                </a:solidFill>
                <a:latin typeface="Arial"/>
                <a:cs typeface="Arial"/>
              </a:rPr>
              <a:t>m</a:t>
            </a:r>
            <a:r>
              <a:rPr sz="1400" spc="-5" dirty="0">
                <a:solidFill>
                  <a:prstClr val="black"/>
                </a:solidFill>
                <a:latin typeface="Arial"/>
                <a:cs typeface="Arial"/>
              </a:rPr>
              <a:t>oo</a:t>
            </a:r>
            <a:r>
              <a:rPr sz="1400" dirty="0">
                <a:solidFill>
                  <a:prstClr val="black"/>
                </a:solidFill>
                <a:latin typeface="Arial"/>
                <a:cs typeface="Arial"/>
              </a:rPr>
              <a:t>t</a:t>
            </a:r>
            <a:r>
              <a:rPr sz="1400" spc="-5" dirty="0">
                <a:solidFill>
                  <a:prstClr val="black"/>
                </a:solidFill>
                <a:latin typeface="Arial"/>
                <a:cs typeface="Arial"/>
              </a:rPr>
              <a:t>he</a:t>
            </a:r>
            <a:r>
              <a:rPr sz="1400" dirty="0">
                <a:solidFill>
                  <a:prstClr val="black"/>
                </a:solidFill>
                <a:latin typeface="Arial"/>
                <a:cs typeface="Arial"/>
              </a:rPr>
              <a:t>d</a:t>
            </a:r>
            <a:r>
              <a:rPr sz="1400" spc="-15" dirty="0">
                <a:solidFill>
                  <a:prstClr val="black"/>
                </a:solidFill>
                <a:latin typeface="Times New Roman"/>
                <a:cs typeface="Times New Roman"/>
              </a:rPr>
              <a:t> </a:t>
            </a:r>
            <a:r>
              <a:rPr sz="1400" spc="-5" dirty="0">
                <a:solidFill>
                  <a:prstClr val="black"/>
                </a:solidFill>
                <a:latin typeface="Arial"/>
                <a:cs typeface="Arial"/>
              </a:rPr>
              <a:t>b</a:t>
            </a:r>
            <a:r>
              <a:rPr sz="1400" dirty="0">
                <a:solidFill>
                  <a:prstClr val="black"/>
                </a:solidFill>
                <a:latin typeface="Arial"/>
                <a:cs typeface="Arial"/>
              </a:rPr>
              <a:t>y</a:t>
            </a:r>
            <a:r>
              <a:rPr sz="1400" spc="-20" dirty="0">
                <a:solidFill>
                  <a:prstClr val="black"/>
                </a:solidFill>
                <a:latin typeface="Times New Roman"/>
                <a:cs typeface="Times New Roman"/>
              </a:rPr>
              <a:t> </a:t>
            </a:r>
            <a:r>
              <a:rPr sz="1400" spc="-5" dirty="0">
                <a:solidFill>
                  <a:prstClr val="black"/>
                </a:solidFill>
                <a:latin typeface="Arial"/>
                <a:cs typeface="Arial"/>
              </a:rPr>
              <a:t>log(1</a:t>
            </a:r>
            <a:r>
              <a:rPr sz="1400" spc="-10" dirty="0">
                <a:solidFill>
                  <a:prstClr val="black"/>
                </a:solidFill>
                <a:latin typeface="Arial"/>
                <a:cs typeface="Arial"/>
              </a:rPr>
              <a:t>+</a:t>
            </a:r>
            <a:r>
              <a:rPr sz="1400" spc="-20" dirty="0">
                <a:solidFill>
                  <a:prstClr val="black"/>
                </a:solidFill>
                <a:latin typeface="Arial"/>
                <a:cs typeface="Arial"/>
              </a:rPr>
              <a:t>x</a:t>
            </a:r>
            <a:r>
              <a:rPr sz="1400" dirty="0">
                <a:solidFill>
                  <a:prstClr val="black"/>
                </a:solidFill>
                <a:latin typeface="Arial"/>
                <a:cs typeface="Arial"/>
              </a:rPr>
              <a:t>)</a:t>
            </a:r>
            <a:endParaRPr sz="1400">
              <a:solidFill>
                <a:prstClr val="black"/>
              </a:solidFill>
              <a:latin typeface="Arial"/>
              <a:cs typeface="Arial"/>
            </a:endParaRPr>
          </a:p>
        </p:txBody>
      </p:sp>
      <p:sp>
        <p:nvSpPr>
          <p:cNvPr id="11" name="object 11"/>
          <p:cNvSpPr txBox="1"/>
          <p:nvPr/>
        </p:nvSpPr>
        <p:spPr>
          <a:xfrm>
            <a:off x="1991366" y="1652700"/>
            <a:ext cx="3549015" cy="269304"/>
          </a:xfrm>
          <a:prstGeom prst="rect">
            <a:avLst/>
          </a:prstGeom>
        </p:spPr>
        <p:txBody>
          <a:bodyPr vert="horz" wrap="square" lIns="0" tIns="0" rIns="0" bIns="0" rtlCol="0">
            <a:spAutoFit/>
          </a:bodyPr>
          <a:lstStyle/>
          <a:p>
            <a:pPr marL="12700">
              <a:lnSpc>
                <a:spcPts val="2140"/>
              </a:lnSpc>
            </a:pPr>
            <a:r>
              <a:rPr dirty="0">
                <a:solidFill>
                  <a:prstClr val="black"/>
                </a:solidFill>
                <a:latin typeface="Arial"/>
                <a:cs typeface="Arial"/>
              </a:rPr>
              <a:t>Sm</a:t>
            </a:r>
            <a:r>
              <a:rPr spc="-10" dirty="0">
                <a:solidFill>
                  <a:prstClr val="black"/>
                </a:solidFill>
                <a:latin typeface="Arial"/>
                <a:cs typeface="Arial"/>
              </a:rPr>
              <a:t>oo</a:t>
            </a:r>
            <a:r>
              <a:rPr dirty="0">
                <a:solidFill>
                  <a:prstClr val="black"/>
                </a:solidFill>
                <a:latin typeface="Arial"/>
                <a:cs typeface="Arial"/>
              </a:rPr>
              <a:t>th</a:t>
            </a:r>
            <a:r>
              <a:rPr spc="-10" dirty="0">
                <a:solidFill>
                  <a:prstClr val="black"/>
                </a:solidFill>
                <a:latin typeface="Arial"/>
                <a:cs typeface="Arial"/>
              </a:rPr>
              <a:t>in</a:t>
            </a:r>
            <a:r>
              <a:rPr dirty="0">
                <a:solidFill>
                  <a:prstClr val="black"/>
                </a:solidFill>
                <a:latin typeface="Arial"/>
                <a:cs typeface="Arial"/>
              </a:rPr>
              <a:t>g</a:t>
            </a:r>
            <a:r>
              <a:rPr dirty="0">
                <a:solidFill>
                  <a:prstClr val="black"/>
                </a:solidFill>
                <a:latin typeface="Times New Roman"/>
                <a:cs typeface="Times New Roman"/>
              </a:rPr>
              <a:t> </a:t>
            </a:r>
            <a:r>
              <a:rPr spc="-5" dirty="0">
                <a:solidFill>
                  <a:prstClr val="black"/>
                </a:solidFill>
                <a:latin typeface="Arial"/>
                <a:cs typeface="Arial"/>
              </a:rPr>
              <a:t>l</a:t>
            </a:r>
            <a:r>
              <a:rPr spc="-15" dirty="0">
                <a:solidFill>
                  <a:prstClr val="black"/>
                </a:solidFill>
                <a:latin typeface="Arial"/>
                <a:cs typeface="Arial"/>
              </a:rPr>
              <a:t>o</a:t>
            </a:r>
            <a:r>
              <a:rPr spc="-10" dirty="0">
                <a:solidFill>
                  <a:prstClr val="black"/>
                </a:solidFill>
                <a:latin typeface="Arial"/>
                <a:cs typeface="Arial"/>
              </a:rPr>
              <a:t>ng</a:t>
            </a:r>
            <a:r>
              <a:rPr spc="-5" dirty="0">
                <a:solidFill>
                  <a:prstClr val="black"/>
                </a:solidFill>
                <a:latin typeface="Arial"/>
                <a:cs typeface="Arial"/>
              </a:rPr>
              <a:t>-</a:t>
            </a:r>
            <a:r>
              <a:rPr dirty="0">
                <a:solidFill>
                  <a:prstClr val="black"/>
                </a:solidFill>
                <a:latin typeface="Arial"/>
                <a:cs typeface="Arial"/>
              </a:rPr>
              <a:t>ta</a:t>
            </a:r>
            <a:r>
              <a:rPr spc="-10" dirty="0">
                <a:solidFill>
                  <a:prstClr val="black"/>
                </a:solidFill>
                <a:latin typeface="Arial"/>
                <a:cs typeface="Arial"/>
              </a:rPr>
              <a:t>i</a:t>
            </a:r>
            <a:r>
              <a:rPr spc="-5" dirty="0">
                <a:solidFill>
                  <a:prstClr val="black"/>
                </a:solidFill>
                <a:latin typeface="Arial"/>
                <a:cs typeface="Arial"/>
              </a:rPr>
              <a:t>l</a:t>
            </a:r>
            <a:r>
              <a:rPr spc="-15" dirty="0">
                <a:solidFill>
                  <a:prstClr val="black"/>
                </a:solidFill>
                <a:latin typeface="Arial"/>
                <a:cs typeface="Arial"/>
              </a:rPr>
              <a:t>e</a:t>
            </a:r>
            <a:r>
              <a:rPr dirty="0">
                <a:solidFill>
                  <a:prstClr val="black"/>
                </a:solidFill>
                <a:latin typeface="Arial"/>
                <a:cs typeface="Arial"/>
              </a:rPr>
              <a:t>d</a:t>
            </a:r>
            <a:r>
              <a:rPr spc="20" dirty="0">
                <a:solidFill>
                  <a:prstClr val="black"/>
                </a:solidFill>
                <a:latin typeface="Times New Roman"/>
                <a:cs typeface="Times New Roman"/>
              </a:rPr>
              <a:t> </a:t>
            </a:r>
            <a:r>
              <a:rPr spc="-10" dirty="0">
                <a:solidFill>
                  <a:prstClr val="black"/>
                </a:solidFill>
                <a:latin typeface="Arial"/>
                <a:cs typeface="Arial"/>
              </a:rPr>
              <a:t>da</a:t>
            </a:r>
            <a:r>
              <a:rPr dirty="0">
                <a:solidFill>
                  <a:prstClr val="black"/>
                </a:solidFill>
                <a:latin typeface="Arial"/>
                <a:cs typeface="Arial"/>
              </a:rPr>
              <a:t>ta</a:t>
            </a:r>
            <a:r>
              <a:rPr spc="25" dirty="0">
                <a:solidFill>
                  <a:prstClr val="black"/>
                </a:solidFill>
                <a:latin typeface="Times New Roman"/>
                <a:cs typeface="Times New Roman"/>
              </a:rPr>
              <a:t> </a:t>
            </a:r>
            <a:r>
              <a:rPr spc="-45" dirty="0">
                <a:solidFill>
                  <a:prstClr val="black"/>
                </a:solidFill>
                <a:latin typeface="Arial"/>
                <a:cs typeface="Arial"/>
              </a:rPr>
              <a:t>w</a:t>
            </a:r>
            <a:r>
              <a:rPr spc="-5" dirty="0">
                <a:solidFill>
                  <a:prstClr val="black"/>
                </a:solidFill>
                <a:latin typeface="Arial"/>
                <a:cs typeface="Arial"/>
              </a:rPr>
              <a:t>it</a:t>
            </a:r>
            <a:r>
              <a:rPr dirty="0">
                <a:solidFill>
                  <a:prstClr val="black"/>
                </a:solidFill>
                <a:latin typeface="Arial"/>
                <a:cs typeface="Arial"/>
              </a:rPr>
              <a:t>h</a:t>
            </a:r>
            <a:r>
              <a:rPr spc="-25" dirty="0">
                <a:solidFill>
                  <a:prstClr val="black"/>
                </a:solidFill>
                <a:latin typeface="Times New Roman"/>
                <a:cs typeface="Times New Roman"/>
              </a:rPr>
              <a:t> </a:t>
            </a:r>
            <a:r>
              <a:rPr spc="-5" dirty="0">
                <a:solidFill>
                  <a:prstClr val="black"/>
                </a:solidFill>
                <a:latin typeface="Arial"/>
                <a:cs typeface="Arial"/>
              </a:rPr>
              <a:t>l</a:t>
            </a:r>
            <a:r>
              <a:rPr spc="-15" dirty="0">
                <a:solidFill>
                  <a:prstClr val="black"/>
                </a:solidFill>
                <a:latin typeface="Arial"/>
                <a:cs typeface="Arial"/>
              </a:rPr>
              <a:t>o</a:t>
            </a:r>
            <a:r>
              <a:rPr dirty="0">
                <a:solidFill>
                  <a:prstClr val="black"/>
                </a:solidFill>
                <a:latin typeface="Arial"/>
                <a:cs typeface="Arial"/>
              </a:rPr>
              <a:t>g</a:t>
            </a:r>
            <a:endParaRPr>
              <a:solidFill>
                <a:prstClr val="black"/>
              </a:solidFill>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p:nvPr/>
        </p:nvSpPr>
        <p:spPr>
          <a:xfrm>
            <a:off x="3721356" y="3262349"/>
            <a:ext cx="3861435" cy="553998"/>
          </a:xfrm>
          <a:prstGeom prst="rect">
            <a:avLst/>
          </a:prstGeom>
        </p:spPr>
        <p:txBody>
          <a:bodyPr vert="horz" wrap="square" lIns="0" tIns="0" rIns="0" bIns="0" rtlCol="0">
            <a:spAutoFit/>
          </a:bodyPr>
          <a:lstStyle/>
          <a:p>
            <a:pPr marL="12700"/>
            <a:r>
              <a:rPr sz="3600" dirty="0">
                <a:solidFill>
                  <a:srgbClr val="1F2528"/>
                </a:solidFill>
                <a:latin typeface="Trebuchet MS"/>
                <a:cs typeface="Trebuchet MS"/>
              </a:rPr>
              <a:t>Feature</a:t>
            </a:r>
            <a:r>
              <a:rPr sz="3600" spc="155" dirty="0">
                <a:solidFill>
                  <a:srgbClr val="1F2528"/>
                </a:solidFill>
                <a:latin typeface="Times New Roman"/>
                <a:cs typeface="Times New Roman"/>
              </a:rPr>
              <a:t> </a:t>
            </a:r>
            <a:r>
              <a:rPr sz="3600" spc="-5" dirty="0">
                <a:solidFill>
                  <a:srgbClr val="1F2528"/>
                </a:solidFill>
                <a:latin typeface="Trebuchet MS"/>
                <a:cs typeface="Trebuchet MS"/>
              </a:rPr>
              <a:t>extr</a:t>
            </a:r>
            <a:r>
              <a:rPr sz="3600" spc="10" dirty="0">
                <a:solidFill>
                  <a:srgbClr val="1F2528"/>
                </a:solidFill>
                <a:latin typeface="Trebuchet MS"/>
                <a:cs typeface="Trebuchet MS"/>
              </a:rPr>
              <a:t>a</a:t>
            </a:r>
            <a:r>
              <a:rPr sz="3600" spc="-5" dirty="0">
                <a:solidFill>
                  <a:srgbClr val="1F2528"/>
                </a:solidFill>
                <a:latin typeface="Trebuchet MS"/>
                <a:cs typeface="Trebuchet MS"/>
              </a:rPr>
              <a:t>ct</a:t>
            </a:r>
            <a:r>
              <a:rPr sz="3600" spc="5" dirty="0">
                <a:solidFill>
                  <a:srgbClr val="1F2528"/>
                </a:solidFill>
                <a:latin typeface="Trebuchet MS"/>
                <a:cs typeface="Trebuchet MS"/>
              </a:rPr>
              <a:t>i</a:t>
            </a:r>
            <a:r>
              <a:rPr sz="3600" dirty="0">
                <a:solidFill>
                  <a:srgbClr val="1F2528"/>
                </a:solidFill>
                <a:latin typeface="Trebuchet MS"/>
                <a:cs typeface="Trebuchet MS"/>
              </a:rPr>
              <a:t>on</a:t>
            </a:r>
            <a:endParaRPr sz="3600">
              <a:solidFill>
                <a:prstClr val="black"/>
              </a:solidFill>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E5E646-108D-FFCE-5350-FF9E0E1F445C}"/>
              </a:ext>
            </a:extLst>
          </p:cNvPr>
          <p:cNvPicPr>
            <a:picLocks noChangeAspect="1"/>
          </p:cNvPicPr>
          <p:nvPr/>
        </p:nvPicPr>
        <p:blipFill>
          <a:blip r:embed="rId2"/>
          <a:stretch>
            <a:fillRect/>
          </a:stretch>
        </p:blipFill>
        <p:spPr>
          <a:xfrm>
            <a:off x="83049" y="465191"/>
            <a:ext cx="11418428" cy="4795177"/>
          </a:xfrm>
          <a:prstGeom prst="rect">
            <a:avLst/>
          </a:prstGeom>
        </p:spPr>
      </p:pic>
    </p:spTree>
    <p:extLst>
      <p:ext uri="{BB962C8B-B14F-4D97-AF65-F5344CB8AC3E}">
        <p14:creationId xmlns:p14="http://schemas.microsoft.com/office/powerpoint/2010/main" val="2527130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221148"/>
          </a:xfrm>
          <a:prstGeom prst="rect">
            <a:avLst/>
          </a:prstGeom>
        </p:spPr>
        <p:txBody>
          <a:bodyPr vert="horz" wrap="square" lIns="0" tIns="843578" rIns="0" bIns="0" rtlCol="0">
            <a:spAutoFit/>
          </a:bodyPr>
          <a:lstStyle/>
          <a:p>
            <a:pPr marL="374015"/>
            <a:r>
              <a:rPr sz="2400" b="0" spc="10" dirty="0">
                <a:solidFill>
                  <a:srgbClr val="1F2528"/>
                </a:solidFill>
                <a:latin typeface="Trebuchet MS"/>
                <a:cs typeface="Trebuchet MS"/>
              </a:rPr>
              <a:t>O</a:t>
            </a:r>
            <a:r>
              <a:rPr sz="2400" b="0" dirty="0">
                <a:solidFill>
                  <a:srgbClr val="1F2528"/>
                </a:solidFill>
                <a:latin typeface="Trebuchet MS"/>
                <a:cs typeface="Trebuchet MS"/>
              </a:rPr>
              <a:t>n</a:t>
            </a:r>
            <a:r>
              <a:rPr sz="2400" b="0" spc="15" dirty="0">
                <a:solidFill>
                  <a:srgbClr val="1F2528"/>
                </a:solidFill>
                <a:latin typeface="Trebuchet MS"/>
                <a:cs typeface="Trebuchet MS"/>
              </a:rPr>
              <a:t>e</a:t>
            </a:r>
            <a:r>
              <a:rPr sz="2400" b="0" spc="5" dirty="0">
                <a:solidFill>
                  <a:srgbClr val="1F2528"/>
                </a:solidFill>
                <a:latin typeface="Trebuchet MS"/>
                <a:cs typeface="Trebuchet MS"/>
              </a:rPr>
              <a:t>-H</a:t>
            </a:r>
            <a:r>
              <a:rPr sz="2400" b="0" dirty="0">
                <a:solidFill>
                  <a:srgbClr val="1F2528"/>
                </a:solidFill>
                <a:latin typeface="Trebuchet MS"/>
                <a:cs typeface="Trebuchet MS"/>
              </a:rPr>
              <a:t>ot</a:t>
            </a:r>
            <a:r>
              <a:rPr sz="2400" b="0" spc="145" dirty="0">
                <a:solidFill>
                  <a:srgbClr val="1F2528"/>
                </a:solidFill>
                <a:latin typeface="Times New Roman"/>
                <a:cs typeface="Times New Roman"/>
              </a:rPr>
              <a:t> </a:t>
            </a:r>
            <a:r>
              <a:rPr sz="2400" b="0" spc="25" dirty="0">
                <a:solidFill>
                  <a:srgbClr val="1F2528"/>
                </a:solidFill>
                <a:latin typeface="Trebuchet MS"/>
                <a:cs typeface="Trebuchet MS"/>
              </a:rPr>
              <a:t>En</a:t>
            </a:r>
            <a:r>
              <a:rPr sz="2400" b="0" spc="30" dirty="0">
                <a:solidFill>
                  <a:srgbClr val="1F2528"/>
                </a:solidFill>
                <a:latin typeface="Trebuchet MS"/>
                <a:cs typeface="Trebuchet MS"/>
              </a:rPr>
              <a:t>c</a:t>
            </a:r>
            <a:r>
              <a:rPr sz="2400" b="0" spc="25" dirty="0">
                <a:solidFill>
                  <a:srgbClr val="1F2528"/>
                </a:solidFill>
                <a:latin typeface="Trebuchet MS"/>
                <a:cs typeface="Trebuchet MS"/>
              </a:rPr>
              <a:t>od</a:t>
            </a:r>
            <a:r>
              <a:rPr sz="2400" b="0" spc="30" dirty="0">
                <a:solidFill>
                  <a:srgbClr val="1F2528"/>
                </a:solidFill>
                <a:latin typeface="Trebuchet MS"/>
                <a:cs typeface="Trebuchet MS"/>
              </a:rPr>
              <a:t>i</a:t>
            </a:r>
            <a:r>
              <a:rPr sz="2400" b="0" spc="25" dirty="0">
                <a:solidFill>
                  <a:srgbClr val="1F2528"/>
                </a:solidFill>
                <a:latin typeface="Trebuchet MS"/>
                <a:cs typeface="Trebuchet MS"/>
              </a:rPr>
              <a:t>n</a:t>
            </a:r>
            <a:r>
              <a:rPr sz="2400" b="0" dirty="0">
                <a:solidFill>
                  <a:srgbClr val="1F2528"/>
                </a:solidFill>
                <a:latin typeface="Trebuchet MS"/>
                <a:cs typeface="Trebuchet MS"/>
              </a:rPr>
              <a:t>g</a:t>
            </a:r>
            <a:r>
              <a:rPr sz="2400" b="0" spc="-114" dirty="0">
                <a:solidFill>
                  <a:srgbClr val="1F2528"/>
                </a:solidFill>
                <a:latin typeface="Times New Roman"/>
                <a:cs typeface="Times New Roman"/>
              </a:rPr>
              <a:t> </a:t>
            </a:r>
            <a:r>
              <a:rPr sz="2400" b="0" spc="-45" dirty="0">
                <a:solidFill>
                  <a:srgbClr val="1F2528"/>
                </a:solidFill>
                <a:latin typeface="Trebuchet MS"/>
                <a:cs typeface="Trebuchet MS"/>
              </a:rPr>
              <a:t>(</a:t>
            </a:r>
            <a:r>
              <a:rPr sz="2400" b="0" spc="-40" dirty="0">
                <a:solidFill>
                  <a:srgbClr val="1F2528"/>
                </a:solidFill>
                <a:latin typeface="Trebuchet MS"/>
                <a:cs typeface="Trebuchet MS"/>
              </a:rPr>
              <a:t>OH</a:t>
            </a:r>
            <a:r>
              <a:rPr sz="2400" b="0" spc="-30" dirty="0">
                <a:solidFill>
                  <a:srgbClr val="1F2528"/>
                </a:solidFill>
                <a:latin typeface="Trebuchet MS"/>
                <a:cs typeface="Trebuchet MS"/>
              </a:rPr>
              <a:t>E</a:t>
            </a:r>
            <a:r>
              <a:rPr sz="2400" b="0" dirty="0">
                <a:solidFill>
                  <a:srgbClr val="1F2528"/>
                </a:solidFill>
                <a:latin typeface="Trebuchet MS"/>
                <a:cs typeface="Trebuchet MS"/>
              </a:rPr>
              <a:t>)</a:t>
            </a:r>
            <a:endParaRPr sz="2400">
              <a:latin typeface="Trebuchet MS"/>
              <a:cs typeface="Trebuchet MS"/>
            </a:endParaRPr>
          </a:p>
        </p:txBody>
      </p:sp>
      <p:sp>
        <p:nvSpPr>
          <p:cNvPr id="4" name="object 4"/>
          <p:cNvSpPr txBox="1"/>
          <p:nvPr/>
        </p:nvSpPr>
        <p:spPr>
          <a:xfrm>
            <a:off x="1911803" y="1803706"/>
            <a:ext cx="8201025" cy="1100301"/>
          </a:xfrm>
          <a:prstGeom prst="rect">
            <a:avLst/>
          </a:prstGeom>
        </p:spPr>
        <p:txBody>
          <a:bodyPr vert="horz" wrap="square" lIns="0" tIns="0" rIns="0" bIns="0" rtlCol="0">
            <a:spAutoFit/>
          </a:bodyPr>
          <a:lstStyle/>
          <a:p>
            <a:pPr marL="379730" indent="-367030">
              <a:buFont typeface="Arial"/>
              <a:buChar char="●"/>
              <a:tabLst>
                <a:tab pos="380365" algn="l"/>
              </a:tabLst>
            </a:pPr>
            <a:r>
              <a:rPr spc="-75" dirty="0">
                <a:solidFill>
                  <a:prstClr val="black"/>
                </a:solidFill>
                <a:latin typeface="Arial"/>
                <a:cs typeface="Arial"/>
              </a:rPr>
              <a:t>T</a:t>
            </a:r>
            <a:r>
              <a:rPr dirty="0">
                <a:solidFill>
                  <a:prstClr val="black"/>
                </a:solidFill>
                <a:latin typeface="Arial"/>
                <a:cs typeface="Arial"/>
              </a:rPr>
              <a:t>ra</a:t>
            </a:r>
            <a:r>
              <a:rPr spc="-10" dirty="0">
                <a:solidFill>
                  <a:prstClr val="black"/>
                </a:solidFill>
                <a:latin typeface="Arial"/>
                <a:cs typeface="Arial"/>
              </a:rPr>
              <a:t>nsfo</a:t>
            </a:r>
            <a:r>
              <a:rPr spc="-25" dirty="0">
                <a:solidFill>
                  <a:prstClr val="black"/>
                </a:solidFill>
                <a:latin typeface="Arial"/>
                <a:cs typeface="Arial"/>
              </a:rPr>
              <a:t>r</a:t>
            </a:r>
            <a:r>
              <a:rPr dirty="0">
                <a:solidFill>
                  <a:prstClr val="black"/>
                </a:solidFill>
                <a:latin typeface="Arial"/>
                <a:cs typeface="Arial"/>
              </a:rPr>
              <a:t>m</a:t>
            </a:r>
            <a:r>
              <a:rPr spc="-5" dirty="0">
                <a:solidFill>
                  <a:prstClr val="black"/>
                </a:solidFill>
                <a:latin typeface="Times New Roman"/>
                <a:cs typeface="Times New Roman"/>
              </a:rPr>
              <a:t> </a:t>
            </a:r>
            <a:r>
              <a:rPr dirty="0">
                <a:solidFill>
                  <a:prstClr val="black"/>
                </a:solidFill>
                <a:latin typeface="Arial"/>
                <a:cs typeface="Arial"/>
              </a:rPr>
              <a:t>a</a:t>
            </a:r>
            <a:r>
              <a:rPr spc="50" dirty="0">
                <a:solidFill>
                  <a:prstClr val="black"/>
                </a:solidFill>
                <a:latin typeface="Times New Roman"/>
                <a:cs typeface="Times New Roman"/>
              </a:rPr>
              <a:t> </a:t>
            </a:r>
            <a:r>
              <a:rPr dirty="0">
                <a:solidFill>
                  <a:prstClr val="black"/>
                </a:solidFill>
                <a:latin typeface="Arial"/>
                <a:cs typeface="Arial"/>
              </a:rPr>
              <a:t>c</a:t>
            </a:r>
            <a:r>
              <a:rPr spc="-10" dirty="0">
                <a:solidFill>
                  <a:prstClr val="black"/>
                </a:solidFill>
                <a:latin typeface="Arial"/>
                <a:cs typeface="Arial"/>
              </a:rPr>
              <a:t>a</a:t>
            </a:r>
            <a:r>
              <a:rPr dirty="0">
                <a:solidFill>
                  <a:prstClr val="black"/>
                </a:solidFill>
                <a:latin typeface="Arial"/>
                <a:cs typeface="Arial"/>
              </a:rPr>
              <a:t>te</a:t>
            </a:r>
            <a:r>
              <a:rPr spc="-10" dirty="0">
                <a:solidFill>
                  <a:prstClr val="black"/>
                </a:solidFill>
                <a:latin typeface="Arial"/>
                <a:cs typeface="Arial"/>
              </a:rPr>
              <a:t>g</a:t>
            </a:r>
            <a:r>
              <a:rPr spc="-5" dirty="0">
                <a:solidFill>
                  <a:prstClr val="black"/>
                </a:solidFill>
                <a:latin typeface="Arial"/>
                <a:cs typeface="Arial"/>
              </a:rPr>
              <a:t>or</a:t>
            </a:r>
            <a:r>
              <a:rPr spc="-10" dirty="0">
                <a:solidFill>
                  <a:prstClr val="black"/>
                </a:solidFill>
                <a:latin typeface="Arial"/>
                <a:cs typeface="Arial"/>
              </a:rPr>
              <a:t>i</a:t>
            </a:r>
            <a:r>
              <a:rPr dirty="0">
                <a:solidFill>
                  <a:prstClr val="black"/>
                </a:solidFill>
                <a:latin typeface="Arial"/>
                <a:cs typeface="Arial"/>
              </a:rPr>
              <a:t>cal</a:t>
            </a:r>
            <a:r>
              <a:rPr spc="65" dirty="0">
                <a:solidFill>
                  <a:prstClr val="black"/>
                </a:solidFill>
                <a:latin typeface="Times New Roman"/>
                <a:cs typeface="Times New Roman"/>
              </a:rPr>
              <a:t> </a:t>
            </a:r>
            <a:r>
              <a:rPr dirty="0">
                <a:solidFill>
                  <a:prstClr val="black"/>
                </a:solidFill>
                <a:latin typeface="Arial"/>
                <a:cs typeface="Arial"/>
              </a:rPr>
              <a:t>fe</a:t>
            </a:r>
            <a:r>
              <a:rPr spc="-10" dirty="0">
                <a:solidFill>
                  <a:prstClr val="black"/>
                </a:solidFill>
                <a:latin typeface="Arial"/>
                <a:cs typeface="Arial"/>
              </a:rPr>
              <a:t>a</a:t>
            </a:r>
            <a:r>
              <a:rPr dirty="0">
                <a:solidFill>
                  <a:prstClr val="black"/>
                </a:solidFill>
                <a:latin typeface="Arial"/>
                <a:cs typeface="Arial"/>
              </a:rPr>
              <a:t>ture</a:t>
            </a:r>
            <a:r>
              <a:rPr spc="10" dirty="0">
                <a:solidFill>
                  <a:prstClr val="black"/>
                </a:solidFill>
                <a:latin typeface="Times New Roman"/>
                <a:cs typeface="Times New Roman"/>
              </a:rPr>
              <a:t> </a:t>
            </a:r>
            <a:r>
              <a:rPr spc="-40" dirty="0">
                <a:solidFill>
                  <a:prstClr val="black"/>
                </a:solidFill>
                <a:latin typeface="Arial"/>
                <a:cs typeface="Arial"/>
              </a:rPr>
              <a:t>w</a:t>
            </a:r>
            <a:r>
              <a:rPr spc="-5" dirty="0">
                <a:solidFill>
                  <a:prstClr val="black"/>
                </a:solidFill>
                <a:latin typeface="Arial"/>
                <a:cs typeface="Arial"/>
              </a:rPr>
              <a:t>it</a:t>
            </a:r>
            <a:r>
              <a:rPr dirty="0">
                <a:solidFill>
                  <a:prstClr val="black"/>
                </a:solidFill>
                <a:latin typeface="Arial"/>
                <a:cs typeface="Arial"/>
              </a:rPr>
              <a:t>h</a:t>
            </a:r>
            <a:r>
              <a:rPr spc="60" dirty="0">
                <a:solidFill>
                  <a:prstClr val="black"/>
                </a:solidFill>
                <a:latin typeface="Times New Roman"/>
                <a:cs typeface="Times New Roman"/>
              </a:rPr>
              <a:t> </a:t>
            </a:r>
            <a:r>
              <a:rPr i="1" dirty="0">
                <a:solidFill>
                  <a:prstClr val="black"/>
                </a:solidFill>
                <a:latin typeface="Arial"/>
                <a:cs typeface="Arial"/>
              </a:rPr>
              <a:t>m</a:t>
            </a:r>
            <a:r>
              <a:rPr i="1" spc="50" dirty="0">
                <a:solidFill>
                  <a:prstClr val="black"/>
                </a:solidFill>
                <a:latin typeface="Times New Roman"/>
                <a:cs typeface="Times New Roman"/>
              </a:rPr>
              <a:t> </a:t>
            </a:r>
            <a:r>
              <a:rPr spc="-5" dirty="0">
                <a:solidFill>
                  <a:prstClr val="black"/>
                </a:solidFill>
                <a:latin typeface="Arial"/>
                <a:cs typeface="Arial"/>
              </a:rPr>
              <a:t>p</a:t>
            </a:r>
            <a:r>
              <a:rPr spc="-10" dirty="0">
                <a:solidFill>
                  <a:prstClr val="black"/>
                </a:solidFill>
                <a:latin typeface="Arial"/>
                <a:cs typeface="Arial"/>
              </a:rPr>
              <a:t>o</a:t>
            </a:r>
            <a:r>
              <a:rPr dirty="0">
                <a:solidFill>
                  <a:prstClr val="black"/>
                </a:solidFill>
                <a:latin typeface="Arial"/>
                <a:cs typeface="Arial"/>
              </a:rPr>
              <a:t>ssi</a:t>
            </a:r>
            <a:r>
              <a:rPr spc="-10" dirty="0">
                <a:solidFill>
                  <a:prstClr val="black"/>
                </a:solidFill>
                <a:latin typeface="Arial"/>
                <a:cs typeface="Arial"/>
              </a:rPr>
              <a:t>b</a:t>
            </a:r>
            <a:r>
              <a:rPr spc="-5" dirty="0">
                <a:solidFill>
                  <a:prstClr val="black"/>
                </a:solidFill>
                <a:latin typeface="Arial"/>
                <a:cs typeface="Arial"/>
              </a:rPr>
              <a:t>l</a:t>
            </a:r>
            <a:r>
              <a:rPr dirty="0">
                <a:solidFill>
                  <a:prstClr val="black"/>
                </a:solidFill>
                <a:latin typeface="Arial"/>
                <a:cs typeface="Arial"/>
              </a:rPr>
              <a:t>e</a:t>
            </a:r>
            <a:r>
              <a:rPr spc="20" dirty="0">
                <a:solidFill>
                  <a:prstClr val="black"/>
                </a:solidFill>
                <a:latin typeface="Times New Roman"/>
                <a:cs typeface="Times New Roman"/>
              </a:rPr>
              <a:t> </a:t>
            </a:r>
            <a:r>
              <a:rPr dirty="0">
                <a:solidFill>
                  <a:prstClr val="black"/>
                </a:solidFill>
                <a:latin typeface="Arial"/>
                <a:cs typeface="Arial"/>
              </a:rPr>
              <a:t>va</a:t>
            </a:r>
            <a:r>
              <a:rPr spc="-10" dirty="0">
                <a:solidFill>
                  <a:prstClr val="black"/>
                </a:solidFill>
                <a:latin typeface="Arial"/>
                <a:cs typeface="Arial"/>
              </a:rPr>
              <a:t>l</a:t>
            </a:r>
            <a:r>
              <a:rPr spc="-5" dirty="0">
                <a:solidFill>
                  <a:prstClr val="black"/>
                </a:solidFill>
                <a:latin typeface="Arial"/>
                <a:cs typeface="Arial"/>
              </a:rPr>
              <a:t>u</a:t>
            </a:r>
            <a:r>
              <a:rPr spc="-10" dirty="0">
                <a:solidFill>
                  <a:prstClr val="black"/>
                </a:solidFill>
                <a:latin typeface="Arial"/>
                <a:cs typeface="Arial"/>
              </a:rPr>
              <a:t>e</a:t>
            </a:r>
            <a:r>
              <a:rPr dirty="0">
                <a:solidFill>
                  <a:prstClr val="black"/>
                </a:solidFill>
                <a:latin typeface="Arial"/>
                <a:cs typeface="Arial"/>
              </a:rPr>
              <a:t>s</a:t>
            </a:r>
            <a:r>
              <a:rPr spc="65" dirty="0">
                <a:solidFill>
                  <a:prstClr val="black"/>
                </a:solidFill>
                <a:latin typeface="Times New Roman"/>
                <a:cs typeface="Times New Roman"/>
              </a:rPr>
              <a:t> </a:t>
            </a:r>
            <a:r>
              <a:rPr spc="-5" dirty="0">
                <a:solidFill>
                  <a:prstClr val="black"/>
                </a:solidFill>
                <a:latin typeface="Arial"/>
                <a:cs typeface="Arial"/>
              </a:rPr>
              <a:t>i</a:t>
            </a:r>
            <a:r>
              <a:rPr spc="-10" dirty="0">
                <a:solidFill>
                  <a:prstClr val="black"/>
                </a:solidFill>
                <a:latin typeface="Arial"/>
                <a:cs typeface="Arial"/>
              </a:rPr>
              <a:t>nto</a:t>
            </a:r>
            <a:r>
              <a:rPr spc="25" dirty="0">
                <a:solidFill>
                  <a:prstClr val="black"/>
                </a:solidFill>
                <a:latin typeface="Times New Roman"/>
                <a:cs typeface="Times New Roman"/>
              </a:rPr>
              <a:t> </a:t>
            </a:r>
            <a:r>
              <a:rPr i="1" dirty="0">
                <a:solidFill>
                  <a:prstClr val="black"/>
                </a:solidFill>
                <a:latin typeface="Arial"/>
                <a:cs typeface="Arial"/>
              </a:rPr>
              <a:t>m</a:t>
            </a:r>
            <a:r>
              <a:rPr i="1" spc="50" dirty="0">
                <a:solidFill>
                  <a:prstClr val="black"/>
                </a:solidFill>
                <a:latin typeface="Times New Roman"/>
                <a:cs typeface="Times New Roman"/>
              </a:rPr>
              <a:t> </a:t>
            </a:r>
            <a:r>
              <a:rPr spc="-5" dirty="0">
                <a:solidFill>
                  <a:prstClr val="black"/>
                </a:solidFill>
                <a:latin typeface="Arial"/>
                <a:cs typeface="Arial"/>
              </a:rPr>
              <a:t>b</a:t>
            </a:r>
            <a:r>
              <a:rPr spc="-10" dirty="0">
                <a:solidFill>
                  <a:prstClr val="black"/>
                </a:solidFill>
                <a:latin typeface="Arial"/>
                <a:cs typeface="Arial"/>
              </a:rPr>
              <a:t>i</a:t>
            </a:r>
            <a:r>
              <a:rPr spc="-5" dirty="0">
                <a:solidFill>
                  <a:prstClr val="black"/>
                </a:solidFill>
                <a:latin typeface="Arial"/>
                <a:cs typeface="Arial"/>
              </a:rPr>
              <a:t>n</a:t>
            </a:r>
            <a:r>
              <a:rPr spc="-10" dirty="0">
                <a:solidFill>
                  <a:prstClr val="black"/>
                </a:solidFill>
                <a:latin typeface="Arial"/>
                <a:cs typeface="Arial"/>
              </a:rPr>
              <a:t>a</a:t>
            </a:r>
            <a:r>
              <a:rPr dirty="0">
                <a:solidFill>
                  <a:prstClr val="black"/>
                </a:solidFill>
                <a:latin typeface="Arial"/>
                <a:cs typeface="Arial"/>
              </a:rPr>
              <a:t>ry</a:t>
            </a:r>
            <a:r>
              <a:rPr spc="5" dirty="0">
                <a:solidFill>
                  <a:prstClr val="black"/>
                </a:solidFill>
                <a:latin typeface="Times New Roman"/>
                <a:cs typeface="Times New Roman"/>
              </a:rPr>
              <a:t> </a:t>
            </a:r>
            <a:r>
              <a:rPr dirty="0">
                <a:solidFill>
                  <a:prstClr val="black"/>
                </a:solidFill>
                <a:latin typeface="Arial"/>
                <a:cs typeface="Arial"/>
              </a:rPr>
              <a:t>fe</a:t>
            </a:r>
            <a:r>
              <a:rPr spc="-10" dirty="0">
                <a:solidFill>
                  <a:prstClr val="black"/>
                </a:solidFill>
                <a:latin typeface="Arial"/>
                <a:cs typeface="Arial"/>
              </a:rPr>
              <a:t>a</a:t>
            </a:r>
            <a:r>
              <a:rPr dirty="0">
                <a:solidFill>
                  <a:prstClr val="black"/>
                </a:solidFill>
                <a:latin typeface="Arial"/>
                <a:cs typeface="Arial"/>
              </a:rPr>
              <a:t>tur</a:t>
            </a:r>
            <a:r>
              <a:rPr spc="-10" dirty="0">
                <a:solidFill>
                  <a:prstClr val="black"/>
                </a:solidFill>
                <a:latin typeface="Arial"/>
                <a:cs typeface="Arial"/>
              </a:rPr>
              <a:t>es.</a:t>
            </a:r>
            <a:endParaRPr>
              <a:solidFill>
                <a:prstClr val="black"/>
              </a:solidFill>
              <a:latin typeface="Arial"/>
              <a:cs typeface="Arial"/>
            </a:endParaRPr>
          </a:p>
          <a:p>
            <a:pPr marL="379730" indent="-367030">
              <a:spcBef>
                <a:spcPts val="1270"/>
              </a:spcBef>
              <a:buFont typeface="Arial"/>
              <a:buChar char="●"/>
              <a:tabLst>
                <a:tab pos="380365" algn="l"/>
              </a:tabLst>
            </a:pPr>
            <a:r>
              <a:rPr spc="-5" dirty="0">
                <a:solidFill>
                  <a:prstClr val="black"/>
                </a:solidFill>
                <a:latin typeface="Arial"/>
                <a:cs typeface="Arial"/>
              </a:rPr>
              <a:t>If</a:t>
            </a:r>
            <a:r>
              <a:rPr spc="20" dirty="0">
                <a:solidFill>
                  <a:prstClr val="black"/>
                </a:solidFill>
                <a:latin typeface="Times New Roman"/>
                <a:cs typeface="Times New Roman"/>
              </a:rPr>
              <a:t> </a:t>
            </a:r>
            <a:r>
              <a:rPr dirty="0">
                <a:solidFill>
                  <a:prstClr val="black"/>
                </a:solidFill>
                <a:latin typeface="Arial"/>
                <a:cs typeface="Arial"/>
              </a:rPr>
              <a:t>the</a:t>
            </a:r>
            <a:r>
              <a:rPr spc="25" dirty="0">
                <a:solidFill>
                  <a:prstClr val="black"/>
                </a:solidFill>
                <a:latin typeface="Times New Roman"/>
                <a:cs typeface="Times New Roman"/>
              </a:rPr>
              <a:t> </a:t>
            </a:r>
            <a:r>
              <a:rPr dirty="0">
                <a:solidFill>
                  <a:prstClr val="black"/>
                </a:solidFill>
                <a:latin typeface="Arial"/>
                <a:cs typeface="Arial"/>
              </a:rPr>
              <a:t>var</a:t>
            </a:r>
            <a:r>
              <a:rPr spc="-10" dirty="0">
                <a:solidFill>
                  <a:prstClr val="black"/>
                </a:solidFill>
                <a:latin typeface="Arial"/>
                <a:cs typeface="Arial"/>
              </a:rPr>
              <a:t>i</a:t>
            </a:r>
            <a:r>
              <a:rPr spc="-5" dirty="0">
                <a:solidFill>
                  <a:prstClr val="black"/>
                </a:solidFill>
                <a:latin typeface="Arial"/>
                <a:cs typeface="Arial"/>
              </a:rPr>
              <a:t>a</a:t>
            </a:r>
            <a:r>
              <a:rPr spc="-10" dirty="0">
                <a:solidFill>
                  <a:prstClr val="black"/>
                </a:solidFill>
                <a:latin typeface="Arial"/>
                <a:cs typeface="Arial"/>
              </a:rPr>
              <a:t>b</a:t>
            </a:r>
            <a:r>
              <a:rPr spc="-5" dirty="0">
                <a:solidFill>
                  <a:prstClr val="black"/>
                </a:solidFill>
                <a:latin typeface="Arial"/>
                <a:cs typeface="Arial"/>
              </a:rPr>
              <a:t>l</a:t>
            </a:r>
            <a:r>
              <a:rPr dirty="0">
                <a:solidFill>
                  <a:prstClr val="black"/>
                </a:solidFill>
                <a:latin typeface="Arial"/>
                <a:cs typeface="Arial"/>
              </a:rPr>
              <a:t>e</a:t>
            </a:r>
            <a:r>
              <a:rPr spc="65" dirty="0">
                <a:solidFill>
                  <a:prstClr val="black"/>
                </a:solidFill>
                <a:latin typeface="Times New Roman"/>
                <a:cs typeface="Times New Roman"/>
              </a:rPr>
              <a:t> </a:t>
            </a:r>
            <a:r>
              <a:rPr dirty="0">
                <a:solidFill>
                  <a:prstClr val="black"/>
                </a:solidFill>
                <a:latin typeface="Arial"/>
                <a:cs typeface="Arial"/>
              </a:rPr>
              <a:t>ca</a:t>
            </a:r>
            <a:r>
              <a:rPr spc="-10" dirty="0">
                <a:solidFill>
                  <a:prstClr val="black"/>
                </a:solidFill>
                <a:latin typeface="Arial"/>
                <a:cs typeface="Arial"/>
              </a:rPr>
              <a:t>n</a:t>
            </a:r>
            <a:r>
              <a:rPr spc="-5" dirty="0">
                <a:solidFill>
                  <a:prstClr val="black"/>
                </a:solidFill>
                <a:latin typeface="Arial"/>
                <a:cs typeface="Arial"/>
              </a:rPr>
              <a:t>n</a:t>
            </a:r>
            <a:r>
              <a:rPr spc="-10" dirty="0">
                <a:solidFill>
                  <a:prstClr val="black"/>
                </a:solidFill>
                <a:latin typeface="Arial"/>
                <a:cs typeface="Arial"/>
              </a:rPr>
              <a:t>o</a:t>
            </a:r>
            <a:r>
              <a:rPr spc="-5" dirty="0">
                <a:solidFill>
                  <a:prstClr val="black"/>
                </a:solidFill>
                <a:latin typeface="Arial"/>
                <a:cs typeface="Arial"/>
              </a:rPr>
              <a:t>t</a:t>
            </a:r>
            <a:r>
              <a:rPr spc="60" dirty="0">
                <a:solidFill>
                  <a:prstClr val="black"/>
                </a:solidFill>
                <a:latin typeface="Times New Roman"/>
                <a:cs typeface="Times New Roman"/>
              </a:rPr>
              <a:t> </a:t>
            </a:r>
            <a:r>
              <a:rPr spc="-10" dirty="0">
                <a:solidFill>
                  <a:prstClr val="black"/>
                </a:solidFill>
                <a:latin typeface="Arial"/>
                <a:cs typeface="Arial"/>
              </a:rPr>
              <a:t>b</a:t>
            </a:r>
            <a:r>
              <a:rPr dirty="0">
                <a:solidFill>
                  <a:prstClr val="black"/>
                </a:solidFill>
                <a:latin typeface="Arial"/>
                <a:cs typeface="Arial"/>
              </a:rPr>
              <a:t>e</a:t>
            </a:r>
            <a:r>
              <a:rPr spc="45" dirty="0">
                <a:solidFill>
                  <a:prstClr val="black"/>
                </a:solidFill>
                <a:latin typeface="Times New Roman"/>
                <a:cs typeface="Times New Roman"/>
              </a:rPr>
              <a:t> </a:t>
            </a:r>
            <a:r>
              <a:rPr dirty="0">
                <a:solidFill>
                  <a:prstClr val="black"/>
                </a:solidFill>
                <a:latin typeface="Arial"/>
                <a:cs typeface="Arial"/>
              </a:rPr>
              <a:t>mu</a:t>
            </a:r>
            <a:r>
              <a:rPr spc="-10" dirty="0">
                <a:solidFill>
                  <a:prstClr val="black"/>
                </a:solidFill>
                <a:latin typeface="Arial"/>
                <a:cs typeface="Arial"/>
              </a:rPr>
              <a:t>l</a:t>
            </a:r>
            <a:r>
              <a:rPr dirty="0">
                <a:solidFill>
                  <a:prstClr val="black"/>
                </a:solidFill>
                <a:latin typeface="Arial"/>
                <a:cs typeface="Arial"/>
              </a:rPr>
              <a:t>tip</a:t>
            </a:r>
            <a:r>
              <a:rPr spc="-15" dirty="0">
                <a:solidFill>
                  <a:prstClr val="black"/>
                </a:solidFill>
                <a:latin typeface="Arial"/>
                <a:cs typeface="Arial"/>
              </a:rPr>
              <a:t>l</a:t>
            </a:r>
            <a:r>
              <a:rPr dirty="0">
                <a:solidFill>
                  <a:prstClr val="black"/>
                </a:solidFill>
                <a:latin typeface="Arial"/>
                <a:cs typeface="Arial"/>
              </a:rPr>
              <a:t>e</a:t>
            </a:r>
            <a:r>
              <a:rPr spc="55" dirty="0">
                <a:solidFill>
                  <a:prstClr val="black"/>
                </a:solidFill>
                <a:latin typeface="Times New Roman"/>
                <a:cs typeface="Times New Roman"/>
              </a:rPr>
              <a:t> </a:t>
            </a:r>
            <a:r>
              <a:rPr dirty="0">
                <a:solidFill>
                  <a:prstClr val="black"/>
                </a:solidFill>
                <a:latin typeface="Arial"/>
                <a:cs typeface="Arial"/>
              </a:rPr>
              <a:t>cat</a:t>
            </a:r>
            <a:r>
              <a:rPr spc="-10" dirty="0">
                <a:solidFill>
                  <a:prstClr val="black"/>
                </a:solidFill>
                <a:latin typeface="Arial"/>
                <a:cs typeface="Arial"/>
              </a:rPr>
              <a:t>e</a:t>
            </a:r>
            <a:r>
              <a:rPr spc="-5" dirty="0">
                <a:solidFill>
                  <a:prstClr val="black"/>
                </a:solidFill>
                <a:latin typeface="Arial"/>
                <a:cs typeface="Arial"/>
              </a:rPr>
              <a:t>g</a:t>
            </a:r>
            <a:r>
              <a:rPr spc="-10" dirty="0">
                <a:solidFill>
                  <a:prstClr val="black"/>
                </a:solidFill>
                <a:latin typeface="Arial"/>
                <a:cs typeface="Arial"/>
              </a:rPr>
              <a:t>o</a:t>
            </a:r>
            <a:r>
              <a:rPr dirty="0">
                <a:solidFill>
                  <a:prstClr val="black"/>
                </a:solidFill>
                <a:latin typeface="Arial"/>
                <a:cs typeface="Arial"/>
              </a:rPr>
              <a:t>ri</a:t>
            </a:r>
            <a:r>
              <a:rPr spc="-10" dirty="0">
                <a:solidFill>
                  <a:prstClr val="black"/>
                </a:solidFill>
                <a:latin typeface="Arial"/>
                <a:cs typeface="Arial"/>
              </a:rPr>
              <a:t>e</a:t>
            </a:r>
            <a:r>
              <a:rPr dirty="0">
                <a:solidFill>
                  <a:prstClr val="black"/>
                </a:solidFill>
                <a:latin typeface="Arial"/>
                <a:cs typeface="Arial"/>
              </a:rPr>
              <a:t>s</a:t>
            </a:r>
            <a:r>
              <a:rPr spc="65" dirty="0">
                <a:solidFill>
                  <a:prstClr val="black"/>
                </a:solidFill>
                <a:latin typeface="Times New Roman"/>
                <a:cs typeface="Times New Roman"/>
              </a:rPr>
              <a:t> </a:t>
            </a:r>
            <a:r>
              <a:rPr spc="-15" dirty="0">
                <a:solidFill>
                  <a:prstClr val="black"/>
                </a:solidFill>
                <a:latin typeface="Arial"/>
                <a:cs typeface="Arial"/>
              </a:rPr>
              <a:t>a</a:t>
            </a:r>
            <a:r>
              <a:rPr spc="-5" dirty="0">
                <a:solidFill>
                  <a:prstClr val="black"/>
                </a:solidFill>
                <a:latin typeface="Arial"/>
                <a:cs typeface="Arial"/>
              </a:rPr>
              <a:t>t</a:t>
            </a:r>
            <a:r>
              <a:rPr spc="40" dirty="0">
                <a:solidFill>
                  <a:prstClr val="black"/>
                </a:solidFill>
                <a:latin typeface="Times New Roman"/>
                <a:cs typeface="Times New Roman"/>
              </a:rPr>
              <a:t> </a:t>
            </a:r>
            <a:r>
              <a:rPr spc="-5" dirty="0">
                <a:solidFill>
                  <a:prstClr val="black"/>
                </a:solidFill>
                <a:latin typeface="Arial"/>
                <a:cs typeface="Arial"/>
              </a:rPr>
              <a:t>o</a:t>
            </a:r>
            <a:r>
              <a:rPr spc="-10" dirty="0">
                <a:solidFill>
                  <a:prstClr val="black"/>
                </a:solidFill>
                <a:latin typeface="Arial"/>
                <a:cs typeface="Arial"/>
              </a:rPr>
              <a:t>nce,</a:t>
            </a:r>
            <a:r>
              <a:rPr spc="15" dirty="0">
                <a:solidFill>
                  <a:prstClr val="black"/>
                </a:solidFill>
                <a:latin typeface="Times New Roman"/>
                <a:cs typeface="Times New Roman"/>
              </a:rPr>
              <a:t> </a:t>
            </a:r>
            <a:r>
              <a:rPr dirty="0">
                <a:solidFill>
                  <a:prstClr val="black"/>
                </a:solidFill>
                <a:latin typeface="Arial"/>
                <a:cs typeface="Arial"/>
              </a:rPr>
              <a:t>th</a:t>
            </a:r>
            <a:r>
              <a:rPr spc="-10" dirty="0">
                <a:solidFill>
                  <a:prstClr val="black"/>
                </a:solidFill>
                <a:latin typeface="Arial"/>
                <a:cs typeface="Arial"/>
              </a:rPr>
              <a:t>e</a:t>
            </a:r>
            <a:r>
              <a:rPr dirty="0">
                <a:solidFill>
                  <a:prstClr val="black"/>
                </a:solidFill>
                <a:latin typeface="Arial"/>
                <a:cs typeface="Arial"/>
              </a:rPr>
              <a:t>n</a:t>
            </a:r>
            <a:r>
              <a:rPr spc="35" dirty="0">
                <a:solidFill>
                  <a:prstClr val="black"/>
                </a:solidFill>
                <a:latin typeface="Times New Roman"/>
                <a:cs typeface="Times New Roman"/>
              </a:rPr>
              <a:t> </a:t>
            </a:r>
            <a:r>
              <a:rPr spc="-5" dirty="0">
                <a:solidFill>
                  <a:prstClr val="black"/>
                </a:solidFill>
                <a:latin typeface="Arial"/>
                <a:cs typeface="Arial"/>
              </a:rPr>
              <a:t>o</a:t>
            </a:r>
            <a:r>
              <a:rPr spc="-10" dirty="0">
                <a:solidFill>
                  <a:prstClr val="black"/>
                </a:solidFill>
                <a:latin typeface="Arial"/>
                <a:cs typeface="Arial"/>
              </a:rPr>
              <a:t>n</a:t>
            </a:r>
            <a:r>
              <a:rPr spc="-5" dirty="0">
                <a:solidFill>
                  <a:prstClr val="black"/>
                </a:solidFill>
                <a:latin typeface="Arial"/>
                <a:cs typeface="Arial"/>
              </a:rPr>
              <a:t>l</a:t>
            </a:r>
            <a:r>
              <a:rPr dirty="0">
                <a:solidFill>
                  <a:prstClr val="black"/>
                </a:solidFill>
                <a:latin typeface="Arial"/>
                <a:cs typeface="Arial"/>
              </a:rPr>
              <a:t>y</a:t>
            </a:r>
            <a:r>
              <a:rPr spc="20" dirty="0">
                <a:solidFill>
                  <a:prstClr val="black"/>
                </a:solidFill>
                <a:latin typeface="Times New Roman"/>
                <a:cs typeface="Times New Roman"/>
              </a:rPr>
              <a:t> </a:t>
            </a:r>
            <a:r>
              <a:rPr spc="-5" dirty="0">
                <a:solidFill>
                  <a:prstClr val="black"/>
                </a:solidFill>
                <a:latin typeface="Arial"/>
                <a:cs typeface="Arial"/>
              </a:rPr>
              <a:t>o</a:t>
            </a:r>
            <a:r>
              <a:rPr spc="-10" dirty="0">
                <a:solidFill>
                  <a:prstClr val="black"/>
                </a:solidFill>
                <a:latin typeface="Arial"/>
                <a:cs typeface="Arial"/>
              </a:rPr>
              <a:t>n</a:t>
            </a:r>
            <a:r>
              <a:rPr dirty="0">
                <a:solidFill>
                  <a:prstClr val="black"/>
                </a:solidFill>
                <a:latin typeface="Arial"/>
                <a:cs typeface="Arial"/>
              </a:rPr>
              <a:t>e</a:t>
            </a:r>
            <a:r>
              <a:rPr spc="35" dirty="0">
                <a:solidFill>
                  <a:prstClr val="black"/>
                </a:solidFill>
                <a:latin typeface="Times New Roman"/>
                <a:cs typeface="Times New Roman"/>
              </a:rPr>
              <a:t> </a:t>
            </a:r>
            <a:r>
              <a:rPr spc="-5" dirty="0">
                <a:solidFill>
                  <a:prstClr val="black"/>
                </a:solidFill>
                <a:latin typeface="Arial"/>
                <a:cs typeface="Arial"/>
              </a:rPr>
              <a:t>b</a:t>
            </a:r>
            <a:r>
              <a:rPr spc="-10" dirty="0">
                <a:solidFill>
                  <a:prstClr val="black"/>
                </a:solidFill>
                <a:latin typeface="Arial"/>
                <a:cs typeface="Arial"/>
              </a:rPr>
              <a:t>i</a:t>
            </a:r>
            <a:r>
              <a:rPr spc="-5" dirty="0">
                <a:solidFill>
                  <a:prstClr val="black"/>
                </a:solidFill>
                <a:latin typeface="Arial"/>
                <a:cs typeface="Arial"/>
              </a:rPr>
              <a:t>t</a:t>
            </a:r>
            <a:r>
              <a:rPr spc="50" dirty="0">
                <a:solidFill>
                  <a:prstClr val="black"/>
                </a:solidFill>
                <a:latin typeface="Times New Roman"/>
                <a:cs typeface="Times New Roman"/>
              </a:rPr>
              <a:t> </a:t>
            </a:r>
            <a:r>
              <a:rPr spc="-10" dirty="0">
                <a:solidFill>
                  <a:prstClr val="black"/>
                </a:solidFill>
                <a:latin typeface="Arial"/>
                <a:cs typeface="Arial"/>
              </a:rPr>
              <a:t>i</a:t>
            </a:r>
            <a:r>
              <a:rPr dirty="0">
                <a:solidFill>
                  <a:prstClr val="black"/>
                </a:solidFill>
                <a:latin typeface="Arial"/>
                <a:cs typeface="Arial"/>
              </a:rPr>
              <a:t>n</a:t>
            </a:r>
            <a:r>
              <a:rPr spc="35" dirty="0">
                <a:solidFill>
                  <a:prstClr val="black"/>
                </a:solidFill>
                <a:latin typeface="Times New Roman"/>
                <a:cs typeface="Times New Roman"/>
              </a:rPr>
              <a:t> </a:t>
            </a:r>
            <a:r>
              <a:rPr dirty="0">
                <a:solidFill>
                  <a:prstClr val="black"/>
                </a:solidFill>
                <a:latin typeface="Arial"/>
                <a:cs typeface="Arial"/>
              </a:rPr>
              <a:t>the</a:t>
            </a:r>
            <a:endParaRPr>
              <a:solidFill>
                <a:prstClr val="black"/>
              </a:solidFill>
              <a:latin typeface="Arial"/>
              <a:cs typeface="Arial"/>
            </a:endParaRPr>
          </a:p>
          <a:p>
            <a:pPr marL="379730">
              <a:spcBef>
                <a:spcPts val="795"/>
              </a:spcBef>
            </a:pPr>
            <a:r>
              <a:rPr spc="-10" dirty="0">
                <a:solidFill>
                  <a:prstClr val="black"/>
                </a:solidFill>
                <a:latin typeface="Arial"/>
                <a:cs typeface="Arial"/>
              </a:rPr>
              <a:t>g</a:t>
            </a:r>
            <a:r>
              <a:rPr dirty="0">
                <a:solidFill>
                  <a:prstClr val="black"/>
                </a:solidFill>
                <a:latin typeface="Arial"/>
                <a:cs typeface="Arial"/>
              </a:rPr>
              <a:t>r</a:t>
            </a:r>
            <a:r>
              <a:rPr spc="-10" dirty="0">
                <a:solidFill>
                  <a:prstClr val="black"/>
                </a:solidFill>
                <a:latin typeface="Arial"/>
                <a:cs typeface="Arial"/>
              </a:rPr>
              <a:t>ou</a:t>
            </a:r>
            <a:r>
              <a:rPr dirty="0">
                <a:solidFill>
                  <a:prstClr val="black"/>
                </a:solidFill>
                <a:latin typeface="Arial"/>
                <a:cs typeface="Arial"/>
              </a:rPr>
              <a:t>p</a:t>
            </a:r>
            <a:r>
              <a:rPr spc="10" dirty="0">
                <a:solidFill>
                  <a:prstClr val="black"/>
                </a:solidFill>
                <a:latin typeface="Times New Roman"/>
                <a:cs typeface="Times New Roman"/>
              </a:rPr>
              <a:t> </a:t>
            </a:r>
            <a:r>
              <a:rPr dirty="0">
                <a:solidFill>
                  <a:prstClr val="black"/>
                </a:solidFill>
                <a:latin typeface="Arial"/>
                <a:cs typeface="Arial"/>
              </a:rPr>
              <a:t>c</a:t>
            </a:r>
            <a:r>
              <a:rPr spc="-10" dirty="0">
                <a:solidFill>
                  <a:prstClr val="black"/>
                </a:solidFill>
                <a:latin typeface="Arial"/>
                <a:cs typeface="Arial"/>
              </a:rPr>
              <a:t>a</a:t>
            </a:r>
            <a:r>
              <a:rPr dirty="0">
                <a:solidFill>
                  <a:prstClr val="black"/>
                </a:solidFill>
                <a:latin typeface="Arial"/>
                <a:cs typeface="Arial"/>
              </a:rPr>
              <a:t>n</a:t>
            </a:r>
            <a:r>
              <a:rPr spc="55" dirty="0">
                <a:solidFill>
                  <a:prstClr val="black"/>
                </a:solidFill>
                <a:latin typeface="Times New Roman"/>
                <a:cs typeface="Times New Roman"/>
              </a:rPr>
              <a:t> </a:t>
            </a:r>
            <a:r>
              <a:rPr spc="-10" dirty="0">
                <a:solidFill>
                  <a:prstClr val="black"/>
                </a:solidFill>
                <a:latin typeface="Arial"/>
                <a:cs typeface="Arial"/>
              </a:rPr>
              <a:t>b</a:t>
            </a:r>
            <a:r>
              <a:rPr dirty="0">
                <a:solidFill>
                  <a:prstClr val="black"/>
                </a:solidFill>
                <a:latin typeface="Arial"/>
                <a:cs typeface="Arial"/>
              </a:rPr>
              <a:t>e</a:t>
            </a:r>
            <a:r>
              <a:rPr spc="25" dirty="0">
                <a:solidFill>
                  <a:prstClr val="black"/>
                </a:solidFill>
                <a:latin typeface="Times New Roman"/>
                <a:cs typeface="Times New Roman"/>
              </a:rPr>
              <a:t> </a:t>
            </a:r>
            <a:r>
              <a:rPr spc="-10" dirty="0">
                <a:solidFill>
                  <a:prstClr val="black"/>
                </a:solidFill>
                <a:latin typeface="Arial"/>
                <a:cs typeface="Arial"/>
              </a:rPr>
              <a:t>on.</a:t>
            </a:r>
            <a:endParaRPr>
              <a:solidFill>
                <a:prstClr val="black"/>
              </a:solidFill>
              <a:latin typeface="Arial"/>
              <a:cs typeface="Arial"/>
            </a:endParaRPr>
          </a:p>
        </p:txBody>
      </p:sp>
      <p:sp>
        <p:nvSpPr>
          <p:cNvPr id="5" name="object 5"/>
          <p:cNvSpPr txBox="1"/>
          <p:nvPr/>
        </p:nvSpPr>
        <p:spPr>
          <a:xfrm>
            <a:off x="1911808" y="5033325"/>
            <a:ext cx="4487545" cy="656590"/>
          </a:xfrm>
          <a:prstGeom prst="rect">
            <a:avLst/>
          </a:prstGeom>
        </p:spPr>
        <p:txBody>
          <a:bodyPr vert="horz" wrap="square" lIns="0" tIns="0" rIns="0" bIns="0" rtlCol="0">
            <a:spAutoFit/>
          </a:bodyPr>
          <a:lstStyle/>
          <a:p>
            <a:pPr marL="379730" indent="-367030">
              <a:buFont typeface="Arial"/>
              <a:buChar char="●"/>
              <a:tabLst>
                <a:tab pos="380365" algn="l"/>
              </a:tabLst>
            </a:pPr>
            <a:r>
              <a:rPr dirty="0">
                <a:solidFill>
                  <a:prstClr val="black"/>
                </a:solidFill>
                <a:latin typeface="Arial"/>
                <a:cs typeface="Arial"/>
              </a:rPr>
              <a:t>S</a:t>
            </a:r>
            <a:r>
              <a:rPr spc="-10" dirty="0">
                <a:solidFill>
                  <a:prstClr val="black"/>
                </a:solidFill>
                <a:latin typeface="Arial"/>
                <a:cs typeface="Arial"/>
              </a:rPr>
              <a:t>p</a:t>
            </a:r>
            <a:r>
              <a:rPr spc="-5" dirty="0">
                <a:solidFill>
                  <a:prstClr val="black"/>
                </a:solidFill>
                <a:latin typeface="Arial"/>
                <a:cs typeface="Arial"/>
              </a:rPr>
              <a:t>ars</a:t>
            </a:r>
            <a:r>
              <a:rPr dirty="0">
                <a:solidFill>
                  <a:prstClr val="black"/>
                </a:solidFill>
                <a:latin typeface="Arial"/>
                <a:cs typeface="Arial"/>
              </a:rPr>
              <a:t>e</a:t>
            </a:r>
            <a:r>
              <a:rPr spc="5" dirty="0">
                <a:solidFill>
                  <a:prstClr val="black"/>
                </a:solidFill>
                <a:latin typeface="Times New Roman"/>
                <a:cs typeface="Times New Roman"/>
              </a:rPr>
              <a:t> </a:t>
            </a:r>
            <a:r>
              <a:rPr spc="-10" dirty="0">
                <a:solidFill>
                  <a:prstClr val="black"/>
                </a:solidFill>
                <a:latin typeface="Arial"/>
                <a:cs typeface="Arial"/>
              </a:rPr>
              <a:t>format</a:t>
            </a:r>
            <a:r>
              <a:rPr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s</a:t>
            </a:r>
            <a:r>
              <a:rPr spc="25" dirty="0">
                <a:solidFill>
                  <a:prstClr val="black"/>
                </a:solidFill>
                <a:latin typeface="Times New Roman"/>
                <a:cs typeface="Times New Roman"/>
              </a:rPr>
              <a:t> </a:t>
            </a:r>
            <a:r>
              <a:rPr dirty="0">
                <a:solidFill>
                  <a:prstClr val="black"/>
                </a:solidFill>
                <a:latin typeface="Arial"/>
                <a:cs typeface="Arial"/>
              </a:rPr>
              <a:t>mem</a:t>
            </a:r>
            <a:r>
              <a:rPr spc="-10" dirty="0">
                <a:solidFill>
                  <a:prstClr val="black"/>
                </a:solidFill>
                <a:latin typeface="Arial"/>
                <a:cs typeface="Arial"/>
              </a:rPr>
              <a:t>o</a:t>
            </a:r>
            <a:r>
              <a:rPr dirty="0">
                <a:solidFill>
                  <a:prstClr val="black"/>
                </a:solidFill>
                <a:latin typeface="Arial"/>
                <a:cs typeface="Arial"/>
              </a:rPr>
              <a:t>r</a:t>
            </a:r>
            <a:r>
              <a:rPr spc="-25" dirty="0">
                <a:solidFill>
                  <a:prstClr val="black"/>
                </a:solidFill>
                <a:latin typeface="Arial"/>
                <a:cs typeface="Arial"/>
              </a:rPr>
              <a:t>y</a:t>
            </a:r>
            <a:r>
              <a:rPr dirty="0">
                <a:solidFill>
                  <a:prstClr val="black"/>
                </a:solidFill>
                <a:latin typeface="Arial"/>
                <a:cs typeface="Arial"/>
              </a:rPr>
              <a:t>-frie</a:t>
            </a:r>
            <a:r>
              <a:rPr spc="-15" dirty="0">
                <a:solidFill>
                  <a:prstClr val="black"/>
                </a:solidFill>
                <a:latin typeface="Arial"/>
                <a:cs typeface="Arial"/>
              </a:rPr>
              <a:t>n</a:t>
            </a:r>
            <a:r>
              <a:rPr spc="-5" dirty="0">
                <a:solidFill>
                  <a:prstClr val="black"/>
                </a:solidFill>
                <a:latin typeface="Arial"/>
                <a:cs typeface="Arial"/>
              </a:rPr>
              <a:t>dly</a:t>
            </a:r>
            <a:endParaRPr>
              <a:solidFill>
                <a:prstClr val="black"/>
              </a:solidFill>
              <a:latin typeface="Arial"/>
              <a:cs typeface="Arial"/>
            </a:endParaRPr>
          </a:p>
          <a:p>
            <a:pPr marL="379730" indent="-367030">
              <a:spcBef>
                <a:spcPts val="805"/>
              </a:spcBef>
              <a:buFont typeface="Arial"/>
              <a:buChar char="●"/>
              <a:tabLst>
                <a:tab pos="380365" algn="l"/>
              </a:tabLst>
            </a:pPr>
            <a:r>
              <a:rPr dirty="0">
                <a:solidFill>
                  <a:prstClr val="black"/>
                </a:solidFill>
                <a:latin typeface="Arial"/>
                <a:cs typeface="Arial"/>
              </a:rPr>
              <a:t>skl</a:t>
            </a:r>
            <a:r>
              <a:rPr spc="-10" dirty="0">
                <a:solidFill>
                  <a:prstClr val="black"/>
                </a:solidFill>
                <a:latin typeface="Arial"/>
                <a:cs typeface="Arial"/>
              </a:rPr>
              <a:t>e</a:t>
            </a:r>
            <a:r>
              <a:rPr spc="-5" dirty="0">
                <a:solidFill>
                  <a:prstClr val="black"/>
                </a:solidFill>
                <a:latin typeface="Arial"/>
                <a:cs typeface="Arial"/>
              </a:rPr>
              <a:t>ar</a:t>
            </a:r>
            <a:r>
              <a:rPr spc="-10" dirty="0">
                <a:solidFill>
                  <a:prstClr val="black"/>
                </a:solidFill>
                <a:latin typeface="Arial"/>
                <a:cs typeface="Arial"/>
              </a:rPr>
              <a:t>n</a:t>
            </a:r>
            <a:r>
              <a:rPr spc="-5" dirty="0">
                <a:solidFill>
                  <a:prstClr val="black"/>
                </a:solidFill>
                <a:latin typeface="Arial"/>
                <a:cs typeface="Arial"/>
              </a:rPr>
              <a:t>.</a:t>
            </a:r>
            <a:r>
              <a:rPr dirty="0">
                <a:solidFill>
                  <a:prstClr val="black"/>
                </a:solidFill>
                <a:latin typeface="Arial"/>
                <a:cs typeface="Arial"/>
              </a:rPr>
              <a:t>f</a:t>
            </a:r>
            <a:r>
              <a:rPr spc="-5" dirty="0">
                <a:solidFill>
                  <a:prstClr val="black"/>
                </a:solidFill>
                <a:latin typeface="Arial"/>
                <a:cs typeface="Arial"/>
              </a:rPr>
              <a:t>e</a:t>
            </a:r>
            <a:r>
              <a:rPr spc="-10" dirty="0">
                <a:solidFill>
                  <a:prstClr val="black"/>
                </a:solidFill>
                <a:latin typeface="Arial"/>
                <a:cs typeface="Arial"/>
              </a:rPr>
              <a:t>a</a:t>
            </a:r>
            <a:r>
              <a:rPr dirty="0">
                <a:solidFill>
                  <a:prstClr val="black"/>
                </a:solidFill>
                <a:latin typeface="Arial"/>
                <a:cs typeface="Arial"/>
              </a:rPr>
              <a:t>tur</a:t>
            </a:r>
            <a:r>
              <a:rPr spc="-10" dirty="0">
                <a:solidFill>
                  <a:prstClr val="black"/>
                </a:solidFill>
                <a:latin typeface="Arial"/>
                <a:cs typeface="Arial"/>
              </a:rPr>
              <a:t>e</a:t>
            </a:r>
            <a:r>
              <a:rPr spc="-5" dirty="0">
                <a:solidFill>
                  <a:prstClr val="black"/>
                </a:solidFill>
                <a:latin typeface="Arial"/>
                <a:cs typeface="Arial"/>
              </a:rPr>
              <a:t>_</a:t>
            </a:r>
            <a:r>
              <a:rPr spc="-10" dirty="0">
                <a:solidFill>
                  <a:prstClr val="black"/>
                </a:solidFill>
                <a:latin typeface="Arial"/>
                <a:cs typeface="Arial"/>
              </a:rPr>
              <a:t>e</a:t>
            </a:r>
            <a:r>
              <a:rPr spc="-15" dirty="0">
                <a:solidFill>
                  <a:prstClr val="black"/>
                </a:solidFill>
                <a:latin typeface="Arial"/>
                <a:cs typeface="Arial"/>
              </a:rPr>
              <a:t>x</a:t>
            </a:r>
            <a:r>
              <a:rPr dirty="0">
                <a:solidFill>
                  <a:prstClr val="black"/>
                </a:solidFill>
                <a:latin typeface="Arial"/>
                <a:cs typeface="Arial"/>
              </a:rPr>
              <a:t>tracti</a:t>
            </a:r>
            <a:r>
              <a:rPr spc="-10" dirty="0">
                <a:solidFill>
                  <a:prstClr val="black"/>
                </a:solidFill>
                <a:latin typeface="Arial"/>
                <a:cs typeface="Arial"/>
              </a:rPr>
              <a:t>o</a:t>
            </a:r>
            <a:r>
              <a:rPr spc="-5" dirty="0">
                <a:solidFill>
                  <a:prstClr val="black"/>
                </a:solidFill>
                <a:latin typeface="Arial"/>
                <a:cs typeface="Arial"/>
              </a:rPr>
              <a:t>n.D</a:t>
            </a:r>
            <a:r>
              <a:rPr spc="-10" dirty="0">
                <a:solidFill>
                  <a:prstClr val="black"/>
                </a:solidFill>
                <a:latin typeface="Arial"/>
                <a:cs typeface="Arial"/>
              </a:rPr>
              <a:t>ict</a:t>
            </a:r>
            <a:r>
              <a:rPr spc="-110" dirty="0">
                <a:solidFill>
                  <a:prstClr val="black"/>
                </a:solidFill>
                <a:latin typeface="Arial"/>
                <a:cs typeface="Arial"/>
              </a:rPr>
              <a:t>V</a:t>
            </a:r>
            <a:r>
              <a:rPr spc="-5" dirty="0">
                <a:solidFill>
                  <a:prstClr val="black"/>
                </a:solidFill>
                <a:latin typeface="Arial"/>
                <a:cs typeface="Arial"/>
              </a:rPr>
              <a:t>ecto</a:t>
            </a:r>
            <a:r>
              <a:rPr dirty="0">
                <a:solidFill>
                  <a:prstClr val="black"/>
                </a:solidFill>
                <a:latin typeface="Arial"/>
                <a:cs typeface="Arial"/>
              </a:rPr>
              <a:t>riz</a:t>
            </a:r>
            <a:r>
              <a:rPr spc="-10" dirty="0">
                <a:solidFill>
                  <a:prstClr val="black"/>
                </a:solidFill>
                <a:latin typeface="Arial"/>
                <a:cs typeface="Arial"/>
              </a:rPr>
              <a:t>e</a:t>
            </a:r>
            <a:r>
              <a:rPr dirty="0">
                <a:solidFill>
                  <a:prstClr val="black"/>
                </a:solidFill>
                <a:latin typeface="Arial"/>
                <a:cs typeface="Arial"/>
              </a:rPr>
              <a:t>r</a:t>
            </a:r>
            <a:endParaRPr>
              <a:solidFill>
                <a:prstClr val="black"/>
              </a:solidFill>
              <a:latin typeface="Arial"/>
              <a:cs typeface="Arial"/>
            </a:endParaRPr>
          </a:p>
        </p:txBody>
      </p:sp>
      <p:sp>
        <p:nvSpPr>
          <p:cNvPr id="6" name="object 6"/>
          <p:cNvSpPr/>
          <p:nvPr/>
        </p:nvSpPr>
        <p:spPr>
          <a:xfrm>
            <a:off x="2428635" y="3245230"/>
            <a:ext cx="1514475" cy="131445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5010028" y="3245230"/>
            <a:ext cx="5019659" cy="1314450"/>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4170294" y="3713469"/>
            <a:ext cx="572770" cy="325120"/>
          </a:xfrm>
          <a:custGeom>
            <a:avLst/>
            <a:gdLst/>
            <a:ahLst/>
            <a:cxnLst/>
            <a:rect l="l" t="t" r="r" b="b"/>
            <a:pathLst>
              <a:path w="572769" h="325120">
                <a:moveTo>
                  <a:pt x="410330" y="0"/>
                </a:moveTo>
                <a:lnTo>
                  <a:pt x="410330" y="81168"/>
                </a:lnTo>
                <a:lnTo>
                  <a:pt x="0" y="81168"/>
                </a:lnTo>
                <a:lnTo>
                  <a:pt x="0" y="243465"/>
                </a:lnTo>
                <a:lnTo>
                  <a:pt x="410330" y="243465"/>
                </a:lnTo>
                <a:lnTo>
                  <a:pt x="410330" y="324618"/>
                </a:lnTo>
                <a:lnTo>
                  <a:pt x="572636" y="162312"/>
                </a:lnTo>
                <a:lnTo>
                  <a:pt x="410330"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9" name="object 9"/>
          <p:cNvSpPr/>
          <p:nvPr/>
        </p:nvSpPr>
        <p:spPr>
          <a:xfrm>
            <a:off x="4170294" y="3713469"/>
            <a:ext cx="572770" cy="325120"/>
          </a:xfrm>
          <a:custGeom>
            <a:avLst/>
            <a:gdLst/>
            <a:ahLst/>
            <a:cxnLst/>
            <a:rect l="l" t="t" r="r" b="b"/>
            <a:pathLst>
              <a:path w="572769" h="325120">
                <a:moveTo>
                  <a:pt x="0" y="81168"/>
                </a:moveTo>
                <a:lnTo>
                  <a:pt x="410330" y="81168"/>
                </a:lnTo>
                <a:lnTo>
                  <a:pt x="410330" y="0"/>
                </a:lnTo>
                <a:lnTo>
                  <a:pt x="572636" y="162312"/>
                </a:lnTo>
                <a:lnTo>
                  <a:pt x="410330" y="324618"/>
                </a:lnTo>
                <a:lnTo>
                  <a:pt x="410330" y="243465"/>
                </a:lnTo>
                <a:lnTo>
                  <a:pt x="0" y="243465"/>
                </a:lnTo>
                <a:lnTo>
                  <a:pt x="0" y="81168"/>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10" name="object 10"/>
          <p:cNvSpPr/>
          <p:nvPr/>
        </p:nvSpPr>
        <p:spPr>
          <a:xfrm>
            <a:off x="1842669" y="1031938"/>
            <a:ext cx="489825" cy="48572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221148"/>
          </a:xfrm>
          <a:prstGeom prst="rect">
            <a:avLst/>
          </a:prstGeom>
        </p:spPr>
        <p:txBody>
          <a:bodyPr vert="horz" wrap="square" lIns="0" tIns="843578" rIns="0" bIns="0" rtlCol="0">
            <a:spAutoFit/>
          </a:bodyPr>
          <a:lstStyle/>
          <a:p>
            <a:pPr marL="22860"/>
            <a:r>
              <a:rPr sz="2400" b="0" dirty="0">
                <a:solidFill>
                  <a:srgbClr val="1F2528"/>
                </a:solidFill>
                <a:latin typeface="Trebuchet MS"/>
                <a:cs typeface="Trebuchet MS"/>
              </a:rPr>
              <a:t>L</a:t>
            </a:r>
            <a:r>
              <a:rPr sz="2400" b="0" spc="5" dirty="0">
                <a:solidFill>
                  <a:srgbClr val="1F2528"/>
                </a:solidFill>
                <a:latin typeface="Trebuchet MS"/>
                <a:cs typeface="Trebuchet MS"/>
              </a:rPr>
              <a:t>a</a:t>
            </a:r>
            <a:r>
              <a:rPr sz="2400" b="0" spc="10" dirty="0">
                <a:solidFill>
                  <a:srgbClr val="1F2528"/>
                </a:solidFill>
                <a:latin typeface="Trebuchet MS"/>
                <a:cs typeface="Trebuchet MS"/>
              </a:rPr>
              <a:t>r</a:t>
            </a:r>
            <a:r>
              <a:rPr sz="2400" b="0" dirty="0">
                <a:solidFill>
                  <a:srgbClr val="1F2528"/>
                </a:solidFill>
                <a:latin typeface="Trebuchet MS"/>
                <a:cs typeface="Trebuchet MS"/>
              </a:rPr>
              <a:t>ge</a:t>
            </a:r>
            <a:r>
              <a:rPr sz="2400" b="0" spc="180" dirty="0">
                <a:solidFill>
                  <a:srgbClr val="1F2528"/>
                </a:solidFill>
                <a:latin typeface="Times New Roman"/>
                <a:cs typeface="Times New Roman"/>
              </a:rPr>
              <a:t> </a:t>
            </a:r>
            <a:r>
              <a:rPr sz="2400" b="0" spc="-25" dirty="0">
                <a:solidFill>
                  <a:srgbClr val="1F2528"/>
                </a:solidFill>
                <a:latin typeface="Trebuchet MS"/>
                <a:cs typeface="Trebuchet MS"/>
              </a:rPr>
              <a:t>C</a:t>
            </a:r>
            <a:r>
              <a:rPr sz="2400" b="0" spc="-30" dirty="0">
                <a:solidFill>
                  <a:srgbClr val="1F2528"/>
                </a:solidFill>
                <a:latin typeface="Trebuchet MS"/>
                <a:cs typeface="Trebuchet MS"/>
              </a:rPr>
              <a:t>ateg</a:t>
            </a:r>
            <a:r>
              <a:rPr sz="2400" b="0" spc="-35" dirty="0">
                <a:solidFill>
                  <a:srgbClr val="1F2528"/>
                </a:solidFill>
                <a:latin typeface="Trebuchet MS"/>
                <a:cs typeface="Trebuchet MS"/>
              </a:rPr>
              <a:t>o</a:t>
            </a:r>
            <a:r>
              <a:rPr sz="2400" b="0" spc="-25" dirty="0">
                <a:solidFill>
                  <a:srgbClr val="1F2528"/>
                </a:solidFill>
                <a:latin typeface="Trebuchet MS"/>
                <a:cs typeface="Trebuchet MS"/>
              </a:rPr>
              <a:t>ric</a:t>
            </a:r>
            <a:r>
              <a:rPr sz="2400" b="0" spc="-20" dirty="0">
                <a:solidFill>
                  <a:srgbClr val="1F2528"/>
                </a:solidFill>
                <a:latin typeface="Trebuchet MS"/>
                <a:cs typeface="Trebuchet MS"/>
              </a:rPr>
              <a:t>a</a:t>
            </a:r>
            <a:r>
              <a:rPr sz="2400" b="0" dirty="0">
                <a:solidFill>
                  <a:srgbClr val="1F2528"/>
                </a:solidFill>
                <a:latin typeface="Trebuchet MS"/>
                <a:cs typeface="Trebuchet MS"/>
              </a:rPr>
              <a:t>l</a:t>
            </a:r>
            <a:r>
              <a:rPr sz="2400" b="0" spc="-105" dirty="0">
                <a:solidFill>
                  <a:srgbClr val="1F2528"/>
                </a:solidFill>
                <a:latin typeface="Times New Roman"/>
                <a:cs typeface="Times New Roman"/>
              </a:rPr>
              <a:t> </a:t>
            </a:r>
            <a:r>
              <a:rPr sz="2400" b="0" spc="-25" dirty="0">
                <a:solidFill>
                  <a:srgbClr val="1F2528"/>
                </a:solidFill>
                <a:latin typeface="Trebuchet MS"/>
                <a:cs typeface="Trebuchet MS"/>
              </a:rPr>
              <a:t>V</a:t>
            </a:r>
            <a:r>
              <a:rPr sz="2400" b="0" spc="-20" dirty="0">
                <a:solidFill>
                  <a:srgbClr val="1F2528"/>
                </a:solidFill>
                <a:latin typeface="Trebuchet MS"/>
                <a:cs typeface="Trebuchet MS"/>
              </a:rPr>
              <a:t>a</a:t>
            </a:r>
            <a:r>
              <a:rPr sz="2400" b="0" spc="-10" dirty="0">
                <a:solidFill>
                  <a:srgbClr val="1F2528"/>
                </a:solidFill>
                <a:latin typeface="Trebuchet MS"/>
                <a:cs typeface="Trebuchet MS"/>
              </a:rPr>
              <a:t>r</a:t>
            </a:r>
            <a:r>
              <a:rPr sz="2400" b="0" spc="-15" dirty="0">
                <a:solidFill>
                  <a:srgbClr val="1F2528"/>
                </a:solidFill>
                <a:latin typeface="Trebuchet MS"/>
                <a:cs typeface="Trebuchet MS"/>
              </a:rPr>
              <a:t>i</a:t>
            </a:r>
            <a:r>
              <a:rPr sz="2400" b="0" spc="-20" dirty="0">
                <a:solidFill>
                  <a:srgbClr val="1F2528"/>
                </a:solidFill>
                <a:latin typeface="Trebuchet MS"/>
                <a:cs typeface="Trebuchet MS"/>
              </a:rPr>
              <a:t>ab</a:t>
            </a:r>
            <a:r>
              <a:rPr sz="2400" b="0" spc="-15" dirty="0">
                <a:solidFill>
                  <a:srgbClr val="1F2528"/>
                </a:solidFill>
                <a:latin typeface="Trebuchet MS"/>
                <a:cs typeface="Trebuchet MS"/>
              </a:rPr>
              <a:t>l</a:t>
            </a:r>
            <a:r>
              <a:rPr sz="2400" b="0" spc="-5" dirty="0">
                <a:solidFill>
                  <a:srgbClr val="1F2528"/>
                </a:solidFill>
                <a:latin typeface="Trebuchet MS"/>
                <a:cs typeface="Trebuchet MS"/>
              </a:rPr>
              <a:t>es</a:t>
            </a:r>
            <a:endParaRPr sz="2400">
              <a:latin typeface="Trebuchet MS"/>
              <a:cs typeface="Trebuchet MS"/>
            </a:endParaRPr>
          </a:p>
        </p:txBody>
      </p:sp>
      <p:sp>
        <p:nvSpPr>
          <p:cNvPr id="4" name="object 4"/>
          <p:cNvSpPr txBox="1"/>
          <p:nvPr/>
        </p:nvSpPr>
        <p:spPr>
          <a:xfrm>
            <a:off x="2081884" y="1803705"/>
            <a:ext cx="7280275" cy="759182"/>
          </a:xfrm>
          <a:prstGeom prst="rect">
            <a:avLst/>
          </a:prstGeom>
        </p:spPr>
        <p:txBody>
          <a:bodyPr vert="horz" wrap="square" lIns="0" tIns="0" rIns="0" bIns="0" rtlCol="0">
            <a:spAutoFit/>
          </a:bodyPr>
          <a:lstStyle/>
          <a:p>
            <a:pPr marL="379730" indent="-367030">
              <a:buFont typeface="Arial"/>
              <a:buChar char="●"/>
              <a:tabLst>
                <a:tab pos="380365" algn="l"/>
              </a:tabLst>
            </a:pPr>
            <a:r>
              <a:rPr spc="-5" dirty="0">
                <a:solidFill>
                  <a:prstClr val="black"/>
                </a:solidFill>
                <a:latin typeface="Arial"/>
                <a:cs typeface="Arial"/>
              </a:rPr>
              <a:t>C</a:t>
            </a:r>
            <a:r>
              <a:rPr spc="-10" dirty="0">
                <a:solidFill>
                  <a:prstClr val="black"/>
                </a:solidFill>
                <a:latin typeface="Arial"/>
                <a:cs typeface="Arial"/>
              </a:rPr>
              <a:t>o</a:t>
            </a:r>
            <a:r>
              <a:rPr dirty="0">
                <a:solidFill>
                  <a:prstClr val="black"/>
                </a:solidFill>
                <a:latin typeface="Arial"/>
                <a:cs typeface="Arial"/>
              </a:rPr>
              <a:t>mmon</a:t>
            </a:r>
            <a:r>
              <a:rPr spc="5"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n</a:t>
            </a:r>
            <a:r>
              <a:rPr spc="30"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p</a:t>
            </a:r>
            <a:r>
              <a:rPr spc="-5" dirty="0">
                <a:solidFill>
                  <a:prstClr val="black"/>
                </a:solidFill>
                <a:latin typeface="Arial"/>
                <a:cs typeface="Arial"/>
              </a:rPr>
              <a:t>p</a:t>
            </a:r>
            <a:r>
              <a:rPr spc="-10" dirty="0">
                <a:solidFill>
                  <a:prstClr val="black"/>
                </a:solidFill>
                <a:latin typeface="Arial"/>
                <a:cs typeface="Arial"/>
              </a:rPr>
              <a:t>l</a:t>
            </a:r>
            <a:r>
              <a:rPr spc="-5" dirty="0">
                <a:solidFill>
                  <a:prstClr val="black"/>
                </a:solidFill>
                <a:latin typeface="Arial"/>
                <a:cs typeface="Arial"/>
              </a:rPr>
              <a:t>ic</a:t>
            </a:r>
            <a:r>
              <a:rPr spc="-10" dirty="0">
                <a:solidFill>
                  <a:prstClr val="black"/>
                </a:solidFill>
                <a:latin typeface="Arial"/>
                <a:cs typeface="Arial"/>
              </a:rPr>
              <a:t>a</a:t>
            </a:r>
            <a:r>
              <a:rPr dirty="0">
                <a:solidFill>
                  <a:prstClr val="black"/>
                </a:solidFill>
                <a:latin typeface="Arial"/>
                <a:cs typeface="Arial"/>
              </a:rPr>
              <a:t>tio</a:t>
            </a:r>
            <a:r>
              <a:rPr spc="-15" dirty="0">
                <a:solidFill>
                  <a:prstClr val="black"/>
                </a:solidFill>
                <a:latin typeface="Arial"/>
                <a:cs typeface="Arial"/>
              </a:rPr>
              <a:t>n</a:t>
            </a:r>
            <a:r>
              <a:rPr dirty="0">
                <a:solidFill>
                  <a:prstClr val="black"/>
                </a:solidFill>
                <a:latin typeface="Arial"/>
                <a:cs typeface="Arial"/>
              </a:rPr>
              <a:t>s</a:t>
            </a:r>
            <a:r>
              <a:rPr spc="15" dirty="0">
                <a:solidFill>
                  <a:prstClr val="black"/>
                </a:solidFill>
                <a:latin typeface="Times New Roman"/>
                <a:cs typeface="Times New Roman"/>
              </a:rPr>
              <a:t> </a:t>
            </a:r>
            <a:r>
              <a:rPr spc="-5" dirty="0">
                <a:solidFill>
                  <a:prstClr val="black"/>
                </a:solidFill>
                <a:latin typeface="Arial"/>
                <a:cs typeface="Arial"/>
              </a:rPr>
              <a:t>l</a:t>
            </a:r>
            <a:r>
              <a:rPr spc="-10" dirty="0">
                <a:solidFill>
                  <a:prstClr val="black"/>
                </a:solidFill>
                <a:latin typeface="Arial"/>
                <a:cs typeface="Arial"/>
              </a:rPr>
              <a:t>i</a:t>
            </a:r>
            <a:r>
              <a:rPr dirty="0">
                <a:solidFill>
                  <a:prstClr val="black"/>
                </a:solidFill>
                <a:latin typeface="Arial"/>
                <a:cs typeface="Arial"/>
              </a:rPr>
              <a:t>ke</a:t>
            </a:r>
            <a:r>
              <a:rPr spc="35" dirty="0">
                <a:solidFill>
                  <a:prstClr val="black"/>
                </a:solidFill>
                <a:latin typeface="Times New Roman"/>
                <a:cs typeface="Times New Roman"/>
              </a:rPr>
              <a:t> </a:t>
            </a:r>
            <a:r>
              <a:rPr dirty="0">
                <a:solidFill>
                  <a:prstClr val="black"/>
                </a:solidFill>
                <a:latin typeface="Arial"/>
                <a:cs typeface="Arial"/>
              </a:rPr>
              <a:t>tar</a:t>
            </a:r>
            <a:r>
              <a:rPr spc="-10" dirty="0">
                <a:solidFill>
                  <a:prstClr val="black"/>
                </a:solidFill>
                <a:latin typeface="Arial"/>
                <a:cs typeface="Arial"/>
              </a:rPr>
              <a:t>g</a:t>
            </a:r>
            <a:r>
              <a:rPr spc="-5" dirty="0">
                <a:solidFill>
                  <a:prstClr val="black"/>
                </a:solidFill>
                <a:latin typeface="Arial"/>
                <a:cs typeface="Arial"/>
              </a:rPr>
              <a:t>et</a:t>
            </a:r>
            <a:r>
              <a:rPr spc="-10" dirty="0">
                <a:solidFill>
                  <a:prstClr val="black"/>
                </a:solidFill>
                <a:latin typeface="Arial"/>
                <a:cs typeface="Arial"/>
              </a:rPr>
              <a:t>e</a:t>
            </a:r>
            <a:r>
              <a:rPr dirty="0">
                <a:solidFill>
                  <a:prstClr val="black"/>
                </a:solidFill>
                <a:latin typeface="Arial"/>
                <a:cs typeface="Arial"/>
              </a:rPr>
              <a:t>d</a:t>
            </a:r>
            <a:r>
              <a:rPr spc="10"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d</a:t>
            </a:r>
            <a:r>
              <a:rPr dirty="0">
                <a:solidFill>
                  <a:prstClr val="black"/>
                </a:solidFill>
                <a:latin typeface="Arial"/>
                <a:cs typeface="Arial"/>
              </a:rPr>
              <a:t>vertis</a:t>
            </a:r>
            <a:r>
              <a:rPr spc="-10" dirty="0">
                <a:solidFill>
                  <a:prstClr val="black"/>
                </a:solidFill>
                <a:latin typeface="Arial"/>
                <a:cs typeface="Arial"/>
              </a:rPr>
              <a:t>i</a:t>
            </a:r>
            <a:r>
              <a:rPr spc="-5" dirty="0">
                <a:solidFill>
                  <a:prstClr val="black"/>
                </a:solidFill>
                <a:latin typeface="Arial"/>
                <a:cs typeface="Arial"/>
              </a:rPr>
              <a:t>n</a:t>
            </a:r>
            <a:r>
              <a:rPr dirty="0">
                <a:solidFill>
                  <a:prstClr val="black"/>
                </a:solidFill>
                <a:latin typeface="Arial"/>
                <a:cs typeface="Arial"/>
              </a:rPr>
              <a:t>g</a:t>
            </a:r>
            <a:r>
              <a:rPr spc="-5"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n</a:t>
            </a:r>
            <a:r>
              <a:rPr dirty="0">
                <a:solidFill>
                  <a:prstClr val="black"/>
                </a:solidFill>
                <a:latin typeface="Arial"/>
                <a:cs typeface="Arial"/>
              </a:rPr>
              <a:t>d</a:t>
            </a:r>
            <a:r>
              <a:rPr spc="35" dirty="0">
                <a:solidFill>
                  <a:prstClr val="black"/>
                </a:solidFill>
                <a:latin typeface="Times New Roman"/>
                <a:cs typeface="Times New Roman"/>
              </a:rPr>
              <a:t> </a:t>
            </a:r>
            <a:r>
              <a:rPr dirty="0">
                <a:solidFill>
                  <a:prstClr val="black"/>
                </a:solidFill>
                <a:latin typeface="Arial"/>
                <a:cs typeface="Arial"/>
              </a:rPr>
              <a:t>fra</a:t>
            </a:r>
            <a:r>
              <a:rPr spc="-10" dirty="0">
                <a:solidFill>
                  <a:prstClr val="black"/>
                </a:solidFill>
                <a:latin typeface="Arial"/>
                <a:cs typeface="Arial"/>
              </a:rPr>
              <a:t>u</a:t>
            </a:r>
            <a:r>
              <a:rPr dirty="0">
                <a:solidFill>
                  <a:prstClr val="black"/>
                </a:solidFill>
                <a:latin typeface="Arial"/>
                <a:cs typeface="Arial"/>
              </a:rPr>
              <a:t>d</a:t>
            </a:r>
            <a:r>
              <a:rPr spc="-30" dirty="0">
                <a:solidFill>
                  <a:prstClr val="black"/>
                </a:solidFill>
                <a:latin typeface="Times New Roman"/>
                <a:cs typeface="Times New Roman"/>
              </a:rPr>
              <a:t> </a:t>
            </a:r>
            <a:r>
              <a:rPr spc="-5" dirty="0">
                <a:solidFill>
                  <a:prstClr val="black"/>
                </a:solidFill>
                <a:latin typeface="Arial"/>
                <a:cs typeface="Arial"/>
              </a:rPr>
              <a:t>d</a:t>
            </a:r>
            <a:r>
              <a:rPr spc="-10" dirty="0">
                <a:solidFill>
                  <a:prstClr val="black"/>
                </a:solidFill>
                <a:latin typeface="Arial"/>
                <a:cs typeface="Arial"/>
              </a:rPr>
              <a:t>e</a:t>
            </a:r>
            <a:r>
              <a:rPr dirty="0">
                <a:solidFill>
                  <a:prstClr val="black"/>
                </a:solidFill>
                <a:latin typeface="Arial"/>
                <a:cs typeface="Arial"/>
              </a:rPr>
              <a:t>tecti</a:t>
            </a:r>
            <a:r>
              <a:rPr spc="-10" dirty="0">
                <a:solidFill>
                  <a:prstClr val="black"/>
                </a:solidFill>
                <a:latin typeface="Arial"/>
                <a:cs typeface="Arial"/>
              </a:rPr>
              <a:t>o</a:t>
            </a:r>
            <a:r>
              <a:rPr dirty="0">
                <a:solidFill>
                  <a:prstClr val="black"/>
                </a:solidFill>
                <a:latin typeface="Arial"/>
                <a:cs typeface="Arial"/>
              </a:rPr>
              <a:t>n</a:t>
            </a:r>
            <a:endParaRPr>
              <a:solidFill>
                <a:prstClr val="black"/>
              </a:solidFill>
              <a:latin typeface="Arial"/>
              <a:cs typeface="Arial"/>
            </a:endParaRPr>
          </a:p>
          <a:p>
            <a:pPr marL="379730" indent="-367030">
              <a:spcBef>
                <a:spcPts val="1595"/>
              </a:spcBef>
              <a:buFont typeface="Arial"/>
              <a:buChar char="●"/>
              <a:tabLst>
                <a:tab pos="380365" algn="l"/>
              </a:tabLst>
            </a:pPr>
            <a:r>
              <a:rPr spc="-15" dirty="0">
                <a:solidFill>
                  <a:prstClr val="black"/>
                </a:solidFill>
                <a:latin typeface="Arial"/>
                <a:cs typeface="Arial"/>
              </a:rPr>
              <a:t>E</a:t>
            </a:r>
            <a:r>
              <a:rPr spc="-25" dirty="0">
                <a:solidFill>
                  <a:prstClr val="black"/>
                </a:solidFill>
                <a:latin typeface="Arial"/>
                <a:cs typeface="Arial"/>
              </a:rPr>
              <a:t>x</a:t>
            </a:r>
            <a:r>
              <a:rPr spc="-5" dirty="0">
                <a:solidFill>
                  <a:prstClr val="black"/>
                </a:solidFill>
                <a:latin typeface="Arial"/>
                <a:cs typeface="Arial"/>
              </a:rPr>
              <a:t>am</a:t>
            </a:r>
            <a:r>
              <a:rPr spc="-10" dirty="0">
                <a:solidFill>
                  <a:prstClr val="black"/>
                </a:solidFill>
                <a:latin typeface="Arial"/>
                <a:cs typeface="Arial"/>
              </a:rPr>
              <a:t>p</a:t>
            </a:r>
            <a:r>
              <a:rPr spc="-5" dirty="0">
                <a:solidFill>
                  <a:prstClr val="black"/>
                </a:solidFill>
                <a:latin typeface="Arial"/>
                <a:cs typeface="Arial"/>
              </a:rPr>
              <a:t>l</a:t>
            </a:r>
            <a:r>
              <a:rPr spc="-10" dirty="0">
                <a:solidFill>
                  <a:prstClr val="black"/>
                </a:solidFill>
                <a:latin typeface="Arial"/>
                <a:cs typeface="Arial"/>
              </a:rPr>
              <a:t>e</a:t>
            </a:r>
            <a:r>
              <a:rPr spc="-5" dirty="0">
                <a:solidFill>
                  <a:prstClr val="black"/>
                </a:solidFill>
                <a:latin typeface="Arial"/>
                <a:cs typeface="Arial"/>
              </a:rPr>
              <a:t>:</a:t>
            </a:r>
            <a:endParaRPr>
              <a:solidFill>
                <a:prstClr val="black"/>
              </a:solidFill>
              <a:latin typeface="Arial"/>
              <a:cs typeface="Arial"/>
            </a:endParaRPr>
          </a:p>
        </p:txBody>
      </p:sp>
      <p:sp>
        <p:nvSpPr>
          <p:cNvPr id="5" name="object 5"/>
          <p:cNvSpPr txBox="1"/>
          <p:nvPr/>
        </p:nvSpPr>
        <p:spPr>
          <a:xfrm>
            <a:off x="3096012" y="5520932"/>
            <a:ext cx="585279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Some</a:t>
            </a:r>
            <a:r>
              <a:rPr sz="1400" spc="-20" dirty="0">
                <a:solidFill>
                  <a:prstClr val="black"/>
                </a:solidFill>
                <a:latin typeface="Times New Roman"/>
                <a:cs typeface="Times New Roman"/>
              </a:rPr>
              <a:t> </a:t>
            </a:r>
            <a:r>
              <a:rPr sz="1400" spc="-5" dirty="0">
                <a:solidFill>
                  <a:prstClr val="black"/>
                </a:solidFill>
                <a:latin typeface="Arial"/>
                <a:cs typeface="Arial"/>
              </a:rPr>
              <a:t>larg</a:t>
            </a:r>
            <a:r>
              <a:rPr sz="1400" dirty="0">
                <a:solidFill>
                  <a:prstClr val="black"/>
                </a:solidFill>
                <a:latin typeface="Arial"/>
                <a:cs typeface="Arial"/>
              </a:rPr>
              <a:t>e</a:t>
            </a:r>
            <a:r>
              <a:rPr sz="1400" spc="-20" dirty="0">
                <a:solidFill>
                  <a:prstClr val="black"/>
                </a:solidFill>
                <a:latin typeface="Times New Roman"/>
                <a:cs typeface="Times New Roman"/>
              </a:rPr>
              <a:t> </a:t>
            </a:r>
            <a:r>
              <a:rPr sz="1400" dirty="0">
                <a:solidFill>
                  <a:prstClr val="black"/>
                </a:solidFill>
                <a:latin typeface="Arial"/>
                <a:cs typeface="Arial"/>
              </a:rPr>
              <a:t>c</a:t>
            </a:r>
            <a:r>
              <a:rPr sz="1400" spc="-5" dirty="0">
                <a:solidFill>
                  <a:prstClr val="black"/>
                </a:solidFill>
                <a:latin typeface="Arial"/>
                <a:cs typeface="Arial"/>
              </a:rPr>
              <a:t>a</a:t>
            </a:r>
            <a:r>
              <a:rPr sz="1400" dirty="0">
                <a:solidFill>
                  <a:prstClr val="black"/>
                </a:solidFill>
                <a:latin typeface="Arial"/>
                <a:cs typeface="Arial"/>
              </a:rPr>
              <a:t>t</a:t>
            </a:r>
            <a:r>
              <a:rPr sz="1400" spc="-5" dirty="0">
                <a:solidFill>
                  <a:prstClr val="black"/>
                </a:solidFill>
                <a:latin typeface="Arial"/>
                <a:cs typeface="Arial"/>
              </a:rPr>
              <a:t>egori</a:t>
            </a:r>
            <a:r>
              <a:rPr sz="1400" dirty="0">
                <a:solidFill>
                  <a:prstClr val="black"/>
                </a:solidFill>
                <a:latin typeface="Arial"/>
                <a:cs typeface="Arial"/>
              </a:rPr>
              <a:t>c</a:t>
            </a:r>
            <a:r>
              <a:rPr sz="1400" spc="-5" dirty="0">
                <a:solidFill>
                  <a:prstClr val="black"/>
                </a:solidFill>
                <a:latin typeface="Arial"/>
                <a:cs typeface="Arial"/>
              </a:rPr>
              <a:t>a</a:t>
            </a:r>
            <a:r>
              <a:rPr sz="1400" dirty="0">
                <a:solidFill>
                  <a:prstClr val="black"/>
                </a:solidFill>
                <a:latin typeface="Arial"/>
                <a:cs typeface="Arial"/>
              </a:rPr>
              <a:t>l</a:t>
            </a:r>
            <a:r>
              <a:rPr sz="1400" spc="-10" dirty="0">
                <a:solidFill>
                  <a:prstClr val="black"/>
                </a:solidFill>
                <a:latin typeface="Times New Roman"/>
                <a:cs typeface="Times New Roman"/>
              </a:rPr>
              <a:t> </a:t>
            </a:r>
            <a:r>
              <a:rPr sz="1400" dirty="0">
                <a:solidFill>
                  <a:prstClr val="black"/>
                </a:solidFill>
                <a:latin typeface="Arial"/>
                <a:cs typeface="Arial"/>
              </a:rPr>
              <a:t>f</a:t>
            </a:r>
            <a:r>
              <a:rPr sz="1400" spc="-5" dirty="0">
                <a:solidFill>
                  <a:prstClr val="black"/>
                </a:solidFill>
                <a:latin typeface="Arial"/>
                <a:cs typeface="Arial"/>
              </a:rPr>
              <a:t>ea</a:t>
            </a:r>
            <a:r>
              <a:rPr sz="1400" dirty="0">
                <a:solidFill>
                  <a:prstClr val="black"/>
                </a:solidFill>
                <a:latin typeface="Arial"/>
                <a:cs typeface="Arial"/>
              </a:rPr>
              <a:t>t</a:t>
            </a:r>
            <a:r>
              <a:rPr sz="1400" spc="-5" dirty="0">
                <a:solidFill>
                  <a:prstClr val="black"/>
                </a:solidFill>
                <a:latin typeface="Arial"/>
                <a:cs typeface="Arial"/>
              </a:rPr>
              <a:t>u</a:t>
            </a:r>
            <a:r>
              <a:rPr sz="1400" spc="-15" dirty="0">
                <a:solidFill>
                  <a:prstClr val="black"/>
                </a:solidFill>
                <a:latin typeface="Arial"/>
                <a:cs typeface="Arial"/>
              </a:rPr>
              <a:t>re</a:t>
            </a:r>
            <a:r>
              <a:rPr sz="1400" dirty="0">
                <a:solidFill>
                  <a:prstClr val="black"/>
                </a:solidFill>
                <a:latin typeface="Arial"/>
                <a:cs typeface="Arial"/>
              </a:rPr>
              <a:t>s</a:t>
            </a:r>
            <a:r>
              <a:rPr sz="1400" spc="-20" dirty="0">
                <a:solidFill>
                  <a:prstClr val="black"/>
                </a:solidFill>
                <a:latin typeface="Times New Roman"/>
                <a:cs typeface="Times New Roman"/>
              </a:rPr>
              <a:t> </a:t>
            </a:r>
            <a:r>
              <a:rPr sz="1400" dirty="0">
                <a:solidFill>
                  <a:prstClr val="black"/>
                </a:solidFill>
                <a:latin typeface="Arial"/>
                <a:cs typeface="Arial"/>
              </a:rPr>
              <a:t>from</a:t>
            </a:r>
            <a:r>
              <a:rPr sz="1400" spc="-20" dirty="0">
                <a:solidFill>
                  <a:prstClr val="black"/>
                </a:solidFill>
                <a:latin typeface="Times New Roman"/>
                <a:cs typeface="Times New Roman"/>
              </a:rPr>
              <a:t> </a:t>
            </a:r>
            <a:r>
              <a:rPr sz="1400" dirty="0">
                <a:solidFill>
                  <a:prstClr val="black"/>
                </a:solidFill>
                <a:latin typeface="Arial"/>
                <a:cs typeface="Arial"/>
              </a:rPr>
              <a:t>Ou</a:t>
            </a:r>
            <a:r>
              <a:rPr sz="1400" spc="5" dirty="0">
                <a:solidFill>
                  <a:prstClr val="black"/>
                </a:solidFill>
                <a:latin typeface="Arial"/>
                <a:cs typeface="Arial"/>
              </a:rPr>
              <a:t>t</a:t>
            </a:r>
            <a:r>
              <a:rPr sz="1400" spc="-5" dirty="0">
                <a:solidFill>
                  <a:prstClr val="black"/>
                </a:solidFill>
                <a:latin typeface="Arial"/>
                <a:cs typeface="Arial"/>
              </a:rPr>
              <a:t>br</a:t>
            </a:r>
            <a:r>
              <a:rPr sz="1400" spc="-15" dirty="0">
                <a:solidFill>
                  <a:prstClr val="black"/>
                </a:solidFill>
                <a:latin typeface="Arial"/>
                <a:cs typeface="Arial"/>
              </a:rPr>
              <a:t>ai</a:t>
            </a:r>
            <a:r>
              <a:rPr sz="1400" dirty="0">
                <a:solidFill>
                  <a:prstClr val="black"/>
                </a:solidFill>
                <a:latin typeface="Arial"/>
                <a:cs typeface="Arial"/>
              </a:rPr>
              <a:t>n</a:t>
            </a:r>
            <a:r>
              <a:rPr sz="1400" spc="-15" dirty="0">
                <a:solidFill>
                  <a:prstClr val="black"/>
                </a:solidFill>
                <a:latin typeface="Times New Roman"/>
                <a:cs typeface="Times New Roman"/>
              </a:rPr>
              <a:t> </a:t>
            </a:r>
            <a:r>
              <a:rPr sz="1400" spc="-5" dirty="0">
                <a:solidFill>
                  <a:prstClr val="black"/>
                </a:solidFill>
                <a:latin typeface="Arial"/>
                <a:cs typeface="Arial"/>
              </a:rPr>
              <a:t>Clic</a:t>
            </a:r>
            <a:r>
              <a:rPr sz="1400" dirty="0">
                <a:solidFill>
                  <a:prstClr val="black"/>
                </a:solidFill>
                <a:latin typeface="Arial"/>
                <a:cs typeface="Arial"/>
              </a:rPr>
              <a:t>k</a:t>
            </a:r>
            <a:r>
              <a:rPr sz="1400" spc="-10" dirty="0">
                <a:solidFill>
                  <a:prstClr val="black"/>
                </a:solidFill>
                <a:latin typeface="Times New Roman"/>
                <a:cs typeface="Times New Roman"/>
              </a:rPr>
              <a:t> </a:t>
            </a:r>
            <a:r>
              <a:rPr sz="1400" dirty="0">
                <a:solidFill>
                  <a:prstClr val="black"/>
                </a:solidFill>
                <a:latin typeface="Arial"/>
                <a:cs typeface="Arial"/>
              </a:rPr>
              <a:t>Predi</a:t>
            </a:r>
            <a:r>
              <a:rPr sz="1400" spc="5" dirty="0">
                <a:solidFill>
                  <a:prstClr val="black"/>
                </a:solidFill>
                <a:latin typeface="Arial"/>
                <a:cs typeface="Arial"/>
              </a:rPr>
              <a:t>c</a:t>
            </a:r>
            <a:r>
              <a:rPr sz="1400" spc="-10" dirty="0">
                <a:solidFill>
                  <a:prstClr val="black"/>
                </a:solidFill>
                <a:latin typeface="Arial"/>
                <a:cs typeface="Arial"/>
              </a:rPr>
              <a:t>t</a:t>
            </a:r>
            <a:r>
              <a:rPr sz="1400" spc="-5" dirty="0">
                <a:solidFill>
                  <a:prstClr val="black"/>
                </a:solidFill>
                <a:latin typeface="Arial"/>
                <a:cs typeface="Arial"/>
              </a:rPr>
              <a:t>i</a:t>
            </a:r>
            <a:r>
              <a:rPr sz="1400" spc="-15" dirty="0">
                <a:solidFill>
                  <a:prstClr val="black"/>
                </a:solidFill>
                <a:latin typeface="Arial"/>
                <a:cs typeface="Arial"/>
              </a:rPr>
              <a:t>o</a:t>
            </a:r>
            <a:r>
              <a:rPr sz="1400" dirty="0">
                <a:solidFill>
                  <a:prstClr val="black"/>
                </a:solidFill>
                <a:latin typeface="Arial"/>
                <a:cs typeface="Arial"/>
              </a:rPr>
              <a:t>n</a:t>
            </a:r>
            <a:r>
              <a:rPr sz="1400" spc="-95" dirty="0">
                <a:solidFill>
                  <a:prstClr val="black"/>
                </a:solidFill>
                <a:latin typeface="Times New Roman"/>
                <a:cs typeface="Times New Roman"/>
              </a:rPr>
              <a:t> </a:t>
            </a:r>
            <a:r>
              <a:rPr sz="1400" dirty="0">
                <a:solidFill>
                  <a:prstClr val="black"/>
                </a:solidFill>
                <a:latin typeface="Arial"/>
                <a:cs typeface="Arial"/>
              </a:rPr>
              <a:t>c</a:t>
            </a:r>
            <a:r>
              <a:rPr sz="1400" spc="-5" dirty="0">
                <a:solidFill>
                  <a:prstClr val="black"/>
                </a:solidFill>
                <a:latin typeface="Arial"/>
                <a:cs typeface="Arial"/>
              </a:rPr>
              <a:t>ompe</a:t>
            </a:r>
            <a:r>
              <a:rPr sz="1400" dirty="0">
                <a:solidFill>
                  <a:prstClr val="black"/>
                </a:solidFill>
                <a:latin typeface="Arial"/>
                <a:cs typeface="Arial"/>
              </a:rPr>
              <a:t>t</a:t>
            </a:r>
            <a:r>
              <a:rPr sz="1400" spc="-5" dirty="0">
                <a:solidFill>
                  <a:prstClr val="black"/>
                </a:solidFill>
                <a:latin typeface="Arial"/>
                <a:cs typeface="Arial"/>
              </a:rPr>
              <a:t>i</a:t>
            </a:r>
            <a:r>
              <a:rPr sz="1400" dirty="0">
                <a:solidFill>
                  <a:prstClr val="black"/>
                </a:solidFill>
                <a:latin typeface="Arial"/>
                <a:cs typeface="Arial"/>
              </a:rPr>
              <a:t>t</a:t>
            </a:r>
            <a:r>
              <a:rPr sz="1400" spc="-5" dirty="0">
                <a:solidFill>
                  <a:prstClr val="black"/>
                </a:solidFill>
                <a:latin typeface="Arial"/>
                <a:cs typeface="Arial"/>
              </a:rPr>
              <a:t>ion</a:t>
            </a:r>
            <a:endParaRPr sz="1400">
              <a:solidFill>
                <a:prstClr val="black"/>
              </a:solidFill>
              <a:latin typeface="Arial"/>
              <a:cs typeface="Arial"/>
            </a:endParaRPr>
          </a:p>
        </p:txBody>
      </p:sp>
      <p:sp>
        <p:nvSpPr>
          <p:cNvPr id="6" name="object 6"/>
          <p:cNvSpPr/>
          <p:nvPr/>
        </p:nvSpPr>
        <p:spPr>
          <a:xfrm>
            <a:off x="3816095" y="2844800"/>
            <a:ext cx="4419600" cy="258127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221148"/>
          </a:xfrm>
          <a:prstGeom prst="rect">
            <a:avLst/>
          </a:prstGeom>
        </p:spPr>
        <p:txBody>
          <a:bodyPr vert="horz" wrap="square" lIns="0" tIns="843578" rIns="0" bIns="0" rtlCol="0">
            <a:spAutoFit/>
          </a:bodyPr>
          <a:lstStyle/>
          <a:p>
            <a:pPr marL="374015"/>
            <a:r>
              <a:rPr sz="2400" b="0" spc="-40" dirty="0">
                <a:solidFill>
                  <a:srgbClr val="1F2528"/>
                </a:solidFill>
                <a:latin typeface="Trebuchet MS"/>
                <a:cs typeface="Trebuchet MS"/>
              </a:rPr>
              <a:t>Feat</a:t>
            </a:r>
            <a:r>
              <a:rPr sz="2400" b="0" spc="-45" dirty="0">
                <a:solidFill>
                  <a:srgbClr val="1F2528"/>
                </a:solidFill>
                <a:latin typeface="Trebuchet MS"/>
                <a:cs typeface="Trebuchet MS"/>
              </a:rPr>
              <a:t>u</a:t>
            </a:r>
            <a:r>
              <a:rPr sz="2400" b="0" spc="-35" dirty="0">
                <a:solidFill>
                  <a:srgbClr val="1F2528"/>
                </a:solidFill>
                <a:latin typeface="Trebuchet MS"/>
                <a:cs typeface="Trebuchet MS"/>
              </a:rPr>
              <a:t>r</a:t>
            </a:r>
            <a:r>
              <a:rPr sz="2400" b="0" dirty="0">
                <a:solidFill>
                  <a:srgbClr val="1F2528"/>
                </a:solidFill>
                <a:latin typeface="Trebuchet MS"/>
                <a:cs typeface="Trebuchet MS"/>
              </a:rPr>
              <a:t>e</a:t>
            </a:r>
            <a:r>
              <a:rPr sz="2400" b="0" spc="-75" dirty="0">
                <a:solidFill>
                  <a:srgbClr val="1F2528"/>
                </a:solidFill>
                <a:latin typeface="Times New Roman"/>
                <a:cs typeface="Times New Roman"/>
              </a:rPr>
              <a:t> </a:t>
            </a:r>
            <a:r>
              <a:rPr sz="2400" b="0" spc="25" dirty="0">
                <a:solidFill>
                  <a:srgbClr val="1F2528"/>
                </a:solidFill>
                <a:latin typeface="Trebuchet MS"/>
                <a:cs typeface="Trebuchet MS"/>
              </a:rPr>
              <a:t>h</a:t>
            </a:r>
            <a:r>
              <a:rPr sz="2400" b="0" spc="30" dirty="0">
                <a:solidFill>
                  <a:srgbClr val="1F2528"/>
                </a:solidFill>
                <a:latin typeface="Trebuchet MS"/>
                <a:cs typeface="Trebuchet MS"/>
              </a:rPr>
              <a:t>as</a:t>
            </a:r>
            <a:r>
              <a:rPr sz="2400" b="0" spc="25" dirty="0">
                <a:solidFill>
                  <a:srgbClr val="1F2528"/>
                </a:solidFill>
                <a:latin typeface="Trebuchet MS"/>
                <a:cs typeface="Trebuchet MS"/>
              </a:rPr>
              <a:t>h</a:t>
            </a:r>
            <a:r>
              <a:rPr sz="2400" b="0" spc="30" dirty="0">
                <a:solidFill>
                  <a:srgbClr val="1F2528"/>
                </a:solidFill>
                <a:latin typeface="Trebuchet MS"/>
                <a:cs typeface="Trebuchet MS"/>
              </a:rPr>
              <a:t>i</a:t>
            </a:r>
            <a:r>
              <a:rPr sz="2400" b="0" spc="25" dirty="0">
                <a:solidFill>
                  <a:srgbClr val="1F2528"/>
                </a:solidFill>
                <a:latin typeface="Trebuchet MS"/>
                <a:cs typeface="Trebuchet MS"/>
              </a:rPr>
              <a:t>n</a:t>
            </a:r>
            <a:r>
              <a:rPr sz="2400" b="0" dirty="0">
                <a:solidFill>
                  <a:srgbClr val="1F2528"/>
                </a:solidFill>
                <a:latin typeface="Trebuchet MS"/>
                <a:cs typeface="Trebuchet MS"/>
              </a:rPr>
              <a:t>g</a:t>
            </a:r>
            <a:endParaRPr sz="2400">
              <a:latin typeface="Trebuchet MS"/>
              <a:cs typeface="Trebuchet MS"/>
            </a:endParaRPr>
          </a:p>
        </p:txBody>
      </p:sp>
      <p:sp>
        <p:nvSpPr>
          <p:cNvPr id="4" name="object 4"/>
          <p:cNvSpPr/>
          <p:nvPr/>
        </p:nvSpPr>
        <p:spPr>
          <a:xfrm>
            <a:off x="1664005" y="4040938"/>
            <a:ext cx="1623693" cy="1600071"/>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3970147" y="4040938"/>
            <a:ext cx="6494922" cy="1600071"/>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3359026" y="4678679"/>
            <a:ext cx="535940" cy="325120"/>
          </a:xfrm>
          <a:custGeom>
            <a:avLst/>
            <a:gdLst/>
            <a:ahLst/>
            <a:cxnLst/>
            <a:rect l="l" t="t" r="r" b="b"/>
            <a:pathLst>
              <a:path w="535939" h="325120">
                <a:moveTo>
                  <a:pt x="373248" y="0"/>
                </a:moveTo>
                <a:lnTo>
                  <a:pt x="373248" y="81152"/>
                </a:lnTo>
                <a:lnTo>
                  <a:pt x="0" y="81152"/>
                </a:lnTo>
                <a:lnTo>
                  <a:pt x="0" y="243458"/>
                </a:lnTo>
                <a:lnTo>
                  <a:pt x="373248" y="243458"/>
                </a:lnTo>
                <a:lnTo>
                  <a:pt x="373248" y="324611"/>
                </a:lnTo>
                <a:lnTo>
                  <a:pt x="535554" y="162305"/>
                </a:lnTo>
                <a:lnTo>
                  <a:pt x="373248"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7" name="object 7"/>
          <p:cNvSpPr/>
          <p:nvPr/>
        </p:nvSpPr>
        <p:spPr>
          <a:xfrm>
            <a:off x="3359026" y="4678679"/>
            <a:ext cx="535940" cy="325120"/>
          </a:xfrm>
          <a:custGeom>
            <a:avLst/>
            <a:gdLst/>
            <a:ahLst/>
            <a:cxnLst/>
            <a:rect l="l" t="t" r="r" b="b"/>
            <a:pathLst>
              <a:path w="535939" h="325120">
                <a:moveTo>
                  <a:pt x="0" y="81152"/>
                </a:moveTo>
                <a:lnTo>
                  <a:pt x="373248" y="81152"/>
                </a:lnTo>
                <a:lnTo>
                  <a:pt x="373248" y="0"/>
                </a:lnTo>
                <a:lnTo>
                  <a:pt x="535554" y="162305"/>
                </a:lnTo>
                <a:lnTo>
                  <a:pt x="373248" y="324611"/>
                </a:lnTo>
                <a:lnTo>
                  <a:pt x="373248" y="243458"/>
                </a:lnTo>
                <a:lnTo>
                  <a:pt x="0" y="243458"/>
                </a:lnTo>
                <a:lnTo>
                  <a:pt x="0" y="81152"/>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8" name="object 8"/>
          <p:cNvSpPr txBox="1"/>
          <p:nvPr/>
        </p:nvSpPr>
        <p:spPr>
          <a:xfrm>
            <a:off x="2081884" y="1803705"/>
            <a:ext cx="6993255" cy="2239074"/>
          </a:xfrm>
          <a:prstGeom prst="rect">
            <a:avLst/>
          </a:prstGeom>
        </p:spPr>
        <p:txBody>
          <a:bodyPr vert="horz" wrap="square" lIns="0" tIns="0" rIns="0" bIns="0" rtlCol="0">
            <a:spAutoFit/>
          </a:bodyPr>
          <a:lstStyle/>
          <a:p>
            <a:pPr marL="379730" indent="-367030">
              <a:buFont typeface="Arial"/>
              <a:buChar char="●"/>
              <a:tabLst>
                <a:tab pos="380365" algn="l"/>
              </a:tabLst>
            </a:pPr>
            <a:r>
              <a:rPr spc="-5" dirty="0">
                <a:solidFill>
                  <a:prstClr val="black"/>
                </a:solidFill>
                <a:latin typeface="Arial"/>
                <a:cs typeface="Arial"/>
              </a:rPr>
              <a:t>H</a:t>
            </a:r>
            <a:r>
              <a:rPr spc="-10" dirty="0">
                <a:solidFill>
                  <a:prstClr val="black"/>
                </a:solidFill>
                <a:latin typeface="Arial"/>
                <a:cs typeface="Arial"/>
              </a:rPr>
              <a:t>a</a:t>
            </a:r>
            <a:r>
              <a:rPr dirty="0">
                <a:solidFill>
                  <a:prstClr val="black"/>
                </a:solidFill>
                <a:latin typeface="Arial"/>
                <a:cs typeface="Arial"/>
              </a:rPr>
              <a:t>sh</a:t>
            </a:r>
            <a:r>
              <a:rPr spc="-10" dirty="0">
                <a:solidFill>
                  <a:prstClr val="black"/>
                </a:solidFill>
                <a:latin typeface="Arial"/>
                <a:cs typeface="Arial"/>
              </a:rPr>
              <a:t>e</a:t>
            </a:r>
            <a:r>
              <a:rPr dirty="0">
                <a:solidFill>
                  <a:prstClr val="black"/>
                </a:solidFill>
                <a:latin typeface="Arial"/>
                <a:cs typeface="Arial"/>
              </a:rPr>
              <a:t>s</a:t>
            </a:r>
            <a:r>
              <a:rPr spc="15" dirty="0">
                <a:solidFill>
                  <a:prstClr val="black"/>
                </a:solidFill>
                <a:latin typeface="Times New Roman"/>
                <a:cs typeface="Times New Roman"/>
              </a:rPr>
              <a:t> </a:t>
            </a:r>
            <a:r>
              <a:rPr dirty="0">
                <a:solidFill>
                  <a:prstClr val="black"/>
                </a:solidFill>
                <a:latin typeface="Arial"/>
                <a:cs typeface="Arial"/>
              </a:rPr>
              <a:t>cat</a:t>
            </a:r>
            <a:r>
              <a:rPr spc="-10" dirty="0">
                <a:solidFill>
                  <a:prstClr val="black"/>
                </a:solidFill>
                <a:latin typeface="Arial"/>
                <a:cs typeface="Arial"/>
              </a:rPr>
              <a:t>e</a:t>
            </a:r>
            <a:r>
              <a:rPr spc="-5" dirty="0">
                <a:solidFill>
                  <a:prstClr val="black"/>
                </a:solidFill>
                <a:latin typeface="Arial"/>
                <a:cs typeface="Arial"/>
              </a:rPr>
              <a:t>g</a:t>
            </a:r>
            <a:r>
              <a:rPr spc="-10" dirty="0">
                <a:solidFill>
                  <a:prstClr val="black"/>
                </a:solidFill>
                <a:latin typeface="Arial"/>
                <a:cs typeface="Arial"/>
              </a:rPr>
              <a:t>o</a:t>
            </a:r>
            <a:r>
              <a:rPr dirty="0">
                <a:solidFill>
                  <a:prstClr val="black"/>
                </a:solidFill>
                <a:latin typeface="Arial"/>
                <a:cs typeface="Arial"/>
              </a:rPr>
              <a:t>ric</a:t>
            </a:r>
            <a:r>
              <a:rPr spc="-10" dirty="0">
                <a:solidFill>
                  <a:prstClr val="black"/>
                </a:solidFill>
                <a:latin typeface="Arial"/>
                <a:cs typeface="Arial"/>
              </a:rPr>
              <a:t>a</a:t>
            </a:r>
            <a:r>
              <a:rPr dirty="0">
                <a:solidFill>
                  <a:prstClr val="black"/>
                </a:solidFill>
                <a:latin typeface="Arial"/>
                <a:cs typeface="Arial"/>
              </a:rPr>
              <a:t>l</a:t>
            </a:r>
            <a:r>
              <a:rPr spc="70" dirty="0">
                <a:solidFill>
                  <a:prstClr val="black"/>
                </a:solidFill>
                <a:latin typeface="Times New Roman"/>
                <a:cs typeface="Times New Roman"/>
              </a:rPr>
              <a:t> </a:t>
            </a:r>
            <a:r>
              <a:rPr dirty="0">
                <a:solidFill>
                  <a:prstClr val="black"/>
                </a:solidFill>
                <a:latin typeface="Arial"/>
                <a:cs typeface="Arial"/>
              </a:rPr>
              <a:t>va</a:t>
            </a:r>
            <a:r>
              <a:rPr spc="-10" dirty="0">
                <a:solidFill>
                  <a:prstClr val="black"/>
                </a:solidFill>
                <a:latin typeface="Arial"/>
                <a:cs typeface="Arial"/>
              </a:rPr>
              <a:t>l</a:t>
            </a:r>
            <a:r>
              <a:rPr spc="-5" dirty="0">
                <a:solidFill>
                  <a:prstClr val="black"/>
                </a:solidFill>
                <a:latin typeface="Arial"/>
                <a:cs typeface="Arial"/>
              </a:rPr>
              <a:t>u</a:t>
            </a:r>
            <a:r>
              <a:rPr spc="-10" dirty="0">
                <a:solidFill>
                  <a:prstClr val="black"/>
                </a:solidFill>
                <a:latin typeface="Arial"/>
                <a:cs typeface="Arial"/>
              </a:rPr>
              <a:t>e</a:t>
            </a:r>
            <a:r>
              <a:rPr dirty="0">
                <a:solidFill>
                  <a:prstClr val="black"/>
                </a:solidFill>
                <a:latin typeface="Arial"/>
                <a:cs typeface="Arial"/>
              </a:rPr>
              <a:t>s</a:t>
            </a:r>
            <a:r>
              <a:rPr spc="65" dirty="0">
                <a:solidFill>
                  <a:prstClr val="black"/>
                </a:solidFill>
                <a:latin typeface="Times New Roman"/>
                <a:cs typeface="Times New Roman"/>
              </a:rPr>
              <a:t> </a:t>
            </a:r>
            <a:r>
              <a:rPr spc="-5" dirty="0">
                <a:solidFill>
                  <a:prstClr val="black"/>
                </a:solidFill>
                <a:latin typeface="Arial"/>
                <a:cs typeface="Arial"/>
              </a:rPr>
              <a:t>i</a:t>
            </a:r>
            <a:r>
              <a:rPr spc="-10" dirty="0">
                <a:solidFill>
                  <a:prstClr val="black"/>
                </a:solidFill>
                <a:latin typeface="Arial"/>
                <a:cs typeface="Arial"/>
              </a:rPr>
              <a:t>nto</a:t>
            </a:r>
            <a:r>
              <a:rPr spc="25" dirty="0">
                <a:solidFill>
                  <a:prstClr val="black"/>
                </a:solidFill>
                <a:latin typeface="Times New Roman"/>
                <a:cs typeface="Times New Roman"/>
              </a:rPr>
              <a:t> </a:t>
            </a:r>
            <a:r>
              <a:rPr dirty="0">
                <a:solidFill>
                  <a:prstClr val="black"/>
                </a:solidFill>
                <a:latin typeface="Arial"/>
                <a:cs typeface="Arial"/>
              </a:rPr>
              <a:t>vect</a:t>
            </a:r>
            <a:r>
              <a:rPr spc="-10" dirty="0">
                <a:solidFill>
                  <a:prstClr val="black"/>
                </a:solidFill>
                <a:latin typeface="Arial"/>
                <a:cs typeface="Arial"/>
              </a:rPr>
              <a:t>o</a:t>
            </a:r>
            <a:r>
              <a:rPr dirty="0">
                <a:solidFill>
                  <a:prstClr val="black"/>
                </a:solidFill>
                <a:latin typeface="Arial"/>
                <a:cs typeface="Arial"/>
              </a:rPr>
              <a:t>rs</a:t>
            </a:r>
            <a:r>
              <a:rPr spc="55" dirty="0">
                <a:solidFill>
                  <a:prstClr val="black"/>
                </a:solidFill>
                <a:latin typeface="Times New Roman"/>
                <a:cs typeface="Times New Roman"/>
              </a:rPr>
              <a:t> </a:t>
            </a:r>
            <a:r>
              <a:rPr spc="-40" dirty="0">
                <a:solidFill>
                  <a:prstClr val="black"/>
                </a:solidFill>
                <a:latin typeface="Arial"/>
                <a:cs typeface="Arial"/>
              </a:rPr>
              <a:t>w</a:t>
            </a:r>
            <a:r>
              <a:rPr spc="-5" dirty="0">
                <a:solidFill>
                  <a:prstClr val="black"/>
                </a:solidFill>
                <a:latin typeface="Arial"/>
                <a:cs typeface="Arial"/>
              </a:rPr>
              <a:t>it</a:t>
            </a:r>
            <a:r>
              <a:rPr dirty="0">
                <a:solidFill>
                  <a:prstClr val="black"/>
                </a:solidFill>
                <a:latin typeface="Arial"/>
                <a:cs typeface="Arial"/>
              </a:rPr>
              <a:t>h</a:t>
            </a:r>
            <a:r>
              <a:rPr spc="25" dirty="0">
                <a:solidFill>
                  <a:prstClr val="black"/>
                </a:solidFill>
                <a:latin typeface="Times New Roman"/>
                <a:cs typeface="Times New Roman"/>
              </a:rPr>
              <a:t> </a:t>
            </a:r>
            <a:r>
              <a:rPr dirty="0">
                <a:solidFill>
                  <a:prstClr val="black"/>
                </a:solidFill>
                <a:latin typeface="Arial"/>
                <a:cs typeface="Arial"/>
              </a:rPr>
              <a:t>fi</a:t>
            </a:r>
            <a:r>
              <a:rPr spc="-15" dirty="0">
                <a:solidFill>
                  <a:prstClr val="black"/>
                </a:solidFill>
                <a:latin typeface="Arial"/>
                <a:cs typeface="Arial"/>
              </a:rPr>
              <a:t>x</a:t>
            </a:r>
            <a:r>
              <a:rPr spc="-5" dirty="0">
                <a:solidFill>
                  <a:prstClr val="black"/>
                </a:solidFill>
                <a:latin typeface="Arial"/>
                <a:cs typeface="Arial"/>
              </a:rPr>
              <a:t>e</a:t>
            </a:r>
            <a:r>
              <a:rPr spc="-10" dirty="0">
                <a:solidFill>
                  <a:prstClr val="black"/>
                </a:solidFill>
                <a:latin typeface="Arial"/>
                <a:cs typeface="Arial"/>
              </a:rPr>
              <a:t>d</a:t>
            </a:r>
            <a:r>
              <a:rPr dirty="0">
                <a:solidFill>
                  <a:prstClr val="black"/>
                </a:solidFill>
                <a:latin typeface="Arial"/>
                <a:cs typeface="Arial"/>
              </a:rPr>
              <a:t>-</a:t>
            </a:r>
            <a:r>
              <a:rPr spc="-5" dirty="0">
                <a:solidFill>
                  <a:prstClr val="black"/>
                </a:solidFill>
                <a:latin typeface="Arial"/>
                <a:cs typeface="Arial"/>
              </a:rPr>
              <a:t>l</a:t>
            </a:r>
            <a:r>
              <a:rPr spc="-10" dirty="0">
                <a:solidFill>
                  <a:prstClr val="black"/>
                </a:solidFill>
                <a:latin typeface="Arial"/>
                <a:cs typeface="Arial"/>
              </a:rPr>
              <a:t>e</a:t>
            </a:r>
            <a:r>
              <a:rPr spc="-5" dirty="0">
                <a:solidFill>
                  <a:prstClr val="black"/>
                </a:solidFill>
                <a:latin typeface="Arial"/>
                <a:cs typeface="Arial"/>
              </a:rPr>
              <a:t>n</a:t>
            </a:r>
            <a:r>
              <a:rPr spc="-10" dirty="0">
                <a:solidFill>
                  <a:prstClr val="black"/>
                </a:solidFill>
                <a:latin typeface="Arial"/>
                <a:cs typeface="Arial"/>
              </a:rPr>
              <a:t>gth.</a:t>
            </a:r>
            <a:endParaRPr>
              <a:solidFill>
                <a:prstClr val="black"/>
              </a:solidFill>
              <a:latin typeface="Arial"/>
              <a:cs typeface="Arial"/>
            </a:endParaRPr>
          </a:p>
          <a:p>
            <a:pPr marL="379730" indent="-367030">
              <a:spcBef>
                <a:spcPts val="1595"/>
              </a:spcBef>
              <a:buFont typeface="Arial"/>
              <a:buChar char="●"/>
              <a:tabLst>
                <a:tab pos="380365" algn="l"/>
              </a:tabLst>
            </a:pPr>
            <a:r>
              <a:rPr spc="-5" dirty="0">
                <a:solidFill>
                  <a:prstClr val="black"/>
                </a:solidFill>
                <a:latin typeface="Arial"/>
                <a:cs typeface="Arial"/>
              </a:rPr>
              <a:t>L</a:t>
            </a:r>
            <a:r>
              <a:rPr spc="-10" dirty="0">
                <a:solidFill>
                  <a:prstClr val="black"/>
                </a:solidFill>
                <a:latin typeface="Arial"/>
                <a:cs typeface="Arial"/>
              </a:rPr>
              <a:t>o</a:t>
            </a:r>
            <a:r>
              <a:rPr spc="-40" dirty="0">
                <a:solidFill>
                  <a:prstClr val="black"/>
                </a:solidFill>
                <a:latin typeface="Arial"/>
                <a:cs typeface="Arial"/>
              </a:rPr>
              <a:t>w</a:t>
            </a:r>
            <a:r>
              <a:rPr spc="-5" dirty="0">
                <a:solidFill>
                  <a:prstClr val="black"/>
                </a:solidFill>
                <a:latin typeface="Arial"/>
                <a:cs typeface="Arial"/>
              </a:rPr>
              <a:t>e</a:t>
            </a:r>
            <a:r>
              <a:rPr dirty="0">
                <a:solidFill>
                  <a:prstClr val="black"/>
                </a:solidFill>
                <a:latin typeface="Arial"/>
                <a:cs typeface="Arial"/>
              </a:rPr>
              <a:t>r</a:t>
            </a:r>
            <a:r>
              <a:rPr spc="45" dirty="0">
                <a:solidFill>
                  <a:prstClr val="black"/>
                </a:solidFill>
                <a:latin typeface="Times New Roman"/>
                <a:cs typeface="Times New Roman"/>
              </a:rPr>
              <a:t> </a:t>
            </a:r>
            <a:r>
              <a:rPr dirty="0">
                <a:solidFill>
                  <a:prstClr val="black"/>
                </a:solidFill>
                <a:latin typeface="Arial"/>
                <a:cs typeface="Arial"/>
              </a:rPr>
              <a:t>sp</a:t>
            </a:r>
            <a:r>
              <a:rPr spc="-10" dirty="0">
                <a:solidFill>
                  <a:prstClr val="black"/>
                </a:solidFill>
                <a:latin typeface="Arial"/>
                <a:cs typeface="Arial"/>
              </a:rPr>
              <a:t>a</a:t>
            </a:r>
            <a:r>
              <a:rPr dirty="0">
                <a:solidFill>
                  <a:prstClr val="black"/>
                </a:solidFill>
                <a:latin typeface="Arial"/>
                <a:cs typeface="Arial"/>
              </a:rPr>
              <a:t>rsity</a:t>
            </a:r>
            <a:r>
              <a:rPr spc="65"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n</a:t>
            </a:r>
            <a:r>
              <a:rPr dirty="0">
                <a:solidFill>
                  <a:prstClr val="black"/>
                </a:solidFill>
                <a:latin typeface="Arial"/>
                <a:cs typeface="Arial"/>
              </a:rPr>
              <a:t>d</a:t>
            </a:r>
            <a:r>
              <a:rPr spc="35" dirty="0">
                <a:solidFill>
                  <a:prstClr val="black"/>
                </a:solidFill>
                <a:latin typeface="Times New Roman"/>
                <a:cs typeface="Times New Roman"/>
              </a:rPr>
              <a:t> </a:t>
            </a:r>
            <a:r>
              <a:rPr spc="-5" dirty="0">
                <a:solidFill>
                  <a:prstClr val="black"/>
                </a:solidFill>
                <a:latin typeface="Arial"/>
                <a:cs typeface="Arial"/>
              </a:rPr>
              <a:t>h</a:t>
            </a:r>
            <a:r>
              <a:rPr spc="-10" dirty="0">
                <a:solidFill>
                  <a:prstClr val="black"/>
                </a:solidFill>
                <a:latin typeface="Arial"/>
                <a:cs typeface="Arial"/>
              </a:rPr>
              <a:t>i</a:t>
            </a:r>
            <a:r>
              <a:rPr spc="-5" dirty="0">
                <a:solidFill>
                  <a:prstClr val="black"/>
                </a:solidFill>
                <a:latin typeface="Arial"/>
                <a:cs typeface="Arial"/>
              </a:rPr>
              <a:t>g</a:t>
            </a:r>
            <a:r>
              <a:rPr spc="-10" dirty="0">
                <a:solidFill>
                  <a:prstClr val="black"/>
                </a:solidFill>
                <a:latin typeface="Arial"/>
                <a:cs typeface="Arial"/>
              </a:rPr>
              <a:t>h</a:t>
            </a:r>
            <a:r>
              <a:rPr spc="-5" dirty="0">
                <a:solidFill>
                  <a:prstClr val="black"/>
                </a:solidFill>
                <a:latin typeface="Arial"/>
                <a:cs typeface="Arial"/>
              </a:rPr>
              <a:t>e</a:t>
            </a:r>
            <a:r>
              <a:rPr dirty="0">
                <a:solidFill>
                  <a:prstClr val="black"/>
                </a:solidFill>
                <a:latin typeface="Arial"/>
                <a:cs typeface="Arial"/>
              </a:rPr>
              <a:t>r</a:t>
            </a:r>
            <a:r>
              <a:rPr spc="25" dirty="0">
                <a:solidFill>
                  <a:prstClr val="black"/>
                </a:solidFill>
                <a:latin typeface="Times New Roman"/>
                <a:cs typeface="Times New Roman"/>
              </a:rPr>
              <a:t> </a:t>
            </a:r>
            <a:r>
              <a:rPr dirty="0">
                <a:solidFill>
                  <a:prstClr val="black"/>
                </a:solidFill>
                <a:latin typeface="Arial"/>
                <a:cs typeface="Arial"/>
              </a:rPr>
              <a:t>com</a:t>
            </a:r>
            <a:r>
              <a:rPr spc="-10" dirty="0">
                <a:solidFill>
                  <a:prstClr val="black"/>
                </a:solidFill>
                <a:latin typeface="Arial"/>
                <a:cs typeface="Arial"/>
              </a:rPr>
              <a:t>p</a:t>
            </a:r>
            <a:r>
              <a:rPr dirty="0">
                <a:solidFill>
                  <a:prstClr val="black"/>
                </a:solidFill>
                <a:latin typeface="Arial"/>
                <a:cs typeface="Arial"/>
              </a:rPr>
              <a:t>ress</a:t>
            </a:r>
            <a:r>
              <a:rPr spc="-10" dirty="0">
                <a:solidFill>
                  <a:prstClr val="black"/>
                </a:solidFill>
                <a:latin typeface="Arial"/>
                <a:cs typeface="Arial"/>
              </a:rPr>
              <a:t>i</a:t>
            </a:r>
            <a:r>
              <a:rPr spc="-5" dirty="0">
                <a:solidFill>
                  <a:prstClr val="black"/>
                </a:solidFill>
                <a:latin typeface="Arial"/>
                <a:cs typeface="Arial"/>
              </a:rPr>
              <a:t>o</a:t>
            </a:r>
            <a:r>
              <a:rPr dirty="0">
                <a:solidFill>
                  <a:prstClr val="black"/>
                </a:solidFill>
                <a:latin typeface="Arial"/>
                <a:cs typeface="Arial"/>
              </a:rPr>
              <a:t>n</a:t>
            </a:r>
            <a:r>
              <a:rPr spc="65" dirty="0">
                <a:solidFill>
                  <a:prstClr val="black"/>
                </a:solidFill>
                <a:latin typeface="Times New Roman"/>
                <a:cs typeface="Times New Roman"/>
              </a:rPr>
              <a:t> </a:t>
            </a:r>
            <a:r>
              <a:rPr dirty="0">
                <a:solidFill>
                  <a:prstClr val="black"/>
                </a:solidFill>
                <a:latin typeface="Arial"/>
                <a:cs typeface="Arial"/>
              </a:rPr>
              <a:t>com</a:t>
            </a:r>
            <a:r>
              <a:rPr spc="-10" dirty="0">
                <a:solidFill>
                  <a:prstClr val="black"/>
                </a:solidFill>
                <a:latin typeface="Arial"/>
                <a:cs typeface="Arial"/>
              </a:rPr>
              <a:t>p</a:t>
            </a:r>
            <a:r>
              <a:rPr spc="-5" dirty="0">
                <a:solidFill>
                  <a:prstClr val="black"/>
                </a:solidFill>
                <a:latin typeface="Arial"/>
                <a:cs typeface="Arial"/>
              </a:rPr>
              <a:t>ar</a:t>
            </a:r>
            <a:r>
              <a:rPr spc="-10" dirty="0">
                <a:solidFill>
                  <a:prstClr val="black"/>
                </a:solidFill>
                <a:latin typeface="Arial"/>
                <a:cs typeface="Arial"/>
              </a:rPr>
              <a:t>e</a:t>
            </a:r>
            <a:r>
              <a:rPr dirty="0">
                <a:solidFill>
                  <a:prstClr val="black"/>
                </a:solidFill>
                <a:latin typeface="Arial"/>
                <a:cs typeface="Arial"/>
              </a:rPr>
              <a:t>d</a:t>
            </a:r>
            <a:r>
              <a:rPr spc="60" dirty="0">
                <a:solidFill>
                  <a:prstClr val="black"/>
                </a:solidFill>
                <a:latin typeface="Times New Roman"/>
                <a:cs typeface="Times New Roman"/>
              </a:rPr>
              <a:t> </a:t>
            </a:r>
            <a:r>
              <a:rPr spc="-10" dirty="0">
                <a:solidFill>
                  <a:prstClr val="black"/>
                </a:solidFill>
                <a:latin typeface="Arial"/>
                <a:cs typeface="Arial"/>
              </a:rPr>
              <a:t>to</a:t>
            </a:r>
            <a:r>
              <a:rPr spc="-15" dirty="0">
                <a:solidFill>
                  <a:prstClr val="black"/>
                </a:solidFill>
                <a:latin typeface="Times New Roman"/>
                <a:cs typeface="Times New Roman"/>
              </a:rPr>
              <a:t> </a:t>
            </a:r>
            <a:r>
              <a:rPr spc="-15" dirty="0">
                <a:solidFill>
                  <a:prstClr val="black"/>
                </a:solidFill>
                <a:latin typeface="Arial"/>
                <a:cs typeface="Arial"/>
              </a:rPr>
              <a:t>OHE</a:t>
            </a:r>
            <a:endParaRPr>
              <a:solidFill>
                <a:prstClr val="black"/>
              </a:solidFill>
              <a:latin typeface="Arial"/>
              <a:cs typeface="Arial"/>
            </a:endParaRPr>
          </a:p>
          <a:p>
            <a:pPr marL="379730" indent="-367030">
              <a:spcBef>
                <a:spcPts val="1610"/>
              </a:spcBef>
              <a:buFont typeface="Arial"/>
              <a:buChar char="●"/>
              <a:tabLst>
                <a:tab pos="380365" algn="l"/>
              </a:tabLst>
            </a:pPr>
            <a:r>
              <a:rPr spc="-5" dirty="0">
                <a:solidFill>
                  <a:prstClr val="black"/>
                </a:solidFill>
                <a:latin typeface="Arial"/>
                <a:cs typeface="Arial"/>
              </a:rPr>
              <a:t>D</a:t>
            </a:r>
            <a:r>
              <a:rPr spc="-15" dirty="0">
                <a:solidFill>
                  <a:prstClr val="black"/>
                </a:solidFill>
                <a:latin typeface="Arial"/>
                <a:cs typeface="Arial"/>
              </a:rPr>
              <a:t>e</a:t>
            </a:r>
            <a:r>
              <a:rPr spc="-10" dirty="0">
                <a:solidFill>
                  <a:prstClr val="black"/>
                </a:solidFill>
                <a:latin typeface="Arial"/>
                <a:cs typeface="Arial"/>
              </a:rPr>
              <a:t>a</a:t>
            </a:r>
            <a:r>
              <a:rPr spc="-5" dirty="0">
                <a:solidFill>
                  <a:prstClr val="black"/>
                </a:solidFill>
                <a:latin typeface="Arial"/>
                <a:cs typeface="Arial"/>
              </a:rPr>
              <a:t>l</a:t>
            </a:r>
            <a:r>
              <a:rPr dirty="0">
                <a:solidFill>
                  <a:prstClr val="black"/>
                </a:solidFill>
                <a:latin typeface="Arial"/>
                <a:cs typeface="Arial"/>
              </a:rPr>
              <a:t>s</a:t>
            </a:r>
            <a:r>
              <a:rPr spc="10" dirty="0">
                <a:solidFill>
                  <a:prstClr val="black"/>
                </a:solidFill>
                <a:latin typeface="Times New Roman"/>
                <a:cs typeface="Times New Roman"/>
              </a:rPr>
              <a:t> </a:t>
            </a:r>
            <a:r>
              <a:rPr spc="-45" dirty="0">
                <a:solidFill>
                  <a:prstClr val="black"/>
                </a:solidFill>
                <a:latin typeface="Arial"/>
                <a:cs typeface="Arial"/>
              </a:rPr>
              <a:t>w</a:t>
            </a:r>
            <a:r>
              <a:rPr spc="-5" dirty="0">
                <a:solidFill>
                  <a:prstClr val="black"/>
                </a:solidFill>
                <a:latin typeface="Arial"/>
                <a:cs typeface="Arial"/>
              </a:rPr>
              <a:t>it</a:t>
            </a:r>
            <a:r>
              <a:rPr dirty="0">
                <a:solidFill>
                  <a:prstClr val="black"/>
                </a:solidFill>
                <a:latin typeface="Arial"/>
                <a:cs typeface="Arial"/>
              </a:rPr>
              <a:t>h</a:t>
            </a:r>
            <a:r>
              <a:rPr spc="65" dirty="0">
                <a:solidFill>
                  <a:prstClr val="black"/>
                </a:solidFill>
                <a:latin typeface="Times New Roman"/>
                <a:cs typeface="Times New Roman"/>
              </a:rPr>
              <a:t> </a:t>
            </a:r>
            <a:r>
              <a:rPr spc="-10" dirty="0">
                <a:solidFill>
                  <a:prstClr val="black"/>
                </a:solidFill>
                <a:latin typeface="Arial"/>
                <a:cs typeface="Arial"/>
              </a:rPr>
              <a:t>ne</a:t>
            </a:r>
            <a:r>
              <a:rPr dirty="0">
                <a:solidFill>
                  <a:prstClr val="black"/>
                </a:solidFill>
                <a:latin typeface="Arial"/>
                <a:cs typeface="Arial"/>
              </a:rPr>
              <a:t>w</a:t>
            </a:r>
            <a:r>
              <a:rPr spc="30" dirty="0">
                <a:solidFill>
                  <a:prstClr val="black"/>
                </a:solidFill>
                <a:latin typeface="Times New Roman"/>
                <a:cs typeface="Times New Roman"/>
              </a:rPr>
              <a:t> </a:t>
            </a:r>
            <a:r>
              <a:rPr spc="-10" dirty="0">
                <a:solidFill>
                  <a:prstClr val="black"/>
                </a:solidFill>
                <a:latin typeface="Arial"/>
                <a:cs typeface="Arial"/>
              </a:rPr>
              <a:t>an</a:t>
            </a:r>
            <a:r>
              <a:rPr dirty="0">
                <a:solidFill>
                  <a:prstClr val="black"/>
                </a:solidFill>
                <a:latin typeface="Arial"/>
                <a:cs typeface="Arial"/>
              </a:rPr>
              <a:t>d</a:t>
            </a:r>
            <a:r>
              <a:rPr spc="35" dirty="0">
                <a:solidFill>
                  <a:prstClr val="black"/>
                </a:solidFill>
                <a:latin typeface="Times New Roman"/>
                <a:cs typeface="Times New Roman"/>
              </a:rPr>
              <a:t> </a:t>
            </a:r>
            <a:r>
              <a:rPr dirty="0">
                <a:solidFill>
                  <a:prstClr val="black"/>
                </a:solidFill>
                <a:latin typeface="Arial"/>
                <a:cs typeface="Arial"/>
              </a:rPr>
              <a:t>r</a:t>
            </a:r>
            <a:r>
              <a:rPr spc="-10" dirty="0">
                <a:solidFill>
                  <a:prstClr val="black"/>
                </a:solidFill>
                <a:latin typeface="Arial"/>
                <a:cs typeface="Arial"/>
              </a:rPr>
              <a:t>a</a:t>
            </a:r>
            <a:r>
              <a:rPr dirty="0">
                <a:solidFill>
                  <a:prstClr val="black"/>
                </a:solidFill>
                <a:latin typeface="Arial"/>
                <a:cs typeface="Arial"/>
              </a:rPr>
              <a:t>re</a:t>
            </a:r>
            <a:r>
              <a:rPr spc="40" dirty="0">
                <a:solidFill>
                  <a:prstClr val="black"/>
                </a:solidFill>
                <a:latin typeface="Times New Roman"/>
                <a:cs typeface="Times New Roman"/>
              </a:rPr>
              <a:t> </a:t>
            </a:r>
            <a:r>
              <a:rPr dirty="0">
                <a:solidFill>
                  <a:prstClr val="black"/>
                </a:solidFill>
                <a:latin typeface="Arial"/>
                <a:cs typeface="Arial"/>
              </a:rPr>
              <a:t>cat</a:t>
            </a:r>
            <a:r>
              <a:rPr spc="-10" dirty="0">
                <a:solidFill>
                  <a:prstClr val="black"/>
                </a:solidFill>
                <a:latin typeface="Arial"/>
                <a:cs typeface="Arial"/>
              </a:rPr>
              <a:t>ego</a:t>
            </a:r>
            <a:r>
              <a:rPr dirty="0">
                <a:solidFill>
                  <a:prstClr val="black"/>
                </a:solidFill>
                <a:latin typeface="Arial"/>
                <a:cs typeface="Arial"/>
              </a:rPr>
              <a:t>ri</a:t>
            </a:r>
            <a:r>
              <a:rPr spc="-10" dirty="0">
                <a:solidFill>
                  <a:prstClr val="black"/>
                </a:solidFill>
                <a:latin typeface="Arial"/>
                <a:cs typeface="Arial"/>
              </a:rPr>
              <a:t>ca</a:t>
            </a:r>
            <a:r>
              <a:rPr dirty="0">
                <a:solidFill>
                  <a:prstClr val="black"/>
                </a:solidFill>
                <a:latin typeface="Arial"/>
                <a:cs typeface="Arial"/>
              </a:rPr>
              <a:t>l</a:t>
            </a:r>
            <a:r>
              <a:rPr spc="70" dirty="0">
                <a:solidFill>
                  <a:prstClr val="black"/>
                </a:solidFill>
                <a:latin typeface="Times New Roman"/>
                <a:cs typeface="Times New Roman"/>
              </a:rPr>
              <a:t> </a:t>
            </a:r>
            <a:r>
              <a:rPr dirty="0">
                <a:solidFill>
                  <a:prstClr val="black"/>
                </a:solidFill>
                <a:latin typeface="Arial"/>
                <a:cs typeface="Arial"/>
              </a:rPr>
              <a:t>v</a:t>
            </a:r>
            <a:r>
              <a:rPr spc="-10" dirty="0">
                <a:solidFill>
                  <a:prstClr val="black"/>
                </a:solidFill>
                <a:latin typeface="Arial"/>
                <a:cs typeface="Arial"/>
              </a:rPr>
              <a:t>a</a:t>
            </a:r>
            <a:r>
              <a:rPr spc="-5" dirty="0">
                <a:solidFill>
                  <a:prstClr val="black"/>
                </a:solidFill>
                <a:latin typeface="Arial"/>
                <a:cs typeface="Arial"/>
              </a:rPr>
              <a:t>l</a:t>
            </a:r>
            <a:r>
              <a:rPr spc="-15" dirty="0">
                <a:solidFill>
                  <a:prstClr val="black"/>
                </a:solidFill>
                <a:latin typeface="Arial"/>
                <a:cs typeface="Arial"/>
              </a:rPr>
              <a:t>u</a:t>
            </a:r>
            <a:r>
              <a:rPr spc="-10" dirty="0">
                <a:solidFill>
                  <a:prstClr val="black"/>
                </a:solidFill>
                <a:latin typeface="Arial"/>
                <a:cs typeface="Arial"/>
              </a:rPr>
              <a:t>e</a:t>
            </a:r>
            <a:r>
              <a:rPr dirty="0">
                <a:solidFill>
                  <a:prstClr val="black"/>
                </a:solidFill>
                <a:latin typeface="Arial"/>
                <a:cs typeface="Arial"/>
              </a:rPr>
              <a:t>s</a:t>
            </a:r>
            <a:r>
              <a:rPr spc="60" dirty="0">
                <a:solidFill>
                  <a:prstClr val="black"/>
                </a:solidFill>
                <a:latin typeface="Times New Roman"/>
                <a:cs typeface="Times New Roman"/>
              </a:rPr>
              <a:t> </a:t>
            </a:r>
            <a:r>
              <a:rPr dirty="0">
                <a:solidFill>
                  <a:prstClr val="black"/>
                </a:solidFill>
                <a:latin typeface="Arial"/>
                <a:cs typeface="Arial"/>
              </a:rPr>
              <a:t>(</a:t>
            </a:r>
            <a:r>
              <a:rPr spc="-10" dirty="0">
                <a:solidFill>
                  <a:prstClr val="black"/>
                </a:solidFill>
                <a:latin typeface="Arial"/>
                <a:cs typeface="Arial"/>
              </a:rPr>
              <a:t>eg</a:t>
            </a:r>
            <a:r>
              <a:rPr dirty="0">
                <a:solidFill>
                  <a:prstClr val="black"/>
                </a:solidFill>
                <a:latin typeface="Arial"/>
                <a:cs typeface="Arial"/>
              </a:rPr>
              <a:t>:</a:t>
            </a:r>
            <a:r>
              <a:rPr spc="60" dirty="0">
                <a:solidFill>
                  <a:prstClr val="black"/>
                </a:solidFill>
                <a:latin typeface="Times New Roman"/>
                <a:cs typeface="Times New Roman"/>
              </a:rPr>
              <a:t> </a:t>
            </a:r>
            <a:r>
              <a:rPr spc="-10" dirty="0">
                <a:solidFill>
                  <a:prstClr val="black"/>
                </a:solidFill>
                <a:latin typeface="Arial"/>
                <a:cs typeface="Arial"/>
              </a:rPr>
              <a:t>ne</a:t>
            </a:r>
            <a:r>
              <a:rPr dirty="0">
                <a:solidFill>
                  <a:prstClr val="black"/>
                </a:solidFill>
                <a:latin typeface="Arial"/>
                <a:cs typeface="Arial"/>
              </a:rPr>
              <a:t>w</a:t>
            </a:r>
            <a:r>
              <a:rPr spc="-60" dirty="0">
                <a:solidFill>
                  <a:prstClr val="black"/>
                </a:solidFill>
                <a:latin typeface="Times New Roman"/>
                <a:cs typeface="Times New Roman"/>
              </a:rPr>
              <a:t> </a:t>
            </a:r>
            <a:r>
              <a:rPr spc="-10" dirty="0">
                <a:solidFill>
                  <a:prstClr val="black"/>
                </a:solidFill>
                <a:latin typeface="Arial"/>
                <a:cs typeface="Arial"/>
              </a:rPr>
              <a:t>u</a:t>
            </a:r>
            <a:r>
              <a:rPr dirty="0">
                <a:solidFill>
                  <a:prstClr val="black"/>
                </a:solidFill>
                <a:latin typeface="Arial"/>
                <a:cs typeface="Arial"/>
              </a:rPr>
              <a:t>s</a:t>
            </a:r>
            <a:r>
              <a:rPr spc="-10" dirty="0">
                <a:solidFill>
                  <a:prstClr val="black"/>
                </a:solidFill>
                <a:latin typeface="Arial"/>
                <a:cs typeface="Arial"/>
              </a:rPr>
              <a:t>e</a:t>
            </a:r>
            <a:r>
              <a:rPr dirty="0">
                <a:solidFill>
                  <a:prstClr val="black"/>
                </a:solidFill>
                <a:latin typeface="Arial"/>
                <a:cs typeface="Arial"/>
              </a:rPr>
              <a:t>r</a:t>
            </a:r>
            <a:r>
              <a:rPr spc="-5" dirty="0">
                <a:solidFill>
                  <a:prstClr val="black"/>
                </a:solidFill>
                <a:latin typeface="Arial"/>
                <a:cs typeface="Arial"/>
              </a:rPr>
              <a:t>-</a:t>
            </a:r>
            <a:r>
              <a:rPr spc="-10" dirty="0">
                <a:solidFill>
                  <a:prstClr val="black"/>
                </a:solidFill>
                <a:latin typeface="Arial"/>
                <a:cs typeface="Arial"/>
              </a:rPr>
              <a:t>agen</a:t>
            </a:r>
            <a:r>
              <a:rPr dirty="0">
                <a:solidFill>
                  <a:prstClr val="black"/>
                </a:solidFill>
                <a:latin typeface="Arial"/>
                <a:cs typeface="Arial"/>
              </a:rPr>
              <a:t>ts)</a:t>
            </a:r>
            <a:endParaRPr>
              <a:solidFill>
                <a:prstClr val="black"/>
              </a:solidFill>
              <a:latin typeface="Arial"/>
              <a:cs typeface="Arial"/>
            </a:endParaRPr>
          </a:p>
          <a:p>
            <a:pPr marL="379730" indent="-367030">
              <a:spcBef>
                <a:spcPts val="1595"/>
              </a:spcBef>
              <a:buFont typeface="Arial"/>
              <a:buChar char="●"/>
              <a:tabLst>
                <a:tab pos="380365" algn="l"/>
              </a:tabLst>
            </a:pPr>
            <a:r>
              <a:rPr dirty="0">
                <a:solidFill>
                  <a:prstClr val="black"/>
                </a:solidFill>
                <a:latin typeface="Arial"/>
                <a:cs typeface="Arial"/>
              </a:rPr>
              <a:t>May</a:t>
            </a:r>
            <a:r>
              <a:rPr spc="35" dirty="0">
                <a:solidFill>
                  <a:prstClr val="black"/>
                </a:solidFill>
                <a:latin typeface="Times New Roman"/>
                <a:cs typeface="Times New Roman"/>
              </a:rPr>
              <a:t> </a:t>
            </a:r>
            <a:r>
              <a:rPr spc="-5" dirty="0">
                <a:solidFill>
                  <a:prstClr val="black"/>
                </a:solidFill>
                <a:latin typeface="Arial"/>
                <a:cs typeface="Arial"/>
              </a:rPr>
              <a:t>i</a:t>
            </a:r>
            <a:r>
              <a:rPr spc="-10" dirty="0">
                <a:solidFill>
                  <a:prstClr val="black"/>
                </a:solidFill>
                <a:latin typeface="Arial"/>
                <a:cs typeface="Arial"/>
              </a:rPr>
              <a:t>n</a:t>
            </a:r>
            <a:r>
              <a:rPr dirty="0">
                <a:solidFill>
                  <a:prstClr val="black"/>
                </a:solidFill>
                <a:latin typeface="Arial"/>
                <a:cs typeface="Arial"/>
              </a:rPr>
              <a:t>tro</a:t>
            </a:r>
            <a:r>
              <a:rPr spc="-10" dirty="0">
                <a:solidFill>
                  <a:prstClr val="black"/>
                </a:solidFill>
                <a:latin typeface="Arial"/>
                <a:cs typeface="Arial"/>
              </a:rPr>
              <a:t>d</a:t>
            </a:r>
            <a:r>
              <a:rPr spc="-5" dirty="0">
                <a:solidFill>
                  <a:prstClr val="black"/>
                </a:solidFill>
                <a:latin typeface="Arial"/>
                <a:cs typeface="Arial"/>
              </a:rPr>
              <a:t>uc</a:t>
            </a:r>
            <a:r>
              <a:rPr dirty="0">
                <a:solidFill>
                  <a:prstClr val="black"/>
                </a:solidFill>
                <a:latin typeface="Arial"/>
                <a:cs typeface="Arial"/>
              </a:rPr>
              <a:t>e</a:t>
            </a:r>
            <a:r>
              <a:rPr spc="-5" dirty="0">
                <a:solidFill>
                  <a:prstClr val="black"/>
                </a:solidFill>
                <a:latin typeface="Times New Roman"/>
                <a:cs typeface="Times New Roman"/>
              </a:rPr>
              <a:t> </a:t>
            </a:r>
            <a:r>
              <a:rPr dirty="0">
                <a:solidFill>
                  <a:prstClr val="black"/>
                </a:solidFill>
                <a:latin typeface="Arial"/>
                <a:cs typeface="Arial"/>
              </a:rPr>
              <a:t>co</a:t>
            </a:r>
            <a:r>
              <a:rPr spc="-10" dirty="0">
                <a:solidFill>
                  <a:prstClr val="black"/>
                </a:solidFill>
                <a:latin typeface="Arial"/>
                <a:cs typeface="Arial"/>
              </a:rPr>
              <a:t>l</a:t>
            </a:r>
            <a:r>
              <a:rPr spc="-5" dirty="0">
                <a:solidFill>
                  <a:prstClr val="black"/>
                </a:solidFill>
                <a:latin typeface="Arial"/>
                <a:cs typeface="Arial"/>
              </a:rPr>
              <a:t>l</a:t>
            </a:r>
            <a:r>
              <a:rPr spc="-10" dirty="0">
                <a:solidFill>
                  <a:prstClr val="black"/>
                </a:solidFill>
                <a:latin typeface="Arial"/>
                <a:cs typeface="Arial"/>
              </a:rPr>
              <a:t>i</a:t>
            </a:r>
            <a:r>
              <a:rPr dirty="0">
                <a:solidFill>
                  <a:prstClr val="black"/>
                </a:solidFill>
                <a:latin typeface="Arial"/>
                <a:cs typeface="Arial"/>
              </a:rPr>
              <a:t>si</a:t>
            </a:r>
            <a:r>
              <a:rPr spc="-10" dirty="0">
                <a:solidFill>
                  <a:prstClr val="black"/>
                </a:solidFill>
                <a:latin typeface="Arial"/>
                <a:cs typeface="Arial"/>
              </a:rPr>
              <a:t>o</a:t>
            </a:r>
            <a:r>
              <a:rPr spc="-5" dirty="0">
                <a:solidFill>
                  <a:prstClr val="black"/>
                </a:solidFill>
                <a:latin typeface="Arial"/>
                <a:cs typeface="Arial"/>
              </a:rPr>
              <a:t>ns</a:t>
            </a:r>
            <a:endParaRPr>
              <a:solidFill>
                <a:prstClr val="black"/>
              </a:solidFill>
              <a:latin typeface="Arial"/>
              <a:cs typeface="Arial"/>
            </a:endParaRPr>
          </a:p>
          <a:p>
            <a:pPr>
              <a:spcBef>
                <a:spcPts val="44"/>
              </a:spcBef>
            </a:pPr>
            <a:endParaRPr sz="1950">
              <a:solidFill>
                <a:prstClr val="black"/>
              </a:solidFill>
              <a:latin typeface="Times New Roman"/>
              <a:cs typeface="Times New Roman"/>
            </a:endParaRPr>
          </a:p>
          <a:p>
            <a:pPr marL="4129404"/>
            <a:r>
              <a:rPr sz="1400" i="1" spc="-5" dirty="0">
                <a:solidFill>
                  <a:prstClr val="black"/>
                </a:solidFill>
                <a:latin typeface="Arial"/>
                <a:cs typeface="Arial"/>
              </a:rPr>
              <a:t>10</a:t>
            </a:r>
            <a:r>
              <a:rPr sz="1400" i="1" dirty="0">
                <a:solidFill>
                  <a:prstClr val="black"/>
                </a:solidFill>
                <a:latin typeface="Arial"/>
                <a:cs typeface="Arial"/>
              </a:rPr>
              <a:t>0</a:t>
            </a:r>
            <a:r>
              <a:rPr sz="1400" i="1" spc="-20" dirty="0">
                <a:solidFill>
                  <a:prstClr val="black"/>
                </a:solidFill>
                <a:latin typeface="Times New Roman"/>
                <a:cs typeface="Times New Roman"/>
              </a:rPr>
              <a:t> </a:t>
            </a:r>
            <a:r>
              <a:rPr sz="1400" i="1" spc="-5" dirty="0">
                <a:solidFill>
                  <a:prstClr val="black"/>
                </a:solidFill>
                <a:latin typeface="Arial"/>
                <a:cs typeface="Arial"/>
              </a:rPr>
              <a:t>hashe</a:t>
            </a:r>
            <a:r>
              <a:rPr sz="1400" i="1" dirty="0">
                <a:solidFill>
                  <a:prstClr val="black"/>
                </a:solidFill>
                <a:latin typeface="Arial"/>
                <a:cs typeface="Arial"/>
              </a:rPr>
              <a:t>d</a:t>
            </a:r>
            <a:r>
              <a:rPr sz="1400" i="1" spc="-45" dirty="0">
                <a:solidFill>
                  <a:prstClr val="black"/>
                </a:solidFill>
                <a:latin typeface="Times New Roman"/>
                <a:cs typeface="Times New Roman"/>
              </a:rPr>
              <a:t> </a:t>
            </a:r>
            <a:r>
              <a:rPr sz="1400" i="1" dirty="0">
                <a:solidFill>
                  <a:prstClr val="black"/>
                </a:solidFill>
                <a:latin typeface="Arial"/>
                <a:cs typeface="Arial"/>
              </a:rPr>
              <a:t>c</a:t>
            </a:r>
            <a:r>
              <a:rPr sz="1400" i="1" spc="-5" dirty="0">
                <a:solidFill>
                  <a:prstClr val="black"/>
                </a:solidFill>
                <a:latin typeface="Arial"/>
                <a:cs typeface="Arial"/>
              </a:rPr>
              <a:t>olu</a:t>
            </a:r>
            <a:r>
              <a:rPr sz="1400" i="1" spc="-15" dirty="0">
                <a:solidFill>
                  <a:prstClr val="black"/>
                </a:solidFill>
                <a:latin typeface="Arial"/>
                <a:cs typeface="Arial"/>
              </a:rPr>
              <a:t>m</a:t>
            </a:r>
            <a:r>
              <a:rPr sz="1400" i="1" spc="-5" dirty="0">
                <a:solidFill>
                  <a:prstClr val="black"/>
                </a:solidFill>
                <a:latin typeface="Arial"/>
                <a:cs typeface="Arial"/>
              </a:rPr>
              <a:t>ns</a:t>
            </a:r>
            <a:endParaRPr sz="1400">
              <a:solidFill>
                <a:prstClr val="black"/>
              </a:solidFill>
              <a:latin typeface="Arial"/>
              <a:cs typeface="Arial"/>
            </a:endParaRPr>
          </a:p>
        </p:txBody>
      </p:sp>
      <p:sp>
        <p:nvSpPr>
          <p:cNvPr id="9" name="object 9"/>
          <p:cNvSpPr/>
          <p:nvPr/>
        </p:nvSpPr>
        <p:spPr>
          <a:xfrm>
            <a:off x="1842669" y="1031938"/>
            <a:ext cx="489825" cy="48572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221148"/>
          </a:xfrm>
          <a:prstGeom prst="rect">
            <a:avLst/>
          </a:prstGeom>
        </p:spPr>
        <p:txBody>
          <a:bodyPr vert="horz" wrap="square" lIns="0" tIns="843578" rIns="0" bIns="0" rtlCol="0">
            <a:spAutoFit/>
          </a:bodyPr>
          <a:lstStyle/>
          <a:p>
            <a:pPr marL="374015"/>
            <a:r>
              <a:rPr sz="2400" b="0" spc="-30" dirty="0">
                <a:solidFill>
                  <a:srgbClr val="1F2528"/>
                </a:solidFill>
                <a:latin typeface="Trebuchet MS"/>
                <a:cs typeface="Trebuchet MS"/>
              </a:rPr>
              <a:t>B</a:t>
            </a:r>
            <a:r>
              <a:rPr sz="2400" b="0" spc="-25" dirty="0">
                <a:solidFill>
                  <a:srgbClr val="1F2528"/>
                </a:solidFill>
                <a:latin typeface="Trebuchet MS"/>
                <a:cs typeface="Trebuchet MS"/>
              </a:rPr>
              <a:t>i</a:t>
            </a:r>
            <a:r>
              <a:rPr sz="2400" b="0" spc="-30" dirty="0">
                <a:solidFill>
                  <a:srgbClr val="1F2528"/>
                </a:solidFill>
                <a:latin typeface="Trebuchet MS"/>
                <a:cs typeface="Trebuchet MS"/>
              </a:rPr>
              <a:t>n-</a:t>
            </a:r>
            <a:r>
              <a:rPr sz="2400" b="0" spc="-25" dirty="0">
                <a:solidFill>
                  <a:srgbClr val="1F2528"/>
                </a:solidFill>
                <a:latin typeface="Trebuchet MS"/>
                <a:cs typeface="Trebuchet MS"/>
              </a:rPr>
              <a:t>c</a:t>
            </a:r>
            <a:r>
              <a:rPr sz="2400" b="0" spc="-35" dirty="0">
                <a:solidFill>
                  <a:srgbClr val="1F2528"/>
                </a:solidFill>
                <a:latin typeface="Trebuchet MS"/>
                <a:cs typeface="Trebuchet MS"/>
              </a:rPr>
              <a:t>o</a:t>
            </a:r>
            <a:r>
              <a:rPr sz="2400" b="0" spc="-30" dirty="0">
                <a:solidFill>
                  <a:srgbClr val="1F2528"/>
                </a:solidFill>
                <a:latin typeface="Trebuchet MS"/>
                <a:cs typeface="Trebuchet MS"/>
              </a:rPr>
              <a:t>unt</a:t>
            </a:r>
            <a:r>
              <a:rPr sz="2400" b="0" spc="-25" dirty="0">
                <a:solidFill>
                  <a:srgbClr val="1F2528"/>
                </a:solidFill>
                <a:latin typeface="Trebuchet MS"/>
                <a:cs typeface="Trebuchet MS"/>
              </a:rPr>
              <a:t>i</a:t>
            </a:r>
            <a:r>
              <a:rPr sz="2400" b="0" spc="-30" dirty="0">
                <a:solidFill>
                  <a:srgbClr val="1F2528"/>
                </a:solidFill>
                <a:latin typeface="Trebuchet MS"/>
                <a:cs typeface="Trebuchet MS"/>
              </a:rPr>
              <a:t>n</a:t>
            </a:r>
            <a:r>
              <a:rPr sz="2400" b="0" dirty="0">
                <a:solidFill>
                  <a:srgbClr val="1F2528"/>
                </a:solidFill>
                <a:latin typeface="Trebuchet MS"/>
                <a:cs typeface="Trebuchet MS"/>
              </a:rPr>
              <a:t>g</a:t>
            </a:r>
            <a:endParaRPr sz="2400">
              <a:latin typeface="Trebuchet MS"/>
              <a:cs typeface="Trebuchet MS"/>
            </a:endParaRPr>
          </a:p>
        </p:txBody>
      </p:sp>
      <p:sp>
        <p:nvSpPr>
          <p:cNvPr id="4" name="object 4"/>
          <p:cNvSpPr txBox="1"/>
          <p:nvPr/>
        </p:nvSpPr>
        <p:spPr>
          <a:xfrm>
            <a:off x="2081877" y="1762812"/>
            <a:ext cx="7669530" cy="3700757"/>
          </a:xfrm>
          <a:prstGeom prst="rect">
            <a:avLst/>
          </a:prstGeom>
        </p:spPr>
        <p:txBody>
          <a:bodyPr vert="horz" wrap="square" lIns="0" tIns="0" rIns="0" bIns="0" rtlCol="0">
            <a:spAutoFit/>
          </a:bodyPr>
          <a:lstStyle/>
          <a:p>
            <a:pPr marL="379730" marR="5080" indent="-367030">
              <a:lnSpc>
                <a:spcPct val="137200"/>
              </a:lnSpc>
              <a:buFont typeface="Arial"/>
              <a:buChar char="●"/>
              <a:tabLst>
                <a:tab pos="380365" algn="l"/>
              </a:tabLst>
            </a:pPr>
            <a:r>
              <a:rPr dirty="0">
                <a:solidFill>
                  <a:prstClr val="black"/>
                </a:solidFill>
                <a:latin typeface="Arial"/>
                <a:cs typeface="Arial"/>
              </a:rPr>
              <a:t>Inste</a:t>
            </a:r>
            <a:r>
              <a:rPr spc="-10" dirty="0">
                <a:solidFill>
                  <a:prstClr val="black"/>
                </a:solidFill>
                <a:latin typeface="Arial"/>
                <a:cs typeface="Arial"/>
              </a:rPr>
              <a:t>a</a:t>
            </a:r>
            <a:r>
              <a:rPr dirty="0">
                <a:solidFill>
                  <a:prstClr val="black"/>
                </a:solidFill>
                <a:latin typeface="Arial"/>
                <a:cs typeface="Arial"/>
              </a:rPr>
              <a:t>d</a:t>
            </a:r>
            <a:r>
              <a:rPr dirty="0">
                <a:solidFill>
                  <a:prstClr val="black"/>
                </a:solidFill>
                <a:latin typeface="Times New Roman"/>
                <a:cs typeface="Times New Roman"/>
              </a:rPr>
              <a:t> </a:t>
            </a:r>
            <a:r>
              <a:rPr spc="-15" dirty="0">
                <a:solidFill>
                  <a:prstClr val="black"/>
                </a:solidFill>
                <a:latin typeface="Arial"/>
                <a:cs typeface="Arial"/>
              </a:rPr>
              <a:t>o</a:t>
            </a:r>
            <a:r>
              <a:rPr spc="-5" dirty="0">
                <a:solidFill>
                  <a:prstClr val="black"/>
                </a:solidFill>
                <a:latin typeface="Arial"/>
                <a:cs typeface="Arial"/>
              </a:rPr>
              <a:t>f</a:t>
            </a:r>
            <a:r>
              <a:rPr spc="25" dirty="0">
                <a:solidFill>
                  <a:prstClr val="black"/>
                </a:solidFill>
                <a:latin typeface="Times New Roman"/>
                <a:cs typeface="Times New Roman"/>
              </a:rPr>
              <a:t> </a:t>
            </a:r>
            <a:r>
              <a:rPr spc="-5" dirty="0">
                <a:solidFill>
                  <a:prstClr val="black"/>
                </a:solidFill>
                <a:latin typeface="Arial"/>
                <a:cs typeface="Arial"/>
              </a:rPr>
              <a:t>us</a:t>
            </a:r>
            <a:r>
              <a:rPr spc="-10" dirty="0">
                <a:solidFill>
                  <a:prstClr val="black"/>
                </a:solidFill>
                <a:latin typeface="Arial"/>
                <a:cs typeface="Arial"/>
              </a:rPr>
              <a:t>i</a:t>
            </a:r>
            <a:r>
              <a:rPr spc="-5" dirty="0">
                <a:solidFill>
                  <a:prstClr val="black"/>
                </a:solidFill>
                <a:latin typeface="Arial"/>
                <a:cs typeface="Arial"/>
              </a:rPr>
              <a:t>n</a:t>
            </a:r>
            <a:r>
              <a:rPr dirty="0">
                <a:solidFill>
                  <a:prstClr val="black"/>
                </a:solidFill>
                <a:latin typeface="Arial"/>
                <a:cs typeface="Arial"/>
              </a:rPr>
              <a:t>g</a:t>
            </a:r>
            <a:r>
              <a:rPr spc="30" dirty="0">
                <a:solidFill>
                  <a:prstClr val="black"/>
                </a:solidFill>
                <a:latin typeface="Times New Roman"/>
                <a:cs typeface="Times New Roman"/>
              </a:rPr>
              <a:t> </a:t>
            </a:r>
            <a:r>
              <a:rPr dirty="0">
                <a:solidFill>
                  <a:prstClr val="black"/>
                </a:solidFill>
                <a:latin typeface="Arial"/>
                <a:cs typeface="Arial"/>
              </a:rPr>
              <a:t>the</a:t>
            </a:r>
            <a:r>
              <a:rPr spc="20" dirty="0">
                <a:solidFill>
                  <a:prstClr val="black"/>
                </a:solidFill>
                <a:latin typeface="Times New Roman"/>
                <a:cs typeface="Times New Roman"/>
              </a:rPr>
              <a:t> </a:t>
            </a:r>
            <a:r>
              <a:rPr spc="-5" dirty="0">
                <a:solidFill>
                  <a:prstClr val="black"/>
                </a:solidFill>
                <a:latin typeface="Arial"/>
                <a:cs typeface="Arial"/>
              </a:rPr>
              <a:t>actua</a:t>
            </a:r>
            <a:r>
              <a:rPr dirty="0">
                <a:solidFill>
                  <a:prstClr val="black"/>
                </a:solidFill>
                <a:latin typeface="Arial"/>
                <a:cs typeface="Arial"/>
              </a:rPr>
              <a:t>l</a:t>
            </a:r>
            <a:r>
              <a:rPr spc="20" dirty="0">
                <a:solidFill>
                  <a:prstClr val="black"/>
                </a:solidFill>
                <a:latin typeface="Times New Roman"/>
                <a:cs typeface="Times New Roman"/>
              </a:rPr>
              <a:t> </a:t>
            </a:r>
            <a:r>
              <a:rPr dirty="0">
                <a:solidFill>
                  <a:prstClr val="black"/>
                </a:solidFill>
                <a:latin typeface="Arial"/>
                <a:cs typeface="Arial"/>
              </a:rPr>
              <a:t>cat</a:t>
            </a:r>
            <a:r>
              <a:rPr spc="-10" dirty="0">
                <a:solidFill>
                  <a:prstClr val="black"/>
                </a:solidFill>
                <a:latin typeface="Arial"/>
                <a:cs typeface="Arial"/>
              </a:rPr>
              <a:t>e</a:t>
            </a:r>
            <a:r>
              <a:rPr spc="-5" dirty="0">
                <a:solidFill>
                  <a:prstClr val="black"/>
                </a:solidFill>
                <a:latin typeface="Arial"/>
                <a:cs typeface="Arial"/>
              </a:rPr>
              <a:t>g</a:t>
            </a:r>
            <a:r>
              <a:rPr spc="-10" dirty="0">
                <a:solidFill>
                  <a:prstClr val="black"/>
                </a:solidFill>
                <a:latin typeface="Arial"/>
                <a:cs typeface="Arial"/>
              </a:rPr>
              <a:t>o</a:t>
            </a:r>
            <a:r>
              <a:rPr dirty="0">
                <a:solidFill>
                  <a:prstClr val="black"/>
                </a:solidFill>
                <a:latin typeface="Arial"/>
                <a:cs typeface="Arial"/>
              </a:rPr>
              <a:t>ric</a:t>
            </a:r>
            <a:r>
              <a:rPr spc="-10" dirty="0">
                <a:solidFill>
                  <a:prstClr val="black"/>
                </a:solidFill>
                <a:latin typeface="Arial"/>
                <a:cs typeface="Arial"/>
              </a:rPr>
              <a:t>a</a:t>
            </a:r>
            <a:r>
              <a:rPr dirty="0">
                <a:solidFill>
                  <a:prstClr val="black"/>
                </a:solidFill>
                <a:latin typeface="Arial"/>
                <a:cs typeface="Arial"/>
              </a:rPr>
              <a:t>l</a:t>
            </a:r>
            <a:r>
              <a:rPr spc="70" dirty="0">
                <a:solidFill>
                  <a:prstClr val="black"/>
                </a:solidFill>
                <a:latin typeface="Times New Roman"/>
                <a:cs typeface="Times New Roman"/>
              </a:rPr>
              <a:t> </a:t>
            </a:r>
            <a:r>
              <a:rPr dirty="0">
                <a:solidFill>
                  <a:prstClr val="black"/>
                </a:solidFill>
                <a:latin typeface="Arial"/>
                <a:cs typeface="Arial"/>
              </a:rPr>
              <a:t>va</a:t>
            </a:r>
            <a:r>
              <a:rPr spc="-10" dirty="0">
                <a:solidFill>
                  <a:prstClr val="black"/>
                </a:solidFill>
                <a:latin typeface="Arial"/>
                <a:cs typeface="Arial"/>
              </a:rPr>
              <a:t>l</a:t>
            </a:r>
            <a:r>
              <a:rPr spc="-5" dirty="0">
                <a:solidFill>
                  <a:prstClr val="black"/>
                </a:solidFill>
                <a:latin typeface="Arial"/>
                <a:cs typeface="Arial"/>
              </a:rPr>
              <a:t>u</a:t>
            </a:r>
            <a:r>
              <a:rPr spc="-10" dirty="0">
                <a:solidFill>
                  <a:prstClr val="black"/>
                </a:solidFill>
                <a:latin typeface="Arial"/>
                <a:cs typeface="Arial"/>
              </a:rPr>
              <a:t>e</a:t>
            </a:r>
            <a:r>
              <a:rPr spc="-5" dirty="0">
                <a:solidFill>
                  <a:prstClr val="black"/>
                </a:solidFill>
                <a:latin typeface="Arial"/>
                <a:cs typeface="Arial"/>
              </a:rPr>
              <a:t>,</a:t>
            </a:r>
            <a:r>
              <a:rPr spc="60" dirty="0">
                <a:solidFill>
                  <a:prstClr val="black"/>
                </a:solidFill>
                <a:latin typeface="Times New Roman"/>
                <a:cs typeface="Times New Roman"/>
              </a:rPr>
              <a:t> </a:t>
            </a:r>
            <a:r>
              <a:rPr spc="-5" dirty="0">
                <a:solidFill>
                  <a:prstClr val="black"/>
                </a:solidFill>
                <a:latin typeface="Arial"/>
                <a:cs typeface="Arial"/>
              </a:rPr>
              <a:t>us</a:t>
            </a:r>
            <a:r>
              <a:rPr dirty="0">
                <a:solidFill>
                  <a:prstClr val="black"/>
                </a:solidFill>
                <a:latin typeface="Arial"/>
                <a:cs typeface="Arial"/>
              </a:rPr>
              <a:t>e</a:t>
            </a:r>
            <a:r>
              <a:rPr spc="30" dirty="0">
                <a:solidFill>
                  <a:prstClr val="black"/>
                </a:solidFill>
                <a:latin typeface="Times New Roman"/>
                <a:cs typeface="Times New Roman"/>
              </a:rPr>
              <a:t> </a:t>
            </a:r>
            <a:r>
              <a:rPr dirty="0">
                <a:solidFill>
                  <a:prstClr val="black"/>
                </a:solidFill>
                <a:latin typeface="Arial"/>
                <a:cs typeface="Arial"/>
              </a:rPr>
              <a:t>a</a:t>
            </a:r>
            <a:r>
              <a:rPr spc="45" dirty="0">
                <a:solidFill>
                  <a:prstClr val="black"/>
                </a:solidFill>
                <a:latin typeface="Times New Roman"/>
                <a:cs typeface="Times New Roman"/>
              </a:rPr>
              <a:t> </a:t>
            </a:r>
            <a:r>
              <a:rPr spc="-5" dirty="0">
                <a:solidFill>
                  <a:prstClr val="black"/>
                </a:solidFill>
                <a:latin typeface="Arial"/>
                <a:cs typeface="Arial"/>
              </a:rPr>
              <a:t>g</a:t>
            </a:r>
            <a:r>
              <a:rPr spc="-10" dirty="0">
                <a:solidFill>
                  <a:prstClr val="black"/>
                </a:solidFill>
                <a:latin typeface="Arial"/>
                <a:cs typeface="Arial"/>
              </a:rPr>
              <a:t>l</a:t>
            </a:r>
            <a:r>
              <a:rPr spc="-5" dirty="0">
                <a:solidFill>
                  <a:prstClr val="black"/>
                </a:solidFill>
                <a:latin typeface="Arial"/>
                <a:cs typeface="Arial"/>
              </a:rPr>
              <a:t>o</a:t>
            </a:r>
            <a:r>
              <a:rPr spc="-10" dirty="0">
                <a:solidFill>
                  <a:prstClr val="black"/>
                </a:solidFill>
                <a:latin typeface="Arial"/>
                <a:cs typeface="Arial"/>
              </a:rPr>
              <a:t>b</a:t>
            </a:r>
            <a:r>
              <a:rPr spc="-5" dirty="0">
                <a:solidFill>
                  <a:prstClr val="black"/>
                </a:solidFill>
                <a:latin typeface="Arial"/>
                <a:cs typeface="Arial"/>
              </a:rPr>
              <a:t>a</a:t>
            </a:r>
            <a:r>
              <a:rPr dirty="0">
                <a:solidFill>
                  <a:prstClr val="black"/>
                </a:solidFill>
                <a:latin typeface="Arial"/>
                <a:cs typeface="Arial"/>
              </a:rPr>
              <a:t>l</a:t>
            </a:r>
            <a:r>
              <a:rPr spc="35" dirty="0">
                <a:solidFill>
                  <a:prstClr val="black"/>
                </a:solidFill>
                <a:latin typeface="Times New Roman"/>
                <a:cs typeface="Times New Roman"/>
              </a:rPr>
              <a:t> </a:t>
            </a:r>
            <a:r>
              <a:rPr spc="-10" dirty="0">
                <a:solidFill>
                  <a:prstClr val="black"/>
                </a:solidFill>
                <a:latin typeface="Arial"/>
                <a:cs typeface="Arial"/>
              </a:rPr>
              <a:t>statistic</a:t>
            </a:r>
            <a:r>
              <a:rPr spc="40" dirty="0">
                <a:solidFill>
                  <a:prstClr val="black"/>
                </a:solidFill>
                <a:latin typeface="Times New Roman"/>
                <a:cs typeface="Times New Roman"/>
              </a:rPr>
              <a:t> </a:t>
            </a:r>
            <a:r>
              <a:rPr spc="-15" dirty="0">
                <a:solidFill>
                  <a:prstClr val="black"/>
                </a:solidFill>
                <a:latin typeface="Arial"/>
                <a:cs typeface="Arial"/>
              </a:rPr>
              <a:t>o</a:t>
            </a:r>
            <a:r>
              <a:rPr spc="-5" dirty="0">
                <a:solidFill>
                  <a:prstClr val="black"/>
                </a:solidFill>
                <a:latin typeface="Arial"/>
                <a:cs typeface="Arial"/>
              </a:rPr>
              <a:t>f</a:t>
            </a:r>
            <a:r>
              <a:rPr spc="40" dirty="0">
                <a:solidFill>
                  <a:prstClr val="black"/>
                </a:solidFill>
                <a:latin typeface="Times New Roman"/>
                <a:cs typeface="Times New Roman"/>
              </a:rPr>
              <a:t> </a:t>
            </a:r>
            <a:r>
              <a:rPr dirty="0">
                <a:solidFill>
                  <a:prstClr val="black"/>
                </a:solidFill>
                <a:latin typeface="Arial"/>
                <a:cs typeface="Arial"/>
              </a:rPr>
              <a:t>this</a:t>
            </a:r>
            <a:r>
              <a:rPr dirty="0">
                <a:solidFill>
                  <a:prstClr val="black"/>
                </a:solidFill>
                <a:latin typeface="Times New Roman"/>
                <a:cs typeface="Times New Roman"/>
              </a:rPr>
              <a:t> </a:t>
            </a:r>
            <a:r>
              <a:rPr dirty="0">
                <a:solidFill>
                  <a:prstClr val="black"/>
                </a:solidFill>
                <a:latin typeface="Arial"/>
                <a:cs typeface="Arial"/>
              </a:rPr>
              <a:t>cat</a:t>
            </a:r>
            <a:r>
              <a:rPr spc="-10" dirty="0">
                <a:solidFill>
                  <a:prstClr val="black"/>
                </a:solidFill>
                <a:latin typeface="Arial"/>
                <a:cs typeface="Arial"/>
              </a:rPr>
              <a:t>e</a:t>
            </a:r>
            <a:r>
              <a:rPr spc="-5" dirty="0">
                <a:solidFill>
                  <a:prstClr val="black"/>
                </a:solidFill>
                <a:latin typeface="Arial"/>
                <a:cs typeface="Arial"/>
              </a:rPr>
              <a:t>g</a:t>
            </a:r>
            <a:r>
              <a:rPr spc="-10" dirty="0">
                <a:solidFill>
                  <a:prstClr val="black"/>
                </a:solidFill>
                <a:latin typeface="Arial"/>
                <a:cs typeface="Arial"/>
              </a:rPr>
              <a:t>o</a:t>
            </a:r>
            <a:r>
              <a:rPr dirty="0">
                <a:solidFill>
                  <a:prstClr val="black"/>
                </a:solidFill>
                <a:latin typeface="Arial"/>
                <a:cs typeface="Arial"/>
              </a:rPr>
              <a:t>ry</a:t>
            </a:r>
            <a:r>
              <a:rPr spc="50" dirty="0">
                <a:solidFill>
                  <a:prstClr val="black"/>
                </a:solidFill>
                <a:latin typeface="Times New Roman"/>
                <a:cs typeface="Times New Roman"/>
              </a:rPr>
              <a:t> </a:t>
            </a:r>
            <a:r>
              <a:rPr spc="-5" dirty="0">
                <a:solidFill>
                  <a:prstClr val="black"/>
                </a:solidFill>
                <a:latin typeface="Arial"/>
                <a:cs typeface="Arial"/>
              </a:rPr>
              <a:t>o</a:t>
            </a:r>
            <a:r>
              <a:rPr dirty="0">
                <a:solidFill>
                  <a:prstClr val="black"/>
                </a:solidFill>
                <a:latin typeface="Arial"/>
                <a:cs typeface="Arial"/>
              </a:rPr>
              <a:t>n</a:t>
            </a:r>
            <a:r>
              <a:rPr spc="30" dirty="0">
                <a:solidFill>
                  <a:prstClr val="black"/>
                </a:solidFill>
                <a:latin typeface="Times New Roman"/>
                <a:cs typeface="Times New Roman"/>
              </a:rPr>
              <a:t> </a:t>
            </a:r>
            <a:r>
              <a:rPr spc="-5" dirty="0">
                <a:solidFill>
                  <a:prstClr val="black"/>
                </a:solidFill>
                <a:latin typeface="Arial"/>
                <a:cs typeface="Arial"/>
              </a:rPr>
              <a:t>h</a:t>
            </a:r>
            <a:r>
              <a:rPr spc="-10" dirty="0">
                <a:solidFill>
                  <a:prstClr val="black"/>
                </a:solidFill>
                <a:latin typeface="Arial"/>
                <a:cs typeface="Arial"/>
              </a:rPr>
              <a:t>i</a:t>
            </a:r>
            <a:r>
              <a:rPr dirty="0">
                <a:solidFill>
                  <a:prstClr val="black"/>
                </a:solidFill>
                <a:latin typeface="Arial"/>
                <a:cs typeface="Arial"/>
              </a:rPr>
              <a:t>storic</a:t>
            </a:r>
            <a:r>
              <a:rPr spc="-10" dirty="0">
                <a:solidFill>
                  <a:prstClr val="black"/>
                </a:solidFill>
                <a:latin typeface="Arial"/>
                <a:cs typeface="Arial"/>
              </a:rPr>
              <a:t>a</a:t>
            </a:r>
            <a:r>
              <a:rPr dirty="0">
                <a:solidFill>
                  <a:prstClr val="black"/>
                </a:solidFill>
                <a:latin typeface="Arial"/>
                <a:cs typeface="Arial"/>
              </a:rPr>
              <a:t>l</a:t>
            </a:r>
            <a:r>
              <a:rPr spc="5" dirty="0">
                <a:solidFill>
                  <a:prstClr val="black"/>
                </a:solidFill>
                <a:latin typeface="Times New Roman"/>
                <a:cs typeface="Times New Roman"/>
              </a:rPr>
              <a:t> </a:t>
            </a:r>
            <a:r>
              <a:rPr spc="-5" dirty="0">
                <a:solidFill>
                  <a:prstClr val="black"/>
                </a:solidFill>
                <a:latin typeface="Arial"/>
                <a:cs typeface="Arial"/>
              </a:rPr>
              <a:t>d</a:t>
            </a:r>
            <a:r>
              <a:rPr spc="-10" dirty="0">
                <a:solidFill>
                  <a:prstClr val="black"/>
                </a:solidFill>
                <a:latin typeface="Arial"/>
                <a:cs typeface="Arial"/>
              </a:rPr>
              <a:t>ata.</a:t>
            </a:r>
            <a:endParaRPr>
              <a:solidFill>
                <a:prstClr val="black"/>
              </a:solidFill>
              <a:latin typeface="Arial"/>
              <a:cs typeface="Arial"/>
            </a:endParaRPr>
          </a:p>
          <a:p>
            <a:pPr>
              <a:spcBef>
                <a:spcPts val="22"/>
              </a:spcBef>
              <a:buFont typeface="Arial"/>
              <a:buChar char="●"/>
            </a:pPr>
            <a:endParaRPr sz="1650">
              <a:solidFill>
                <a:prstClr val="black"/>
              </a:solidFill>
              <a:latin typeface="Times New Roman"/>
              <a:cs typeface="Times New Roman"/>
            </a:endParaRPr>
          </a:p>
          <a:p>
            <a:pPr marL="379730" indent="-367030">
              <a:buFont typeface="Arial"/>
              <a:buChar char="●"/>
              <a:tabLst>
                <a:tab pos="380365" algn="l"/>
              </a:tabLst>
            </a:pPr>
            <a:r>
              <a:rPr spc="-5" dirty="0">
                <a:solidFill>
                  <a:prstClr val="black"/>
                </a:solidFill>
                <a:latin typeface="Arial"/>
                <a:cs typeface="Arial"/>
              </a:rPr>
              <a:t>Us</a:t>
            </a:r>
            <a:r>
              <a:rPr spc="-10" dirty="0">
                <a:solidFill>
                  <a:prstClr val="black"/>
                </a:solidFill>
                <a:latin typeface="Arial"/>
                <a:cs typeface="Arial"/>
              </a:rPr>
              <a:t>e</a:t>
            </a:r>
            <a:r>
              <a:rPr dirty="0">
                <a:solidFill>
                  <a:prstClr val="black"/>
                </a:solidFill>
                <a:latin typeface="Arial"/>
                <a:cs typeface="Arial"/>
              </a:rPr>
              <a:t>ful</a:t>
            </a:r>
            <a:r>
              <a:rPr spc="10" dirty="0">
                <a:solidFill>
                  <a:prstClr val="black"/>
                </a:solidFill>
                <a:latin typeface="Times New Roman"/>
                <a:cs typeface="Times New Roman"/>
              </a:rPr>
              <a:t> </a:t>
            </a:r>
            <a:r>
              <a:rPr spc="-10" dirty="0">
                <a:solidFill>
                  <a:prstClr val="black"/>
                </a:solidFill>
                <a:latin typeface="Arial"/>
                <a:cs typeface="Arial"/>
              </a:rPr>
              <a:t>for</a:t>
            </a:r>
            <a:r>
              <a:rPr spc="25" dirty="0">
                <a:solidFill>
                  <a:prstClr val="black"/>
                </a:solidFill>
                <a:latin typeface="Times New Roman"/>
                <a:cs typeface="Times New Roman"/>
              </a:rPr>
              <a:t> </a:t>
            </a:r>
            <a:r>
              <a:rPr spc="-5" dirty="0">
                <a:solidFill>
                  <a:prstClr val="black"/>
                </a:solidFill>
                <a:latin typeface="Arial"/>
                <a:cs typeface="Arial"/>
              </a:rPr>
              <a:t>b</a:t>
            </a:r>
            <a:r>
              <a:rPr spc="-10" dirty="0">
                <a:solidFill>
                  <a:prstClr val="black"/>
                </a:solidFill>
                <a:latin typeface="Arial"/>
                <a:cs typeface="Arial"/>
              </a:rPr>
              <a:t>oth</a:t>
            </a:r>
            <a:r>
              <a:rPr spc="25" dirty="0">
                <a:solidFill>
                  <a:prstClr val="black"/>
                </a:solidFill>
                <a:latin typeface="Times New Roman"/>
                <a:cs typeface="Times New Roman"/>
              </a:rPr>
              <a:t> </a:t>
            </a:r>
            <a:r>
              <a:rPr spc="-5" dirty="0">
                <a:solidFill>
                  <a:prstClr val="black"/>
                </a:solidFill>
                <a:latin typeface="Arial"/>
                <a:cs typeface="Arial"/>
              </a:rPr>
              <a:t>l</a:t>
            </a:r>
            <a:r>
              <a:rPr spc="-10" dirty="0">
                <a:solidFill>
                  <a:prstClr val="black"/>
                </a:solidFill>
                <a:latin typeface="Arial"/>
                <a:cs typeface="Arial"/>
              </a:rPr>
              <a:t>i</a:t>
            </a:r>
            <a:r>
              <a:rPr spc="-5" dirty="0">
                <a:solidFill>
                  <a:prstClr val="black"/>
                </a:solidFill>
                <a:latin typeface="Arial"/>
                <a:cs typeface="Arial"/>
              </a:rPr>
              <a:t>n</a:t>
            </a:r>
            <a:r>
              <a:rPr spc="-10" dirty="0">
                <a:solidFill>
                  <a:prstClr val="black"/>
                </a:solidFill>
                <a:latin typeface="Arial"/>
                <a:cs typeface="Arial"/>
              </a:rPr>
              <a:t>e</a:t>
            </a:r>
            <a:r>
              <a:rPr spc="-5" dirty="0">
                <a:solidFill>
                  <a:prstClr val="black"/>
                </a:solidFill>
                <a:latin typeface="Arial"/>
                <a:cs typeface="Arial"/>
              </a:rPr>
              <a:t>a</a:t>
            </a:r>
            <a:r>
              <a:rPr dirty="0">
                <a:solidFill>
                  <a:prstClr val="black"/>
                </a:solidFill>
                <a:latin typeface="Arial"/>
                <a:cs typeface="Arial"/>
              </a:rPr>
              <a:t>r</a:t>
            </a:r>
            <a:r>
              <a:rPr spc="25"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n</a:t>
            </a:r>
            <a:r>
              <a:rPr dirty="0">
                <a:solidFill>
                  <a:prstClr val="black"/>
                </a:solidFill>
                <a:latin typeface="Arial"/>
                <a:cs typeface="Arial"/>
              </a:rPr>
              <a:t>d</a:t>
            </a:r>
            <a:r>
              <a:rPr spc="35" dirty="0">
                <a:solidFill>
                  <a:prstClr val="black"/>
                </a:solidFill>
                <a:latin typeface="Times New Roman"/>
                <a:cs typeface="Times New Roman"/>
              </a:rPr>
              <a:t> </a:t>
            </a:r>
            <a:r>
              <a:rPr spc="-5" dirty="0">
                <a:solidFill>
                  <a:prstClr val="black"/>
                </a:solidFill>
                <a:latin typeface="Arial"/>
                <a:cs typeface="Arial"/>
              </a:rPr>
              <a:t>n</a:t>
            </a:r>
            <a:r>
              <a:rPr spc="-10" dirty="0">
                <a:solidFill>
                  <a:prstClr val="black"/>
                </a:solidFill>
                <a:latin typeface="Arial"/>
                <a:cs typeface="Arial"/>
              </a:rPr>
              <a:t>o</a:t>
            </a:r>
            <a:r>
              <a:rPr spc="-5" dirty="0">
                <a:solidFill>
                  <a:prstClr val="black"/>
                </a:solidFill>
                <a:latin typeface="Arial"/>
                <a:cs typeface="Arial"/>
              </a:rPr>
              <a:t>n</a:t>
            </a:r>
            <a:r>
              <a:rPr dirty="0">
                <a:solidFill>
                  <a:prstClr val="black"/>
                </a:solidFill>
                <a:latin typeface="Arial"/>
                <a:cs typeface="Arial"/>
              </a:rPr>
              <a:t>-</a:t>
            </a:r>
            <a:r>
              <a:rPr spc="-5" dirty="0">
                <a:solidFill>
                  <a:prstClr val="black"/>
                </a:solidFill>
                <a:latin typeface="Arial"/>
                <a:cs typeface="Arial"/>
              </a:rPr>
              <a:t>l</a:t>
            </a:r>
            <a:r>
              <a:rPr spc="-10" dirty="0">
                <a:solidFill>
                  <a:prstClr val="black"/>
                </a:solidFill>
                <a:latin typeface="Arial"/>
                <a:cs typeface="Arial"/>
              </a:rPr>
              <a:t>i</a:t>
            </a:r>
            <a:r>
              <a:rPr spc="-5" dirty="0">
                <a:solidFill>
                  <a:prstClr val="black"/>
                </a:solidFill>
                <a:latin typeface="Arial"/>
                <a:cs typeface="Arial"/>
              </a:rPr>
              <a:t>n</a:t>
            </a:r>
            <a:r>
              <a:rPr spc="-10" dirty="0">
                <a:solidFill>
                  <a:prstClr val="black"/>
                </a:solidFill>
                <a:latin typeface="Arial"/>
                <a:cs typeface="Arial"/>
              </a:rPr>
              <a:t>e</a:t>
            </a:r>
            <a:r>
              <a:rPr spc="-5" dirty="0">
                <a:solidFill>
                  <a:prstClr val="black"/>
                </a:solidFill>
                <a:latin typeface="Arial"/>
                <a:cs typeface="Arial"/>
              </a:rPr>
              <a:t>a</a:t>
            </a:r>
            <a:r>
              <a:rPr dirty="0">
                <a:solidFill>
                  <a:prstClr val="black"/>
                </a:solidFill>
                <a:latin typeface="Arial"/>
                <a:cs typeface="Arial"/>
              </a:rPr>
              <a:t>r</a:t>
            </a:r>
            <a:r>
              <a:rPr spc="15" dirty="0">
                <a:solidFill>
                  <a:prstClr val="black"/>
                </a:solidFill>
                <a:latin typeface="Times New Roman"/>
                <a:cs typeface="Times New Roman"/>
              </a:rPr>
              <a:t> </a:t>
            </a:r>
            <a:r>
              <a:rPr spc="-5" dirty="0">
                <a:solidFill>
                  <a:prstClr val="black"/>
                </a:solidFill>
                <a:latin typeface="Arial"/>
                <a:cs typeface="Arial"/>
              </a:rPr>
              <a:t>a</a:t>
            </a:r>
            <a:r>
              <a:rPr spc="-10" dirty="0">
                <a:solidFill>
                  <a:prstClr val="black"/>
                </a:solidFill>
                <a:latin typeface="Arial"/>
                <a:cs typeface="Arial"/>
              </a:rPr>
              <a:t>l</a:t>
            </a:r>
            <a:r>
              <a:rPr spc="-5" dirty="0">
                <a:solidFill>
                  <a:prstClr val="black"/>
                </a:solidFill>
                <a:latin typeface="Arial"/>
                <a:cs typeface="Arial"/>
              </a:rPr>
              <a:t>g</a:t>
            </a:r>
            <a:r>
              <a:rPr spc="-10" dirty="0">
                <a:solidFill>
                  <a:prstClr val="black"/>
                </a:solidFill>
                <a:latin typeface="Arial"/>
                <a:cs typeface="Arial"/>
              </a:rPr>
              <a:t>o</a:t>
            </a:r>
            <a:r>
              <a:rPr dirty="0">
                <a:solidFill>
                  <a:prstClr val="black"/>
                </a:solidFill>
                <a:latin typeface="Arial"/>
                <a:cs typeface="Arial"/>
              </a:rPr>
              <a:t>rithms</a:t>
            </a:r>
            <a:endParaRPr>
              <a:solidFill>
                <a:prstClr val="black"/>
              </a:solidFill>
              <a:latin typeface="Arial"/>
              <a:cs typeface="Arial"/>
            </a:endParaRPr>
          </a:p>
          <a:p>
            <a:pPr marL="379730" indent="-367030">
              <a:spcBef>
                <a:spcPts val="1610"/>
              </a:spcBef>
              <a:buFont typeface="Arial"/>
              <a:buChar char="●"/>
              <a:tabLst>
                <a:tab pos="380365" algn="l"/>
              </a:tabLst>
            </a:pPr>
            <a:r>
              <a:rPr dirty="0">
                <a:solidFill>
                  <a:prstClr val="black"/>
                </a:solidFill>
                <a:latin typeface="Arial"/>
                <a:cs typeface="Arial"/>
              </a:rPr>
              <a:t>May</a:t>
            </a:r>
            <a:r>
              <a:rPr spc="35" dirty="0">
                <a:solidFill>
                  <a:prstClr val="black"/>
                </a:solidFill>
                <a:latin typeface="Times New Roman"/>
                <a:cs typeface="Times New Roman"/>
              </a:rPr>
              <a:t> </a:t>
            </a:r>
            <a:r>
              <a:rPr spc="-5" dirty="0">
                <a:solidFill>
                  <a:prstClr val="black"/>
                </a:solidFill>
                <a:latin typeface="Arial"/>
                <a:cs typeface="Arial"/>
              </a:rPr>
              <a:t>g</a:t>
            </a:r>
            <a:r>
              <a:rPr spc="-10" dirty="0">
                <a:solidFill>
                  <a:prstClr val="black"/>
                </a:solidFill>
                <a:latin typeface="Arial"/>
                <a:cs typeface="Arial"/>
              </a:rPr>
              <a:t>i</a:t>
            </a:r>
            <a:r>
              <a:rPr dirty="0">
                <a:solidFill>
                  <a:prstClr val="black"/>
                </a:solidFill>
                <a:latin typeface="Arial"/>
                <a:cs typeface="Arial"/>
              </a:rPr>
              <a:t>ve</a:t>
            </a:r>
            <a:r>
              <a:rPr spc="35" dirty="0">
                <a:solidFill>
                  <a:prstClr val="black"/>
                </a:solidFill>
                <a:latin typeface="Times New Roman"/>
                <a:cs typeface="Times New Roman"/>
              </a:rPr>
              <a:t> </a:t>
            </a:r>
            <a:r>
              <a:rPr dirty="0">
                <a:solidFill>
                  <a:prstClr val="black"/>
                </a:solidFill>
                <a:latin typeface="Arial"/>
                <a:cs typeface="Arial"/>
              </a:rPr>
              <a:t>co</a:t>
            </a:r>
            <a:r>
              <a:rPr spc="-10" dirty="0">
                <a:solidFill>
                  <a:prstClr val="black"/>
                </a:solidFill>
                <a:latin typeface="Arial"/>
                <a:cs typeface="Arial"/>
              </a:rPr>
              <a:t>l</a:t>
            </a:r>
            <a:r>
              <a:rPr spc="-5" dirty="0">
                <a:solidFill>
                  <a:prstClr val="black"/>
                </a:solidFill>
                <a:latin typeface="Arial"/>
                <a:cs typeface="Arial"/>
              </a:rPr>
              <a:t>l</a:t>
            </a:r>
            <a:r>
              <a:rPr spc="-10" dirty="0">
                <a:solidFill>
                  <a:prstClr val="black"/>
                </a:solidFill>
                <a:latin typeface="Arial"/>
                <a:cs typeface="Arial"/>
              </a:rPr>
              <a:t>i</a:t>
            </a:r>
            <a:r>
              <a:rPr dirty="0">
                <a:solidFill>
                  <a:prstClr val="black"/>
                </a:solidFill>
                <a:latin typeface="Arial"/>
                <a:cs typeface="Arial"/>
              </a:rPr>
              <a:t>si</a:t>
            </a:r>
            <a:r>
              <a:rPr spc="-10" dirty="0">
                <a:solidFill>
                  <a:prstClr val="black"/>
                </a:solidFill>
                <a:latin typeface="Arial"/>
                <a:cs typeface="Arial"/>
              </a:rPr>
              <a:t>o</a:t>
            </a:r>
            <a:r>
              <a:rPr spc="-5" dirty="0">
                <a:solidFill>
                  <a:prstClr val="black"/>
                </a:solidFill>
                <a:latin typeface="Arial"/>
                <a:cs typeface="Arial"/>
              </a:rPr>
              <a:t>n</a:t>
            </a:r>
            <a:r>
              <a:rPr dirty="0">
                <a:solidFill>
                  <a:prstClr val="black"/>
                </a:solidFill>
                <a:latin typeface="Arial"/>
                <a:cs typeface="Arial"/>
              </a:rPr>
              <a:t>s</a:t>
            </a:r>
            <a:r>
              <a:rPr spc="70" dirty="0">
                <a:solidFill>
                  <a:prstClr val="black"/>
                </a:solidFill>
                <a:latin typeface="Times New Roman"/>
                <a:cs typeface="Times New Roman"/>
              </a:rPr>
              <a:t> </a:t>
            </a:r>
            <a:r>
              <a:rPr dirty="0">
                <a:solidFill>
                  <a:prstClr val="black"/>
                </a:solidFill>
                <a:latin typeface="Arial"/>
                <a:cs typeface="Arial"/>
              </a:rPr>
              <a:t>(same</a:t>
            </a:r>
            <a:r>
              <a:rPr spc="50" dirty="0">
                <a:solidFill>
                  <a:prstClr val="black"/>
                </a:solidFill>
                <a:latin typeface="Times New Roman"/>
                <a:cs typeface="Times New Roman"/>
              </a:rPr>
              <a:t> </a:t>
            </a:r>
            <a:r>
              <a:rPr spc="-5" dirty="0">
                <a:solidFill>
                  <a:prstClr val="black"/>
                </a:solidFill>
                <a:latin typeface="Arial"/>
                <a:cs typeface="Arial"/>
              </a:rPr>
              <a:t>e</a:t>
            </a:r>
            <a:r>
              <a:rPr spc="-10" dirty="0">
                <a:solidFill>
                  <a:prstClr val="black"/>
                </a:solidFill>
                <a:latin typeface="Arial"/>
                <a:cs typeface="Arial"/>
              </a:rPr>
              <a:t>n</a:t>
            </a:r>
            <a:r>
              <a:rPr dirty="0">
                <a:solidFill>
                  <a:prstClr val="black"/>
                </a:solidFill>
                <a:latin typeface="Arial"/>
                <a:cs typeface="Arial"/>
              </a:rPr>
              <a:t>co</a:t>
            </a:r>
            <a:r>
              <a:rPr spc="-10" dirty="0">
                <a:solidFill>
                  <a:prstClr val="black"/>
                </a:solidFill>
                <a:latin typeface="Arial"/>
                <a:cs typeface="Arial"/>
              </a:rPr>
              <a:t>d</a:t>
            </a:r>
            <a:r>
              <a:rPr spc="-5" dirty="0">
                <a:solidFill>
                  <a:prstClr val="black"/>
                </a:solidFill>
                <a:latin typeface="Arial"/>
                <a:cs typeface="Arial"/>
              </a:rPr>
              <a:t>i</a:t>
            </a:r>
            <a:r>
              <a:rPr spc="-10" dirty="0">
                <a:solidFill>
                  <a:prstClr val="black"/>
                </a:solidFill>
                <a:latin typeface="Arial"/>
                <a:cs typeface="Arial"/>
              </a:rPr>
              <a:t>n</a:t>
            </a:r>
            <a:r>
              <a:rPr dirty="0">
                <a:solidFill>
                  <a:prstClr val="black"/>
                </a:solidFill>
                <a:latin typeface="Arial"/>
                <a:cs typeface="Arial"/>
              </a:rPr>
              <a:t>g</a:t>
            </a:r>
            <a:r>
              <a:rPr spc="25" dirty="0">
                <a:solidFill>
                  <a:prstClr val="black"/>
                </a:solidFill>
                <a:latin typeface="Times New Roman"/>
                <a:cs typeface="Times New Roman"/>
              </a:rPr>
              <a:t> </a:t>
            </a:r>
            <a:r>
              <a:rPr spc="-10" dirty="0">
                <a:solidFill>
                  <a:prstClr val="black"/>
                </a:solidFill>
                <a:latin typeface="Arial"/>
                <a:cs typeface="Arial"/>
              </a:rPr>
              <a:t>for</a:t>
            </a:r>
            <a:r>
              <a:rPr spc="25" dirty="0">
                <a:solidFill>
                  <a:prstClr val="black"/>
                </a:solidFill>
                <a:latin typeface="Times New Roman"/>
                <a:cs typeface="Times New Roman"/>
              </a:rPr>
              <a:t> </a:t>
            </a:r>
            <a:r>
              <a:rPr spc="-5" dirty="0">
                <a:solidFill>
                  <a:prstClr val="black"/>
                </a:solidFill>
                <a:latin typeface="Arial"/>
                <a:cs typeface="Arial"/>
              </a:rPr>
              <a:t>d</a:t>
            </a:r>
            <a:r>
              <a:rPr spc="-10" dirty="0">
                <a:solidFill>
                  <a:prstClr val="black"/>
                </a:solidFill>
                <a:latin typeface="Arial"/>
                <a:cs typeface="Arial"/>
              </a:rPr>
              <a:t>i</a:t>
            </a:r>
            <a:r>
              <a:rPr spc="-40" dirty="0">
                <a:solidFill>
                  <a:prstClr val="black"/>
                </a:solidFill>
                <a:latin typeface="Arial"/>
                <a:cs typeface="Arial"/>
              </a:rPr>
              <a:t>f</a:t>
            </a:r>
            <a:r>
              <a:rPr dirty="0">
                <a:solidFill>
                  <a:prstClr val="black"/>
                </a:solidFill>
                <a:latin typeface="Arial"/>
                <a:cs typeface="Arial"/>
              </a:rPr>
              <a:t>fer</a:t>
            </a:r>
            <a:r>
              <a:rPr spc="-10" dirty="0">
                <a:solidFill>
                  <a:prstClr val="black"/>
                </a:solidFill>
                <a:latin typeface="Arial"/>
                <a:cs typeface="Arial"/>
              </a:rPr>
              <a:t>e</a:t>
            </a:r>
            <a:r>
              <a:rPr spc="-15" dirty="0">
                <a:solidFill>
                  <a:prstClr val="black"/>
                </a:solidFill>
                <a:latin typeface="Arial"/>
                <a:cs typeface="Arial"/>
              </a:rPr>
              <a:t>n</a:t>
            </a:r>
            <a:r>
              <a:rPr spc="-5" dirty="0">
                <a:solidFill>
                  <a:prstClr val="black"/>
                </a:solidFill>
                <a:latin typeface="Arial"/>
                <a:cs typeface="Arial"/>
              </a:rPr>
              <a:t>t</a:t>
            </a:r>
            <a:r>
              <a:rPr spc="-20" dirty="0">
                <a:solidFill>
                  <a:prstClr val="black"/>
                </a:solidFill>
                <a:latin typeface="Times New Roman"/>
                <a:cs typeface="Times New Roman"/>
              </a:rPr>
              <a:t> </a:t>
            </a:r>
            <a:r>
              <a:rPr dirty="0">
                <a:solidFill>
                  <a:prstClr val="black"/>
                </a:solidFill>
                <a:latin typeface="Arial"/>
                <a:cs typeface="Arial"/>
              </a:rPr>
              <a:t>cat</a:t>
            </a:r>
            <a:r>
              <a:rPr spc="-10" dirty="0">
                <a:solidFill>
                  <a:prstClr val="black"/>
                </a:solidFill>
                <a:latin typeface="Arial"/>
                <a:cs typeface="Arial"/>
              </a:rPr>
              <a:t>e</a:t>
            </a:r>
            <a:r>
              <a:rPr spc="-5" dirty="0">
                <a:solidFill>
                  <a:prstClr val="black"/>
                </a:solidFill>
                <a:latin typeface="Arial"/>
                <a:cs typeface="Arial"/>
              </a:rPr>
              <a:t>g</a:t>
            </a:r>
            <a:r>
              <a:rPr spc="-10" dirty="0">
                <a:solidFill>
                  <a:prstClr val="black"/>
                </a:solidFill>
                <a:latin typeface="Arial"/>
                <a:cs typeface="Arial"/>
              </a:rPr>
              <a:t>o</a:t>
            </a:r>
            <a:r>
              <a:rPr dirty="0">
                <a:solidFill>
                  <a:prstClr val="black"/>
                </a:solidFill>
                <a:latin typeface="Arial"/>
                <a:cs typeface="Arial"/>
              </a:rPr>
              <a:t>ri</a:t>
            </a:r>
            <a:r>
              <a:rPr spc="-10" dirty="0">
                <a:solidFill>
                  <a:prstClr val="black"/>
                </a:solidFill>
                <a:latin typeface="Arial"/>
                <a:cs typeface="Arial"/>
              </a:rPr>
              <a:t>e</a:t>
            </a:r>
            <a:r>
              <a:rPr dirty="0">
                <a:solidFill>
                  <a:prstClr val="black"/>
                </a:solidFill>
                <a:latin typeface="Arial"/>
                <a:cs typeface="Arial"/>
              </a:rPr>
              <a:t>s)</a:t>
            </a:r>
            <a:endParaRPr>
              <a:solidFill>
                <a:prstClr val="black"/>
              </a:solidFill>
              <a:latin typeface="Arial"/>
              <a:cs typeface="Arial"/>
            </a:endParaRPr>
          </a:p>
          <a:p>
            <a:pPr marL="379730" indent="-367030">
              <a:spcBef>
                <a:spcPts val="1595"/>
              </a:spcBef>
              <a:buFont typeface="Arial"/>
              <a:buChar char="●"/>
              <a:tabLst>
                <a:tab pos="380365" algn="l"/>
              </a:tabLst>
            </a:pPr>
            <a:r>
              <a:rPr dirty="0">
                <a:solidFill>
                  <a:prstClr val="black"/>
                </a:solidFill>
                <a:latin typeface="Arial"/>
                <a:cs typeface="Arial"/>
              </a:rPr>
              <a:t>Be</a:t>
            </a:r>
            <a:r>
              <a:rPr spc="20" dirty="0">
                <a:solidFill>
                  <a:prstClr val="black"/>
                </a:solidFill>
                <a:latin typeface="Times New Roman"/>
                <a:cs typeface="Times New Roman"/>
              </a:rPr>
              <a:t> </a:t>
            </a:r>
            <a:r>
              <a:rPr dirty="0">
                <a:solidFill>
                  <a:prstClr val="black"/>
                </a:solidFill>
                <a:latin typeface="Arial"/>
                <a:cs typeface="Arial"/>
              </a:rPr>
              <a:t>car</a:t>
            </a:r>
            <a:r>
              <a:rPr spc="-10" dirty="0">
                <a:solidFill>
                  <a:prstClr val="black"/>
                </a:solidFill>
                <a:latin typeface="Arial"/>
                <a:cs typeface="Arial"/>
              </a:rPr>
              <a:t>e</a:t>
            </a:r>
            <a:r>
              <a:rPr dirty="0">
                <a:solidFill>
                  <a:prstClr val="black"/>
                </a:solidFill>
                <a:latin typeface="Arial"/>
                <a:cs typeface="Arial"/>
              </a:rPr>
              <a:t>ful</a:t>
            </a:r>
            <a:r>
              <a:rPr spc="45" dirty="0">
                <a:solidFill>
                  <a:prstClr val="black"/>
                </a:solidFill>
                <a:latin typeface="Times New Roman"/>
                <a:cs typeface="Times New Roman"/>
              </a:rPr>
              <a:t> </a:t>
            </a:r>
            <a:r>
              <a:rPr spc="-5" dirty="0">
                <a:solidFill>
                  <a:prstClr val="black"/>
                </a:solidFill>
                <a:latin typeface="Arial"/>
                <a:cs typeface="Arial"/>
              </a:rPr>
              <a:t>abou</a:t>
            </a:r>
            <a:r>
              <a:rPr dirty="0">
                <a:solidFill>
                  <a:prstClr val="black"/>
                </a:solidFill>
                <a:latin typeface="Arial"/>
                <a:cs typeface="Arial"/>
              </a:rPr>
              <a:t>t</a:t>
            </a:r>
            <a:r>
              <a:rPr spc="25" dirty="0">
                <a:solidFill>
                  <a:prstClr val="black"/>
                </a:solidFill>
                <a:latin typeface="Times New Roman"/>
                <a:cs typeface="Times New Roman"/>
              </a:rPr>
              <a:t> </a:t>
            </a:r>
            <a:r>
              <a:rPr spc="-5" dirty="0">
                <a:solidFill>
                  <a:prstClr val="black"/>
                </a:solidFill>
                <a:latin typeface="Arial"/>
                <a:cs typeface="Arial"/>
              </a:rPr>
              <a:t>l</a:t>
            </a:r>
            <a:r>
              <a:rPr spc="-10" dirty="0">
                <a:solidFill>
                  <a:prstClr val="black"/>
                </a:solidFill>
                <a:latin typeface="Arial"/>
                <a:cs typeface="Arial"/>
              </a:rPr>
              <a:t>e</a:t>
            </a:r>
            <a:r>
              <a:rPr spc="-5" dirty="0">
                <a:solidFill>
                  <a:prstClr val="black"/>
                </a:solidFill>
                <a:latin typeface="Arial"/>
                <a:cs typeface="Arial"/>
              </a:rPr>
              <a:t>ak</a:t>
            </a:r>
            <a:r>
              <a:rPr spc="-10" dirty="0">
                <a:solidFill>
                  <a:prstClr val="black"/>
                </a:solidFill>
                <a:latin typeface="Arial"/>
                <a:cs typeface="Arial"/>
              </a:rPr>
              <a:t>a</a:t>
            </a:r>
            <a:r>
              <a:rPr spc="-5" dirty="0">
                <a:solidFill>
                  <a:prstClr val="black"/>
                </a:solidFill>
                <a:latin typeface="Arial"/>
                <a:cs typeface="Arial"/>
              </a:rPr>
              <a:t>ge</a:t>
            </a:r>
            <a:endParaRPr>
              <a:solidFill>
                <a:prstClr val="black"/>
              </a:solidFill>
              <a:latin typeface="Arial"/>
              <a:cs typeface="Arial"/>
            </a:endParaRPr>
          </a:p>
          <a:p>
            <a:pPr marL="379730" indent="-367030">
              <a:spcBef>
                <a:spcPts val="1595"/>
              </a:spcBef>
              <a:buFont typeface="Arial"/>
              <a:buChar char="●"/>
              <a:tabLst>
                <a:tab pos="380365" algn="l"/>
              </a:tabLst>
            </a:pPr>
            <a:r>
              <a:rPr dirty="0">
                <a:solidFill>
                  <a:prstClr val="black"/>
                </a:solidFill>
                <a:latin typeface="Arial"/>
                <a:cs typeface="Arial"/>
              </a:rPr>
              <a:t>Strate</a:t>
            </a:r>
            <a:r>
              <a:rPr spc="-10" dirty="0">
                <a:solidFill>
                  <a:prstClr val="black"/>
                </a:solidFill>
                <a:latin typeface="Arial"/>
                <a:cs typeface="Arial"/>
              </a:rPr>
              <a:t>g</a:t>
            </a:r>
            <a:r>
              <a:rPr spc="-5" dirty="0">
                <a:solidFill>
                  <a:prstClr val="black"/>
                </a:solidFill>
                <a:latin typeface="Arial"/>
                <a:cs typeface="Arial"/>
              </a:rPr>
              <a:t>i</a:t>
            </a:r>
            <a:r>
              <a:rPr spc="-10" dirty="0">
                <a:solidFill>
                  <a:prstClr val="black"/>
                </a:solidFill>
                <a:latin typeface="Arial"/>
                <a:cs typeface="Arial"/>
              </a:rPr>
              <a:t>e</a:t>
            </a:r>
            <a:r>
              <a:rPr dirty="0">
                <a:solidFill>
                  <a:prstClr val="black"/>
                </a:solidFill>
                <a:latin typeface="Arial"/>
                <a:cs typeface="Arial"/>
              </a:rPr>
              <a:t>s</a:t>
            </a:r>
            <a:endParaRPr>
              <a:solidFill>
                <a:prstClr val="black"/>
              </a:solidFill>
              <a:latin typeface="Arial"/>
              <a:cs typeface="Arial"/>
            </a:endParaRPr>
          </a:p>
          <a:p>
            <a:pPr marL="836930" lvl="1" indent="-367030">
              <a:spcBef>
                <a:spcPts val="1605"/>
              </a:spcBef>
              <a:buFont typeface="Arial"/>
              <a:buChar char="○"/>
              <a:tabLst>
                <a:tab pos="837565" algn="l"/>
              </a:tabLst>
            </a:pPr>
            <a:r>
              <a:rPr spc="-5" dirty="0">
                <a:solidFill>
                  <a:prstClr val="black"/>
                </a:solidFill>
                <a:latin typeface="Arial"/>
                <a:cs typeface="Arial"/>
              </a:rPr>
              <a:t>C</a:t>
            </a:r>
            <a:r>
              <a:rPr spc="-10" dirty="0">
                <a:solidFill>
                  <a:prstClr val="black"/>
                </a:solidFill>
                <a:latin typeface="Arial"/>
                <a:cs typeface="Arial"/>
              </a:rPr>
              <a:t>o</a:t>
            </a:r>
            <a:r>
              <a:rPr spc="-5" dirty="0">
                <a:solidFill>
                  <a:prstClr val="black"/>
                </a:solidFill>
                <a:latin typeface="Arial"/>
                <a:cs typeface="Arial"/>
              </a:rPr>
              <a:t>u</a:t>
            </a:r>
            <a:r>
              <a:rPr spc="-10" dirty="0">
                <a:solidFill>
                  <a:prstClr val="black"/>
                </a:solidFill>
                <a:latin typeface="Arial"/>
                <a:cs typeface="Arial"/>
              </a:rPr>
              <a:t>n</a:t>
            </a:r>
            <a:r>
              <a:rPr spc="-5" dirty="0">
                <a:solidFill>
                  <a:prstClr val="black"/>
                </a:solidFill>
                <a:latin typeface="Arial"/>
                <a:cs typeface="Arial"/>
              </a:rPr>
              <a:t>t</a:t>
            </a:r>
            <a:endParaRPr>
              <a:solidFill>
                <a:prstClr val="black"/>
              </a:solidFill>
              <a:latin typeface="Arial"/>
              <a:cs typeface="Arial"/>
            </a:endParaRPr>
          </a:p>
          <a:p>
            <a:pPr marL="836930" lvl="1" indent="-367030">
              <a:spcBef>
                <a:spcPts val="1595"/>
              </a:spcBef>
              <a:buFont typeface="Arial"/>
              <a:buChar char="○"/>
              <a:tabLst>
                <a:tab pos="837565" algn="l"/>
              </a:tabLst>
            </a:pPr>
            <a:r>
              <a:rPr spc="-55" dirty="0">
                <a:solidFill>
                  <a:prstClr val="black"/>
                </a:solidFill>
                <a:latin typeface="Arial"/>
                <a:cs typeface="Arial"/>
              </a:rPr>
              <a:t>A</a:t>
            </a:r>
            <a:r>
              <a:rPr dirty="0">
                <a:solidFill>
                  <a:prstClr val="black"/>
                </a:solidFill>
                <a:latin typeface="Arial"/>
                <a:cs typeface="Arial"/>
              </a:rPr>
              <a:t>ver</a:t>
            </a:r>
            <a:r>
              <a:rPr spc="-10" dirty="0">
                <a:solidFill>
                  <a:prstClr val="black"/>
                </a:solidFill>
                <a:latin typeface="Arial"/>
                <a:cs typeface="Arial"/>
              </a:rPr>
              <a:t>a</a:t>
            </a:r>
            <a:r>
              <a:rPr spc="-5" dirty="0">
                <a:solidFill>
                  <a:prstClr val="black"/>
                </a:solidFill>
                <a:latin typeface="Arial"/>
                <a:cs typeface="Arial"/>
              </a:rPr>
              <a:t>g</a:t>
            </a:r>
            <a:r>
              <a:rPr dirty="0">
                <a:solidFill>
                  <a:prstClr val="black"/>
                </a:solidFill>
                <a:latin typeface="Arial"/>
                <a:cs typeface="Arial"/>
              </a:rPr>
              <a:t>e</a:t>
            </a:r>
            <a:r>
              <a:rPr spc="-5" dirty="0">
                <a:solidFill>
                  <a:prstClr val="black"/>
                </a:solidFill>
                <a:latin typeface="Times New Roman"/>
                <a:cs typeface="Times New Roman"/>
              </a:rPr>
              <a:t> </a:t>
            </a:r>
            <a:r>
              <a:rPr spc="-5" dirty="0">
                <a:solidFill>
                  <a:prstClr val="black"/>
                </a:solidFill>
                <a:latin typeface="Arial"/>
                <a:cs typeface="Arial"/>
              </a:rPr>
              <a:t>C</a:t>
            </a:r>
            <a:r>
              <a:rPr spc="10" dirty="0">
                <a:solidFill>
                  <a:prstClr val="black"/>
                </a:solidFill>
                <a:latin typeface="Arial"/>
                <a:cs typeface="Arial"/>
              </a:rPr>
              <a:t>T</a:t>
            </a:r>
            <a:r>
              <a:rPr dirty="0">
                <a:solidFill>
                  <a:prstClr val="black"/>
                </a:solidFill>
                <a:latin typeface="Arial"/>
                <a:cs typeface="Arial"/>
              </a:rPr>
              <a:t>R</a:t>
            </a:r>
            <a:endParaRPr>
              <a:solidFill>
                <a:prstClr val="black"/>
              </a:solidFill>
              <a:latin typeface="Arial"/>
              <a:cs typeface="Arial"/>
            </a:endParaRPr>
          </a:p>
        </p:txBody>
      </p:sp>
      <p:sp>
        <p:nvSpPr>
          <p:cNvPr id="5" name="object 5"/>
          <p:cNvSpPr/>
          <p:nvPr/>
        </p:nvSpPr>
        <p:spPr>
          <a:xfrm>
            <a:off x="1842669" y="1031938"/>
            <a:ext cx="489825" cy="485723"/>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221148"/>
          </a:xfrm>
          <a:prstGeom prst="rect">
            <a:avLst/>
          </a:prstGeom>
        </p:spPr>
        <p:txBody>
          <a:bodyPr vert="horz" wrap="square" lIns="0" tIns="843578" rIns="0" bIns="0" rtlCol="0">
            <a:spAutoFit/>
          </a:bodyPr>
          <a:lstStyle/>
          <a:p>
            <a:pPr marL="374015"/>
            <a:r>
              <a:rPr sz="2400" b="0" spc="-30" dirty="0">
                <a:solidFill>
                  <a:srgbClr val="1F2528"/>
                </a:solidFill>
                <a:latin typeface="Trebuchet MS"/>
                <a:cs typeface="Trebuchet MS"/>
              </a:rPr>
              <a:t>B</a:t>
            </a:r>
            <a:r>
              <a:rPr sz="2400" b="0" spc="-25" dirty="0">
                <a:solidFill>
                  <a:srgbClr val="1F2528"/>
                </a:solidFill>
                <a:latin typeface="Trebuchet MS"/>
                <a:cs typeface="Trebuchet MS"/>
              </a:rPr>
              <a:t>i</a:t>
            </a:r>
            <a:r>
              <a:rPr sz="2400" b="0" spc="-30" dirty="0">
                <a:solidFill>
                  <a:srgbClr val="1F2528"/>
                </a:solidFill>
                <a:latin typeface="Trebuchet MS"/>
                <a:cs typeface="Trebuchet MS"/>
              </a:rPr>
              <a:t>n-</a:t>
            </a:r>
            <a:r>
              <a:rPr sz="2400" b="0" spc="-25" dirty="0">
                <a:solidFill>
                  <a:srgbClr val="1F2528"/>
                </a:solidFill>
                <a:latin typeface="Trebuchet MS"/>
                <a:cs typeface="Trebuchet MS"/>
              </a:rPr>
              <a:t>c</a:t>
            </a:r>
            <a:r>
              <a:rPr sz="2400" b="0" spc="-35" dirty="0">
                <a:solidFill>
                  <a:srgbClr val="1F2528"/>
                </a:solidFill>
                <a:latin typeface="Trebuchet MS"/>
                <a:cs typeface="Trebuchet MS"/>
              </a:rPr>
              <a:t>o</a:t>
            </a:r>
            <a:r>
              <a:rPr sz="2400" b="0" spc="-30" dirty="0">
                <a:solidFill>
                  <a:srgbClr val="1F2528"/>
                </a:solidFill>
                <a:latin typeface="Trebuchet MS"/>
                <a:cs typeface="Trebuchet MS"/>
              </a:rPr>
              <a:t>unt</a:t>
            </a:r>
            <a:r>
              <a:rPr sz="2400" b="0" spc="-25" dirty="0">
                <a:solidFill>
                  <a:srgbClr val="1F2528"/>
                </a:solidFill>
                <a:latin typeface="Trebuchet MS"/>
                <a:cs typeface="Trebuchet MS"/>
              </a:rPr>
              <a:t>i</a:t>
            </a:r>
            <a:r>
              <a:rPr sz="2400" b="0" spc="-30" dirty="0">
                <a:solidFill>
                  <a:srgbClr val="1F2528"/>
                </a:solidFill>
                <a:latin typeface="Trebuchet MS"/>
                <a:cs typeface="Trebuchet MS"/>
              </a:rPr>
              <a:t>n</a:t>
            </a:r>
            <a:r>
              <a:rPr sz="2400" b="0" dirty="0">
                <a:solidFill>
                  <a:srgbClr val="1F2528"/>
                </a:solidFill>
                <a:latin typeface="Trebuchet MS"/>
                <a:cs typeface="Trebuchet MS"/>
              </a:rPr>
              <a:t>g</a:t>
            </a:r>
            <a:endParaRPr sz="2400">
              <a:latin typeface="Trebuchet MS"/>
              <a:cs typeface="Trebuchet MS"/>
            </a:endParaRPr>
          </a:p>
        </p:txBody>
      </p:sp>
      <p:sp>
        <p:nvSpPr>
          <p:cNvPr id="4" name="object 4"/>
          <p:cNvSpPr/>
          <p:nvPr/>
        </p:nvSpPr>
        <p:spPr>
          <a:xfrm>
            <a:off x="1748600" y="2252600"/>
            <a:ext cx="1381125" cy="1619250"/>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4265676" y="2266951"/>
            <a:ext cx="1885950" cy="1590675"/>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6493003" y="2262125"/>
            <a:ext cx="1533525" cy="1600200"/>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8367765" y="2243076"/>
            <a:ext cx="1619250" cy="1609725"/>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3430011" y="2899928"/>
            <a:ext cx="535940" cy="325120"/>
          </a:xfrm>
          <a:custGeom>
            <a:avLst/>
            <a:gdLst/>
            <a:ahLst/>
            <a:cxnLst/>
            <a:rect l="l" t="t" r="r" b="b"/>
            <a:pathLst>
              <a:path w="535939" h="325119">
                <a:moveTo>
                  <a:pt x="373130" y="0"/>
                </a:moveTo>
                <a:lnTo>
                  <a:pt x="373130" y="81137"/>
                </a:lnTo>
                <a:lnTo>
                  <a:pt x="0" y="81137"/>
                </a:lnTo>
                <a:lnTo>
                  <a:pt x="0" y="243443"/>
                </a:lnTo>
                <a:lnTo>
                  <a:pt x="373130" y="243443"/>
                </a:lnTo>
                <a:lnTo>
                  <a:pt x="373130" y="324611"/>
                </a:lnTo>
                <a:lnTo>
                  <a:pt x="535436" y="162305"/>
                </a:lnTo>
                <a:lnTo>
                  <a:pt x="373130" y="0"/>
                </a:lnTo>
                <a:close/>
              </a:path>
            </a:pathLst>
          </a:custGeom>
          <a:solidFill>
            <a:srgbClr val="CFE1F2"/>
          </a:solidFill>
        </p:spPr>
        <p:txBody>
          <a:bodyPr wrap="square" lIns="0" tIns="0" rIns="0" bIns="0" rtlCol="0"/>
          <a:lstStyle/>
          <a:p>
            <a:endParaRPr>
              <a:solidFill>
                <a:prstClr val="black"/>
              </a:solidFill>
              <a:latin typeface="Calibri"/>
            </a:endParaRPr>
          </a:p>
        </p:txBody>
      </p:sp>
      <p:sp>
        <p:nvSpPr>
          <p:cNvPr id="9" name="object 9"/>
          <p:cNvSpPr/>
          <p:nvPr/>
        </p:nvSpPr>
        <p:spPr>
          <a:xfrm>
            <a:off x="3430011" y="2899928"/>
            <a:ext cx="535940" cy="325120"/>
          </a:xfrm>
          <a:custGeom>
            <a:avLst/>
            <a:gdLst/>
            <a:ahLst/>
            <a:cxnLst/>
            <a:rect l="l" t="t" r="r" b="b"/>
            <a:pathLst>
              <a:path w="535939" h="325119">
                <a:moveTo>
                  <a:pt x="0" y="81137"/>
                </a:moveTo>
                <a:lnTo>
                  <a:pt x="373130" y="81137"/>
                </a:lnTo>
                <a:lnTo>
                  <a:pt x="373130" y="0"/>
                </a:lnTo>
                <a:lnTo>
                  <a:pt x="535436" y="162305"/>
                </a:lnTo>
                <a:lnTo>
                  <a:pt x="373130" y="324611"/>
                </a:lnTo>
                <a:lnTo>
                  <a:pt x="373130" y="243443"/>
                </a:lnTo>
                <a:lnTo>
                  <a:pt x="0" y="243443"/>
                </a:lnTo>
                <a:lnTo>
                  <a:pt x="0" y="81137"/>
                </a:lnTo>
                <a:close/>
              </a:path>
            </a:pathLst>
          </a:custGeom>
          <a:ln w="9523">
            <a:solidFill>
              <a:srgbClr val="1C4486"/>
            </a:solidFill>
          </a:ln>
        </p:spPr>
        <p:txBody>
          <a:bodyPr wrap="square" lIns="0" tIns="0" rIns="0" bIns="0" rtlCol="0"/>
          <a:lstStyle/>
          <a:p>
            <a:endParaRPr>
              <a:solidFill>
                <a:prstClr val="black"/>
              </a:solidFill>
              <a:latin typeface="Calibri"/>
            </a:endParaRPr>
          </a:p>
        </p:txBody>
      </p:sp>
      <p:sp>
        <p:nvSpPr>
          <p:cNvPr id="10" name="object 10"/>
          <p:cNvSpPr txBox="1"/>
          <p:nvPr/>
        </p:nvSpPr>
        <p:spPr>
          <a:xfrm>
            <a:off x="6231385" y="2948469"/>
            <a:ext cx="184150" cy="215444"/>
          </a:xfrm>
          <a:prstGeom prst="rect">
            <a:avLst/>
          </a:prstGeom>
        </p:spPr>
        <p:txBody>
          <a:bodyPr vert="horz" wrap="square" lIns="0" tIns="0" rIns="0" bIns="0" rtlCol="0">
            <a:spAutoFit/>
          </a:bodyPr>
          <a:lstStyle/>
          <a:p>
            <a:pPr marL="12700"/>
            <a:r>
              <a:rPr sz="1400" spc="-5" dirty="0">
                <a:solidFill>
                  <a:prstClr val="black"/>
                </a:solidFill>
                <a:latin typeface="Arial"/>
                <a:cs typeface="Arial"/>
              </a:rPr>
              <a:t>or</a:t>
            </a:r>
            <a:endParaRPr sz="1400">
              <a:solidFill>
                <a:prstClr val="black"/>
              </a:solidFill>
              <a:latin typeface="Arial"/>
              <a:cs typeface="Arial"/>
            </a:endParaRPr>
          </a:p>
        </p:txBody>
      </p:sp>
      <p:sp>
        <p:nvSpPr>
          <p:cNvPr id="11" name="object 11"/>
          <p:cNvSpPr txBox="1"/>
          <p:nvPr/>
        </p:nvSpPr>
        <p:spPr>
          <a:xfrm>
            <a:off x="8106936" y="2934110"/>
            <a:ext cx="184150" cy="215444"/>
          </a:xfrm>
          <a:prstGeom prst="rect">
            <a:avLst/>
          </a:prstGeom>
        </p:spPr>
        <p:txBody>
          <a:bodyPr vert="horz" wrap="square" lIns="0" tIns="0" rIns="0" bIns="0" rtlCol="0">
            <a:spAutoFit/>
          </a:bodyPr>
          <a:lstStyle/>
          <a:p>
            <a:pPr marL="12700"/>
            <a:r>
              <a:rPr sz="1400" spc="-5" dirty="0">
                <a:solidFill>
                  <a:prstClr val="black"/>
                </a:solidFill>
                <a:latin typeface="Arial"/>
                <a:cs typeface="Arial"/>
              </a:rPr>
              <a:t>or</a:t>
            </a:r>
            <a:endParaRPr sz="1400">
              <a:solidFill>
                <a:prstClr val="black"/>
              </a:solidFill>
              <a:latin typeface="Arial"/>
              <a:cs typeface="Arial"/>
            </a:endParaRPr>
          </a:p>
        </p:txBody>
      </p:sp>
      <p:sp>
        <p:nvSpPr>
          <p:cNvPr id="12" name="object 12"/>
          <p:cNvSpPr txBox="1"/>
          <p:nvPr/>
        </p:nvSpPr>
        <p:spPr>
          <a:xfrm>
            <a:off x="6004690" y="4514895"/>
            <a:ext cx="637540" cy="215444"/>
          </a:xfrm>
          <a:prstGeom prst="rect">
            <a:avLst/>
          </a:prstGeom>
        </p:spPr>
        <p:txBody>
          <a:bodyPr vert="horz" wrap="square" lIns="0" tIns="0" rIns="0" bIns="0" rtlCol="0">
            <a:spAutoFit/>
          </a:bodyPr>
          <a:lstStyle/>
          <a:p>
            <a:pPr marL="12700"/>
            <a:r>
              <a:rPr sz="1400" b="1" spc="-10" dirty="0">
                <a:solidFill>
                  <a:prstClr val="black"/>
                </a:solidFill>
                <a:latin typeface="Arial"/>
                <a:cs typeface="Arial"/>
              </a:rPr>
              <a:t>Coun</a:t>
            </a:r>
            <a:r>
              <a:rPr sz="1400" b="1" dirty="0">
                <a:solidFill>
                  <a:prstClr val="black"/>
                </a:solidFill>
                <a:latin typeface="Arial"/>
                <a:cs typeface="Arial"/>
              </a:rPr>
              <a:t>ts</a:t>
            </a:r>
            <a:endParaRPr sz="1400">
              <a:solidFill>
                <a:prstClr val="black"/>
              </a:solidFill>
              <a:latin typeface="Arial"/>
              <a:cs typeface="Arial"/>
            </a:endParaRPr>
          </a:p>
        </p:txBody>
      </p:sp>
      <p:sp>
        <p:nvSpPr>
          <p:cNvPr id="13" name="object 13"/>
          <p:cNvSpPr txBox="1"/>
          <p:nvPr/>
        </p:nvSpPr>
        <p:spPr>
          <a:xfrm>
            <a:off x="7829175" y="4514896"/>
            <a:ext cx="2741295" cy="546303"/>
          </a:xfrm>
          <a:prstGeom prst="rect">
            <a:avLst/>
          </a:prstGeom>
        </p:spPr>
        <p:txBody>
          <a:bodyPr vert="horz" wrap="square" lIns="0" tIns="0" rIns="0" bIns="0" rtlCol="0">
            <a:spAutoFit/>
          </a:bodyPr>
          <a:lstStyle/>
          <a:p>
            <a:pPr marL="5715" algn="ctr"/>
            <a:r>
              <a:rPr sz="1400" b="1" spc="-10" dirty="0">
                <a:solidFill>
                  <a:prstClr val="black"/>
                </a:solidFill>
                <a:latin typeface="Arial"/>
                <a:cs typeface="Arial"/>
              </a:rPr>
              <a:t>C</a:t>
            </a:r>
            <a:r>
              <a:rPr sz="1400" b="1" dirty="0">
                <a:solidFill>
                  <a:prstClr val="black"/>
                </a:solidFill>
                <a:latin typeface="Arial"/>
                <a:cs typeface="Arial"/>
              </a:rPr>
              <a:t>li</a:t>
            </a:r>
            <a:r>
              <a:rPr sz="1400" b="1" spc="-5" dirty="0">
                <a:solidFill>
                  <a:prstClr val="black"/>
                </a:solidFill>
                <a:latin typeface="Arial"/>
                <a:cs typeface="Arial"/>
              </a:rPr>
              <a:t>c</a:t>
            </a:r>
            <a:r>
              <a:rPr sz="1400" b="1" spc="-15" dirty="0">
                <a:solidFill>
                  <a:prstClr val="black"/>
                </a:solidFill>
                <a:latin typeface="Arial"/>
                <a:cs typeface="Arial"/>
              </a:rPr>
              <a:t>k</a:t>
            </a:r>
            <a:r>
              <a:rPr sz="1400" b="1" spc="-10" dirty="0">
                <a:solidFill>
                  <a:prstClr val="black"/>
                </a:solidFill>
                <a:latin typeface="Arial"/>
                <a:cs typeface="Arial"/>
              </a:rPr>
              <a:t>-T</a:t>
            </a:r>
            <a:r>
              <a:rPr sz="1400" b="1" spc="-20" dirty="0">
                <a:solidFill>
                  <a:prstClr val="black"/>
                </a:solidFill>
                <a:latin typeface="Arial"/>
                <a:cs typeface="Arial"/>
              </a:rPr>
              <a:t>h</a:t>
            </a:r>
            <a:r>
              <a:rPr sz="1400" b="1" spc="-10" dirty="0">
                <a:solidFill>
                  <a:prstClr val="black"/>
                </a:solidFill>
                <a:latin typeface="Arial"/>
                <a:cs typeface="Arial"/>
              </a:rPr>
              <a:t>ro</a:t>
            </a:r>
            <a:r>
              <a:rPr sz="1400" b="1" spc="-20" dirty="0">
                <a:solidFill>
                  <a:prstClr val="black"/>
                </a:solidFill>
                <a:latin typeface="Arial"/>
                <a:cs typeface="Arial"/>
              </a:rPr>
              <a:t>u</a:t>
            </a:r>
            <a:r>
              <a:rPr sz="1400" b="1" spc="-10" dirty="0">
                <a:solidFill>
                  <a:prstClr val="black"/>
                </a:solidFill>
                <a:latin typeface="Arial"/>
                <a:cs typeface="Arial"/>
              </a:rPr>
              <a:t>g</a:t>
            </a:r>
            <a:r>
              <a:rPr sz="1400" b="1" dirty="0">
                <a:solidFill>
                  <a:prstClr val="black"/>
                </a:solidFill>
                <a:latin typeface="Arial"/>
                <a:cs typeface="Arial"/>
              </a:rPr>
              <a:t>h</a:t>
            </a:r>
            <a:r>
              <a:rPr sz="1400" b="1" spc="-50" dirty="0">
                <a:solidFill>
                  <a:prstClr val="black"/>
                </a:solidFill>
                <a:latin typeface="Times New Roman"/>
                <a:cs typeface="Times New Roman"/>
              </a:rPr>
              <a:t> </a:t>
            </a:r>
            <a:r>
              <a:rPr sz="1400" b="1" spc="-10" dirty="0">
                <a:solidFill>
                  <a:prstClr val="black"/>
                </a:solidFill>
                <a:latin typeface="Arial"/>
                <a:cs typeface="Arial"/>
              </a:rPr>
              <a:t>R</a:t>
            </a:r>
            <a:r>
              <a:rPr sz="1400" b="1" spc="-5" dirty="0">
                <a:solidFill>
                  <a:prstClr val="black"/>
                </a:solidFill>
                <a:latin typeface="Arial"/>
                <a:cs typeface="Arial"/>
              </a:rPr>
              <a:t>ate</a:t>
            </a:r>
            <a:endParaRPr sz="1400">
              <a:solidFill>
                <a:prstClr val="black"/>
              </a:solidFill>
              <a:latin typeface="Arial"/>
              <a:cs typeface="Arial"/>
            </a:endParaRPr>
          </a:p>
          <a:p>
            <a:pPr algn="ctr">
              <a:spcBef>
                <a:spcPts val="900"/>
              </a:spcBef>
            </a:pPr>
            <a:r>
              <a:rPr sz="1400" dirty="0">
                <a:solidFill>
                  <a:prstClr val="black"/>
                </a:solidFill>
                <a:latin typeface="Arial"/>
                <a:cs typeface="Arial"/>
              </a:rPr>
              <a:t>P(c</a:t>
            </a:r>
            <a:r>
              <a:rPr sz="1400" spc="-5" dirty="0">
                <a:solidFill>
                  <a:prstClr val="black"/>
                </a:solidFill>
                <a:latin typeface="Arial"/>
                <a:cs typeface="Arial"/>
              </a:rPr>
              <a:t>li</a:t>
            </a:r>
            <a:r>
              <a:rPr sz="1400" spc="-10" dirty="0">
                <a:solidFill>
                  <a:prstClr val="black"/>
                </a:solidFill>
                <a:latin typeface="Arial"/>
                <a:cs typeface="Arial"/>
              </a:rPr>
              <a:t>c</a:t>
            </a:r>
            <a:r>
              <a:rPr sz="1400" dirty="0">
                <a:solidFill>
                  <a:prstClr val="black"/>
                </a:solidFill>
                <a:latin typeface="Arial"/>
                <a:cs typeface="Arial"/>
              </a:rPr>
              <a:t>k</a:t>
            </a:r>
            <a:r>
              <a:rPr sz="1400" spc="-20" dirty="0">
                <a:solidFill>
                  <a:prstClr val="black"/>
                </a:solidFill>
                <a:latin typeface="Times New Roman"/>
                <a:cs typeface="Times New Roman"/>
              </a:rPr>
              <a:t> </a:t>
            </a:r>
            <a:r>
              <a:rPr sz="1400" dirty="0">
                <a:solidFill>
                  <a:prstClr val="black"/>
                </a:solidFill>
                <a:latin typeface="Arial"/>
                <a:cs typeface="Arial"/>
              </a:rPr>
              <a:t>|</a:t>
            </a:r>
            <a:r>
              <a:rPr sz="1400" spc="25" dirty="0">
                <a:solidFill>
                  <a:prstClr val="black"/>
                </a:solidFill>
                <a:latin typeface="Times New Roman"/>
                <a:cs typeface="Times New Roman"/>
              </a:rPr>
              <a:t> </a:t>
            </a:r>
            <a:r>
              <a:rPr sz="1400" spc="-5" dirty="0">
                <a:solidFill>
                  <a:prstClr val="black"/>
                </a:solidFill>
                <a:latin typeface="Arial"/>
                <a:cs typeface="Arial"/>
              </a:rPr>
              <a:t>ad</a:t>
            </a:r>
            <a:r>
              <a:rPr sz="1400" dirty="0">
                <a:solidFill>
                  <a:prstClr val="black"/>
                </a:solidFill>
                <a:latin typeface="Arial"/>
                <a:cs typeface="Arial"/>
              </a:rPr>
              <a:t>)</a:t>
            </a:r>
            <a:r>
              <a:rPr sz="1400" spc="5" dirty="0">
                <a:solidFill>
                  <a:prstClr val="black"/>
                </a:solidFill>
                <a:latin typeface="Times New Roman"/>
                <a:cs typeface="Times New Roman"/>
              </a:rPr>
              <a:t> </a:t>
            </a:r>
            <a:r>
              <a:rPr sz="1400" dirty="0">
                <a:solidFill>
                  <a:prstClr val="black"/>
                </a:solidFill>
                <a:latin typeface="Arial"/>
                <a:cs typeface="Arial"/>
              </a:rPr>
              <a:t>=</a:t>
            </a:r>
            <a:r>
              <a:rPr sz="1400" spc="30" dirty="0">
                <a:solidFill>
                  <a:prstClr val="black"/>
                </a:solidFill>
                <a:latin typeface="Times New Roman"/>
                <a:cs typeface="Times New Roman"/>
              </a:rPr>
              <a:t> </a:t>
            </a:r>
            <a:r>
              <a:rPr sz="1400" spc="-5" dirty="0">
                <a:solidFill>
                  <a:prstClr val="black"/>
                </a:solidFill>
                <a:latin typeface="Arial"/>
                <a:cs typeface="Arial"/>
              </a:rPr>
              <a:t>ad_c</a:t>
            </a:r>
            <a:r>
              <a:rPr sz="1400" dirty="0">
                <a:solidFill>
                  <a:prstClr val="black"/>
                </a:solidFill>
                <a:latin typeface="Arial"/>
                <a:cs typeface="Arial"/>
              </a:rPr>
              <a:t>l</a:t>
            </a:r>
            <a:r>
              <a:rPr sz="1400" spc="-15" dirty="0">
                <a:solidFill>
                  <a:prstClr val="black"/>
                </a:solidFill>
                <a:latin typeface="Arial"/>
                <a:cs typeface="Arial"/>
              </a:rPr>
              <a:t>i</a:t>
            </a:r>
            <a:r>
              <a:rPr sz="1400" spc="-10" dirty="0">
                <a:solidFill>
                  <a:prstClr val="black"/>
                </a:solidFill>
                <a:latin typeface="Arial"/>
                <a:cs typeface="Arial"/>
              </a:rPr>
              <a:t>ck</a:t>
            </a:r>
            <a:r>
              <a:rPr sz="1400" dirty="0">
                <a:solidFill>
                  <a:prstClr val="black"/>
                </a:solidFill>
                <a:latin typeface="Arial"/>
                <a:cs typeface="Arial"/>
              </a:rPr>
              <a:t>s</a:t>
            </a:r>
            <a:r>
              <a:rPr sz="1400" spc="-20" dirty="0">
                <a:solidFill>
                  <a:prstClr val="black"/>
                </a:solidFill>
                <a:latin typeface="Times New Roman"/>
                <a:cs typeface="Times New Roman"/>
              </a:rPr>
              <a:t> </a:t>
            </a:r>
            <a:r>
              <a:rPr sz="1400" dirty="0">
                <a:solidFill>
                  <a:prstClr val="black"/>
                </a:solidFill>
                <a:latin typeface="Arial"/>
                <a:cs typeface="Arial"/>
              </a:rPr>
              <a:t>/</a:t>
            </a:r>
            <a:r>
              <a:rPr sz="1400" spc="-60" dirty="0">
                <a:solidFill>
                  <a:prstClr val="black"/>
                </a:solidFill>
                <a:latin typeface="Times New Roman"/>
                <a:cs typeface="Times New Roman"/>
              </a:rPr>
              <a:t> </a:t>
            </a:r>
            <a:r>
              <a:rPr sz="1400" spc="-5" dirty="0">
                <a:solidFill>
                  <a:prstClr val="black"/>
                </a:solidFill>
                <a:latin typeface="Arial"/>
                <a:cs typeface="Arial"/>
              </a:rPr>
              <a:t>ad_</a:t>
            </a:r>
            <a:r>
              <a:rPr sz="1400" spc="-20" dirty="0">
                <a:solidFill>
                  <a:prstClr val="black"/>
                </a:solidFill>
                <a:latin typeface="Arial"/>
                <a:cs typeface="Arial"/>
              </a:rPr>
              <a:t>v</a:t>
            </a:r>
            <a:r>
              <a:rPr sz="1400" spc="-5" dirty="0">
                <a:solidFill>
                  <a:prstClr val="black"/>
                </a:solidFill>
                <a:latin typeface="Arial"/>
                <a:cs typeface="Arial"/>
              </a:rPr>
              <a:t>ie</a:t>
            </a:r>
            <a:r>
              <a:rPr sz="1400" spc="-20" dirty="0">
                <a:solidFill>
                  <a:prstClr val="black"/>
                </a:solidFill>
                <a:latin typeface="Arial"/>
                <a:cs typeface="Arial"/>
              </a:rPr>
              <a:t>w</a:t>
            </a:r>
            <a:r>
              <a:rPr sz="1400" dirty="0">
                <a:solidFill>
                  <a:prstClr val="black"/>
                </a:solidFill>
                <a:latin typeface="Arial"/>
                <a:cs typeface="Arial"/>
              </a:rPr>
              <a:t>s</a:t>
            </a:r>
            <a:endParaRPr sz="1400">
              <a:solidFill>
                <a:prstClr val="black"/>
              </a:solidFill>
              <a:latin typeface="Arial"/>
              <a:cs typeface="Arial"/>
            </a:endParaRPr>
          </a:p>
        </p:txBody>
      </p:sp>
      <p:sp>
        <p:nvSpPr>
          <p:cNvPr id="14" name="object 14"/>
          <p:cNvSpPr/>
          <p:nvPr/>
        </p:nvSpPr>
        <p:spPr>
          <a:xfrm>
            <a:off x="5664586" y="4027421"/>
            <a:ext cx="294640" cy="441325"/>
          </a:xfrm>
          <a:custGeom>
            <a:avLst/>
            <a:gdLst/>
            <a:ahLst/>
            <a:cxnLst/>
            <a:rect l="l" t="t" r="r" b="b"/>
            <a:pathLst>
              <a:path w="294639" h="441325">
                <a:moveTo>
                  <a:pt x="294131" y="440816"/>
                </a:moveTo>
                <a:lnTo>
                  <a:pt x="0" y="0"/>
                </a:lnTo>
              </a:path>
            </a:pathLst>
          </a:custGeom>
          <a:ln w="9523">
            <a:solidFill>
              <a:srgbClr val="0A5292"/>
            </a:solidFill>
          </a:ln>
        </p:spPr>
        <p:txBody>
          <a:bodyPr wrap="square" lIns="0" tIns="0" rIns="0" bIns="0" rtlCol="0"/>
          <a:lstStyle/>
          <a:p>
            <a:endParaRPr>
              <a:solidFill>
                <a:prstClr val="black"/>
              </a:solidFill>
              <a:latin typeface="Calibri"/>
            </a:endParaRPr>
          </a:p>
        </p:txBody>
      </p:sp>
      <p:sp>
        <p:nvSpPr>
          <p:cNvPr id="15" name="object 15"/>
          <p:cNvSpPr/>
          <p:nvPr/>
        </p:nvSpPr>
        <p:spPr>
          <a:xfrm>
            <a:off x="5640568" y="3991356"/>
            <a:ext cx="37465" cy="45085"/>
          </a:xfrm>
          <a:custGeom>
            <a:avLst/>
            <a:gdLst/>
            <a:ahLst/>
            <a:cxnLst/>
            <a:rect l="l" t="t" r="r" b="b"/>
            <a:pathLst>
              <a:path w="37464" h="45085">
                <a:moveTo>
                  <a:pt x="0" y="0"/>
                </a:moveTo>
                <a:lnTo>
                  <a:pt x="10942" y="44708"/>
                </a:lnTo>
                <a:lnTo>
                  <a:pt x="37094" y="27300"/>
                </a:lnTo>
                <a:lnTo>
                  <a:pt x="0" y="0"/>
                </a:lnTo>
                <a:close/>
              </a:path>
            </a:pathLst>
          </a:custGeom>
          <a:solidFill>
            <a:srgbClr val="0A5292"/>
          </a:solidFill>
        </p:spPr>
        <p:txBody>
          <a:bodyPr wrap="square" lIns="0" tIns="0" rIns="0" bIns="0" rtlCol="0"/>
          <a:lstStyle/>
          <a:p>
            <a:endParaRPr>
              <a:solidFill>
                <a:prstClr val="black"/>
              </a:solidFill>
              <a:latin typeface="Calibri"/>
            </a:endParaRPr>
          </a:p>
        </p:txBody>
      </p:sp>
      <p:sp>
        <p:nvSpPr>
          <p:cNvPr id="16" name="object 16"/>
          <p:cNvSpPr/>
          <p:nvPr/>
        </p:nvSpPr>
        <p:spPr>
          <a:xfrm>
            <a:off x="5640568" y="3991356"/>
            <a:ext cx="37465" cy="45085"/>
          </a:xfrm>
          <a:custGeom>
            <a:avLst/>
            <a:gdLst/>
            <a:ahLst/>
            <a:cxnLst/>
            <a:rect l="l" t="t" r="r" b="b"/>
            <a:pathLst>
              <a:path w="37464" h="45085">
                <a:moveTo>
                  <a:pt x="37094" y="27300"/>
                </a:moveTo>
                <a:lnTo>
                  <a:pt x="0" y="0"/>
                </a:lnTo>
                <a:lnTo>
                  <a:pt x="10942" y="44708"/>
                </a:lnTo>
                <a:lnTo>
                  <a:pt x="37094" y="27300"/>
                </a:lnTo>
                <a:close/>
              </a:path>
            </a:pathLst>
          </a:custGeom>
          <a:ln w="9523">
            <a:solidFill>
              <a:srgbClr val="0A5292"/>
            </a:solidFill>
          </a:ln>
        </p:spPr>
        <p:txBody>
          <a:bodyPr wrap="square" lIns="0" tIns="0" rIns="0" bIns="0" rtlCol="0"/>
          <a:lstStyle/>
          <a:p>
            <a:endParaRPr>
              <a:solidFill>
                <a:prstClr val="black"/>
              </a:solidFill>
              <a:latin typeface="Calibri"/>
            </a:endParaRPr>
          </a:p>
        </p:txBody>
      </p:sp>
      <p:sp>
        <p:nvSpPr>
          <p:cNvPr id="17" name="object 17"/>
          <p:cNvSpPr/>
          <p:nvPr/>
        </p:nvSpPr>
        <p:spPr>
          <a:xfrm>
            <a:off x="6732667" y="4037707"/>
            <a:ext cx="268605" cy="430530"/>
          </a:xfrm>
          <a:custGeom>
            <a:avLst/>
            <a:gdLst/>
            <a:ahLst/>
            <a:cxnLst/>
            <a:rect l="l" t="t" r="r" b="b"/>
            <a:pathLst>
              <a:path w="268604" h="430529">
                <a:moveTo>
                  <a:pt x="0" y="430411"/>
                </a:moveTo>
                <a:lnTo>
                  <a:pt x="268467" y="0"/>
                </a:lnTo>
              </a:path>
            </a:pathLst>
          </a:custGeom>
          <a:ln w="9523">
            <a:solidFill>
              <a:srgbClr val="0A5292"/>
            </a:solidFill>
          </a:ln>
        </p:spPr>
        <p:txBody>
          <a:bodyPr wrap="square" lIns="0" tIns="0" rIns="0" bIns="0" rtlCol="0"/>
          <a:lstStyle/>
          <a:p>
            <a:endParaRPr>
              <a:solidFill>
                <a:prstClr val="black"/>
              </a:solidFill>
              <a:latin typeface="Calibri"/>
            </a:endParaRPr>
          </a:p>
        </p:txBody>
      </p:sp>
      <p:sp>
        <p:nvSpPr>
          <p:cNvPr id="18" name="object 18"/>
          <p:cNvSpPr/>
          <p:nvPr/>
        </p:nvSpPr>
        <p:spPr>
          <a:xfrm>
            <a:off x="6987783" y="4001012"/>
            <a:ext cx="36830" cy="45085"/>
          </a:xfrm>
          <a:custGeom>
            <a:avLst/>
            <a:gdLst/>
            <a:ahLst/>
            <a:cxnLst/>
            <a:rect l="l" t="t" r="r" b="b"/>
            <a:pathLst>
              <a:path w="36829" h="45085">
                <a:moveTo>
                  <a:pt x="36332" y="0"/>
                </a:moveTo>
                <a:lnTo>
                  <a:pt x="0" y="28443"/>
                </a:lnTo>
                <a:lnTo>
                  <a:pt x="26822" y="45076"/>
                </a:lnTo>
                <a:lnTo>
                  <a:pt x="36332" y="0"/>
                </a:lnTo>
                <a:close/>
              </a:path>
            </a:pathLst>
          </a:custGeom>
          <a:solidFill>
            <a:srgbClr val="0A5292"/>
          </a:solidFill>
        </p:spPr>
        <p:txBody>
          <a:bodyPr wrap="square" lIns="0" tIns="0" rIns="0" bIns="0" rtlCol="0"/>
          <a:lstStyle/>
          <a:p>
            <a:endParaRPr>
              <a:solidFill>
                <a:prstClr val="black"/>
              </a:solidFill>
              <a:latin typeface="Calibri"/>
            </a:endParaRPr>
          </a:p>
        </p:txBody>
      </p:sp>
      <p:sp>
        <p:nvSpPr>
          <p:cNvPr id="19" name="object 19"/>
          <p:cNvSpPr/>
          <p:nvPr/>
        </p:nvSpPr>
        <p:spPr>
          <a:xfrm>
            <a:off x="6987783" y="4001012"/>
            <a:ext cx="36830" cy="45085"/>
          </a:xfrm>
          <a:custGeom>
            <a:avLst/>
            <a:gdLst/>
            <a:ahLst/>
            <a:cxnLst/>
            <a:rect l="l" t="t" r="r" b="b"/>
            <a:pathLst>
              <a:path w="36829" h="45085">
                <a:moveTo>
                  <a:pt x="26822" y="45076"/>
                </a:moveTo>
                <a:lnTo>
                  <a:pt x="36332" y="0"/>
                </a:lnTo>
                <a:lnTo>
                  <a:pt x="0" y="28443"/>
                </a:lnTo>
                <a:lnTo>
                  <a:pt x="26822" y="45076"/>
                </a:lnTo>
                <a:close/>
              </a:path>
            </a:pathLst>
          </a:custGeom>
          <a:ln w="9523">
            <a:solidFill>
              <a:srgbClr val="0A5292"/>
            </a:solidFill>
          </a:ln>
        </p:spPr>
        <p:txBody>
          <a:bodyPr wrap="square" lIns="0" tIns="0" rIns="0" bIns="0" rtlCol="0"/>
          <a:lstStyle/>
          <a:p>
            <a:endParaRPr>
              <a:solidFill>
                <a:prstClr val="black"/>
              </a:solidFill>
              <a:latin typeface="Calibri"/>
            </a:endParaRPr>
          </a:p>
        </p:txBody>
      </p:sp>
      <p:sp>
        <p:nvSpPr>
          <p:cNvPr id="20" name="object 20"/>
          <p:cNvSpPr/>
          <p:nvPr/>
        </p:nvSpPr>
        <p:spPr>
          <a:xfrm>
            <a:off x="9167377" y="3986154"/>
            <a:ext cx="8890" cy="414655"/>
          </a:xfrm>
          <a:custGeom>
            <a:avLst/>
            <a:gdLst/>
            <a:ahLst/>
            <a:cxnLst/>
            <a:rect l="l" t="t" r="r" b="b"/>
            <a:pathLst>
              <a:path w="8890" h="414654">
                <a:moveTo>
                  <a:pt x="0" y="414527"/>
                </a:moveTo>
                <a:lnTo>
                  <a:pt x="8869" y="0"/>
                </a:lnTo>
              </a:path>
            </a:pathLst>
          </a:custGeom>
          <a:ln w="9523">
            <a:solidFill>
              <a:srgbClr val="0A5292"/>
            </a:solidFill>
          </a:ln>
        </p:spPr>
        <p:txBody>
          <a:bodyPr wrap="square" lIns="0" tIns="0" rIns="0" bIns="0" rtlCol="0"/>
          <a:lstStyle/>
          <a:p>
            <a:endParaRPr>
              <a:solidFill>
                <a:prstClr val="black"/>
              </a:solidFill>
              <a:latin typeface="Calibri"/>
            </a:endParaRPr>
          </a:p>
        </p:txBody>
      </p:sp>
      <p:sp>
        <p:nvSpPr>
          <p:cNvPr id="21" name="object 21"/>
          <p:cNvSpPr/>
          <p:nvPr/>
        </p:nvSpPr>
        <p:spPr>
          <a:xfrm>
            <a:off x="9160519" y="3942970"/>
            <a:ext cx="31750" cy="43815"/>
          </a:xfrm>
          <a:custGeom>
            <a:avLst/>
            <a:gdLst/>
            <a:ahLst/>
            <a:cxnLst/>
            <a:rect l="l" t="t" r="r" b="b"/>
            <a:pathLst>
              <a:path w="31750" h="43814">
                <a:moveTo>
                  <a:pt x="16763" y="0"/>
                </a:moveTo>
                <a:lnTo>
                  <a:pt x="0" y="42803"/>
                </a:lnTo>
                <a:lnTo>
                  <a:pt x="31485" y="43565"/>
                </a:lnTo>
                <a:lnTo>
                  <a:pt x="16763" y="0"/>
                </a:lnTo>
                <a:close/>
              </a:path>
            </a:pathLst>
          </a:custGeom>
          <a:solidFill>
            <a:srgbClr val="0A5292"/>
          </a:solidFill>
        </p:spPr>
        <p:txBody>
          <a:bodyPr wrap="square" lIns="0" tIns="0" rIns="0" bIns="0" rtlCol="0"/>
          <a:lstStyle/>
          <a:p>
            <a:endParaRPr>
              <a:solidFill>
                <a:prstClr val="black"/>
              </a:solidFill>
              <a:latin typeface="Calibri"/>
            </a:endParaRPr>
          </a:p>
        </p:txBody>
      </p:sp>
      <p:sp>
        <p:nvSpPr>
          <p:cNvPr id="22" name="object 22"/>
          <p:cNvSpPr/>
          <p:nvPr/>
        </p:nvSpPr>
        <p:spPr>
          <a:xfrm>
            <a:off x="9160519" y="3942970"/>
            <a:ext cx="31750" cy="43815"/>
          </a:xfrm>
          <a:custGeom>
            <a:avLst/>
            <a:gdLst/>
            <a:ahLst/>
            <a:cxnLst/>
            <a:rect l="l" t="t" r="r" b="b"/>
            <a:pathLst>
              <a:path w="31750" h="43814">
                <a:moveTo>
                  <a:pt x="31485" y="43565"/>
                </a:moveTo>
                <a:lnTo>
                  <a:pt x="16763" y="0"/>
                </a:lnTo>
                <a:lnTo>
                  <a:pt x="0" y="42803"/>
                </a:lnTo>
                <a:lnTo>
                  <a:pt x="31485" y="43565"/>
                </a:lnTo>
                <a:close/>
              </a:path>
            </a:pathLst>
          </a:custGeom>
          <a:ln w="9523">
            <a:solidFill>
              <a:srgbClr val="0A5292"/>
            </a:solidFill>
          </a:ln>
        </p:spPr>
        <p:txBody>
          <a:bodyPr wrap="square" lIns="0" tIns="0" rIns="0" bIns="0" rtlCol="0"/>
          <a:lstStyle/>
          <a:p>
            <a:endParaRPr>
              <a:solidFill>
                <a:prstClr val="black"/>
              </a:solidFill>
              <a:latin typeface="Calibri"/>
            </a:endParaRPr>
          </a:p>
        </p:txBody>
      </p:sp>
      <p:sp>
        <p:nvSpPr>
          <p:cNvPr id="23" name="object 23"/>
          <p:cNvSpPr/>
          <p:nvPr/>
        </p:nvSpPr>
        <p:spPr>
          <a:xfrm>
            <a:off x="1842669" y="1031938"/>
            <a:ext cx="489825" cy="485723"/>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4000" cy="6858000"/>
          </a:xfrm>
          <a:custGeom>
            <a:avLst/>
            <a:gdLst/>
            <a:ahLst/>
            <a:cxnLst/>
            <a:rect l="l" t="t" r="r" b="b"/>
            <a:pathLst>
              <a:path w="9144000" h="6858000">
                <a:moveTo>
                  <a:pt x="0" y="6857999"/>
                </a:moveTo>
                <a:lnTo>
                  <a:pt x="9143999" y="6857999"/>
                </a:lnTo>
                <a:lnTo>
                  <a:pt x="9143999" y="11"/>
                </a:lnTo>
                <a:lnTo>
                  <a:pt x="0" y="11"/>
                </a:lnTo>
                <a:lnTo>
                  <a:pt x="0" y="6857999"/>
                </a:lnTo>
              </a:path>
            </a:pathLst>
          </a:custGeom>
          <a:solidFill>
            <a:srgbClr val="F2F2F2"/>
          </a:solidFill>
        </p:spPr>
        <p:txBody>
          <a:bodyPr wrap="square" lIns="0" tIns="0" rIns="0" bIns="0" rtlCol="0"/>
          <a:lstStyle/>
          <a:p>
            <a:endParaRPr>
              <a:solidFill>
                <a:prstClr val="black"/>
              </a:solidFill>
              <a:latin typeface="Calibri"/>
            </a:endParaRPr>
          </a:p>
        </p:txBody>
      </p:sp>
      <p:sp>
        <p:nvSpPr>
          <p:cNvPr id="3" name="object 3"/>
          <p:cNvSpPr txBox="1">
            <a:spLocks noGrp="1"/>
          </p:cNvSpPr>
          <p:nvPr>
            <p:ph type="title"/>
          </p:nvPr>
        </p:nvSpPr>
        <p:spPr>
          <a:xfrm>
            <a:off x="2133600" y="274685"/>
            <a:ext cx="10972800" cy="1221148"/>
          </a:xfrm>
          <a:prstGeom prst="rect">
            <a:avLst/>
          </a:prstGeom>
        </p:spPr>
        <p:txBody>
          <a:bodyPr vert="horz" wrap="square" lIns="0" tIns="843578" rIns="0" bIns="0" rtlCol="0">
            <a:spAutoFit/>
          </a:bodyPr>
          <a:lstStyle/>
          <a:p>
            <a:pPr marL="374015"/>
            <a:r>
              <a:rPr sz="2400" b="0" spc="5" dirty="0">
                <a:solidFill>
                  <a:srgbClr val="1F2528"/>
                </a:solidFill>
                <a:latin typeface="Trebuchet MS"/>
                <a:cs typeface="Trebuchet MS"/>
              </a:rPr>
              <a:t>Te</a:t>
            </a:r>
            <a:r>
              <a:rPr sz="2400" b="0" dirty="0">
                <a:solidFill>
                  <a:srgbClr val="1F2528"/>
                </a:solidFill>
                <a:latin typeface="Trebuchet MS"/>
                <a:cs typeface="Trebuchet MS"/>
              </a:rPr>
              <a:t>x</a:t>
            </a:r>
            <a:r>
              <a:rPr sz="2400" b="0" spc="5" dirty="0">
                <a:solidFill>
                  <a:srgbClr val="1F2528"/>
                </a:solidFill>
                <a:latin typeface="Trebuchet MS"/>
                <a:cs typeface="Trebuchet MS"/>
              </a:rPr>
              <a:t>t</a:t>
            </a:r>
            <a:r>
              <a:rPr sz="2400" b="0" dirty="0">
                <a:solidFill>
                  <a:srgbClr val="1F2528"/>
                </a:solidFill>
                <a:latin typeface="Trebuchet MS"/>
                <a:cs typeface="Trebuchet MS"/>
              </a:rPr>
              <a:t>u</a:t>
            </a:r>
            <a:r>
              <a:rPr sz="2400" b="0" spc="5" dirty="0">
                <a:solidFill>
                  <a:srgbClr val="1F2528"/>
                </a:solidFill>
                <a:latin typeface="Trebuchet MS"/>
                <a:cs typeface="Trebuchet MS"/>
              </a:rPr>
              <a:t>a</a:t>
            </a:r>
            <a:r>
              <a:rPr sz="2400" b="0" dirty="0">
                <a:solidFill>
                  <a:srgbClr val="1F2528"/>
                </a:solidFill>
                <a:latin typeface="Trebuchet MS"/>
                <a:cs typeface="Trebuchet MS"/>
              </a:rPr>
              <a:t>l</a:t>
            </a:r>
            <a:r>
              <a:rPr sz="2400" b="0" spc="150" dirty="0">
                <a:solidFill>
                  <a:srgbClr val="1F2528"/>
                </a:solidFill>
                <a:latin typeface="Times New Roman"/>
                <a:cs typeface="Times New Roman"/>
              </a:rPr>
              <a:t> </a:t>
            </a:r>
            <a:r>
              <a:rPr sz="2400" b="0" dirty="0">
                <a:solidFill>
                  <a:srgbClr val="1F2528"/>
                </a:solidFill>
                <a:latin typeface="Trebuchet MS"/>
                <a:cs typeface="Trebuchet MS"/>
              </a:rPr>
              <a:t>f</a:t>
            </a:r>
            <a:r>
              <a:rPr sz="2400" b="0" spc="5" dirty="0">
                <a:solidFill>
                  <a:srgbClr val="1F2528"/>
                </a:solidFill>
                <a:latin typeface="Trebuchet MS"/>
                <a:cs typeface="Trebuchet MS"/>
              </a:rPr>
              <a:t>eat</a:t>
            </a:r>
            <a:r>
              <a:rPr sz="2400" b="0" dirty="0">
                <a:solidFill>
                  <a:srgbClr val="1F2528"/>
                </a:solidFill>
                <a:latin typeface="Trebuchet MS"/>
                <a:cs typeface="Trebuchet MS"/>
              </a:rPr>
              <a:t>u</a:t>
            </a:r>
            <a:r>
              <a:rPr sz="2400" b="0" spc="10" dirty="0">
                <a:solidFill>
                  <a:srgbClr val="1F2528"/>
                </a:solidFill>
                <a:latin typeface="Trebuchet MS"/>
                <a:cs typeface="Trebuchet MS"/>
              </a:rPr>
              <a:t>r</a:t>
            </a:r>
            <a:r>
              <a:rPr sz="2400" b="0" spc="5" dirty="0">
                <a:solidFill>
                  <a:srgbClr val="1F2528"/>
                </a:solidFill>
                <a:latin typeface="Trebuchet MS"/>
                <a:cs typeface="Trebuchet MS"/>
              </a:rPr>
              <a:t>e</a:t>
            </a:r>
            <a:r>
              <a:rPr sz="2400" b="0" dirty="0">
                <a:solidFill>
                  <a:srgbClr val="1F2528"/>
                </a:solidFill>
                <a:latin typeface="Trebuchet MS"/>
                <a:cs typeface="Trebuchet MS"/>
              </a:rPr>
              <a:t>s</a:t>
            </a:r>
            <a:endParaRPr sz="2400">
              <a:latin typeface="Trebuchet MS"/>
              <a:cs typeface="Trebuchet MS"/>
            </a:endParaRPr>
          </a:p>
        </p:txBody>
      </p:sp>
      <p:sp>
        <p:nvSpPr>
          <p:cNvPr id="4" name="object 4"/>
          <p:cNvSpPr/>
          <p:nvPr/>
        </p:nvSpPr>
        <p:spPr>
          <a:xfrm>
            <a:off x="1842669" y="1031938"/>
            <a:ext cx="489825" cy="485723"/>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txBox="1"/>
          <p:nvPr/>
        </p:nvSpPr>
        <p:spPr>
          <a:xfrm>
            <a:off x="1883467" y="1803706"/>
            <a:ext cx="3693795" cy="2439129"/>
          </a:xfrm>
          <a:prstGeom prst="rect">
            <a:avLst/>
          </a:prstGeom>
        </p:spPr>
        <p:txBody>
          <a:bodyPr vert="horz" wrap="square" lIns="0" tIns="0" rIns="0" bIns="0" rtlCol="0">
            <a:spAutoFit/>
          </a:bodyPr>
          <a:lstStyle/>
          <a:p>
            <a:pPr marL="408305" indent="-367665">
              <a:buFont typeface="Arial"/>
              <a:buChar char="●"/>
              <a:tabLst>
                <a:tab pos="408940" algn="l"/>
              </a:tabLst>
            </a:pPr>
            <a:r>
              <a:rPr dirty="0">
                <a:solidFill>
                  <a:prstClr val="black"/>
                </a:solidFill>
                <a:latin typeface="Arial"/>
                <a:cs typeface="Arial"/>
              </a:rPr>
              <a:t>skl</a:t>
            </a:r>
            <a:r>
              <a:rPr spc="-10" dirty="0">
                <a:solidFill>
                  <a:prstClr val="black"/>
                </a:solidFill>
                <a:latin typeface="Arial"/>
                <a:cs typeface="Arial"/>
              </a:rPr>
              <a:t>e</a:t>
            </a:r>
            <a:r>
              <a:rPr spc="-5" dirty="0">
                <a:solidFill>
                  <a:prstClr val="black"/>
                </a:solidFill>
                <a:latin typeface="Arial"/>
                <a:cs typeface="Arial"/>
              </a:rPr>
              <a:t>ar</a:t>
            </a:r>
            <a:r>
              <a:rPr spc="-10" dirty="0">
                <a:solidFill>
                  <a:prstClr val="black"/>
                </a:solidFill>
                <a:latin typeface="Arial"/>
                <a:cs typeface="Arial"/>
              </a:rPr>
              <a:t>n</a:t>
            </a:r>
            <a:r>
              <a:rPr spc="-5" dirty="0">
                <a:solidFill>
                  <a:prstClr val="black"/>
                </a:solidFill>
                <a:latin typeface="Arial"/>
                <a:cs typeface="Arial"/>
              </a:rPr>
              <a:t>.</a:t>
            </a:r>
            <a:r>
              <a:rPr dirty="0">
                <a:solidFill>
                  <a:prstClr val="black"/>
                </a:solidFill>
                <a:latin typeface="Arial"/>
                <a:cs typeface="Arial"/>
              </a:rPr>
              <a:t>f</a:t>
            </a:r>
            <a:r>
              <a:rPr spc="-5" dirty="0">
                <a:solidFill>
                  <a:prstClr val="black"/>
                </a:solidFill>
                <a:latin typeface="Arial"/>
                <a:cs typeface="Arial"/>
              </a:rPr>
              <a:t>e</a:t>
            </a:r>
            <a:r>
              <a:rPr spc="-10" dirty="0">
                <a:solidFill>
                  <a:prstClr val="black"/>
                </a:solidFill>
                <a:latin typeface="Arial"/>
                <a:cs typeface="Arial"/>
              </a:rPr>
              <a:t>a</a:t>
            </a:r>
            <a:r>
              <a:rPr spc="-15" dirty="0">
                <a:solidFill>
                  <a:prstClr val="black"/>
                </a:solidFill>
                <a:latin typeface="Arial"/>
                <a:cs typeface="Arial"/>
              </a:rPr>
              <a:t>t</a:t>
            </a:r>
            <a:r>
              <a:rPr spc="-5" dirty="0">
                <a:solidFill>
                  <a:prstClr val="black"/>
                </a:solidFill>
                <a:latin typeface="Arial"/>
                <a:cs typeface="Arial"/>
              </a:rPr>
              <a:t>u</a:t>
            </a:r>
            <a:r>
              <a:rPr spc="-20" dirty="0">
                <a:solidFill>
                  <a:prstClr val="black"/>
                </a:solidFill>
                <a:latin typeface="Arial"/>
                <a:cs typeface="Arial"/>
              </a:rPr>
              <a:t>r</a:t>
            </a:r>
            <a:r>
              <a:rPr spc="-5" dirty="0">
                <a:solidFill>
                  <a:prstClr val="black"/>
                </a:solidFill>
                <a:latin typeface="Arial"/>
                <a:cs typeface="Arial"/>
              </a:rPr>
              <a:t>e</a:t>
            </a:r>
            <a:r>
              <a:rPr spc="-10" dirty="0">
                <a:solidFill>
                  <a:prstClr val="black"/>
                </a:solidFill>
                <a:latin typeface="Arial"/>
                <a:cs typeface="Arial"/>
              </a:rPr>
              <a:t>_</a:t>
            </a:r>
            <a:r>
              <a:rPr spc="-5" dirty="0">
                <a:solidFill>
                  <a:prstClr val="black"/>
                </a:solidFill>
                <a:latin typeface="Arial"/>
                <a:cs typeface="Arial"/>
              </a:rPr>
              <a:t>e</a:t>
            </a:r>
            <a:r>
              <a:rPr spc="-20" dirty="0">
                <a:solidFill>
                  <a:prstClr val="black"/>
                </a:solidFill>
                <a:latin typeface="Arial"/>
                <a:cs typeface="Arial"/>
              </a:rPr>
              <a:t>x</a:t>
            </a:r>
            <a:r>
              <a:rPr spc="-10" dirty="0">
                <a:solidFill>
                  <a:prstClr val="black"/>
                </a:solidFill>
                <a:latin typeface="Arial"/>
                <a:cs typeface="Arial"/>
              </a:rPr>
              <a:t>tra</a:t>
            </a:r>
            <a:r>
              <a:rPr spc="-25" dirty="0">
                <a:solidFill>
                  <a:prstClr val="black"/>
                </a:solidFill>
                <a:latin typeface="Arial"/>
                <a:cs typeface="Arial"/>
              </a:rPr>
              <a:t>c</a:t>
            </a:r>
            <a:r>
              <a:rPr spc="-15" dirty="0">
                <a:solidFill>
                  <a:prstClr val="black"/>
                </a:solidFill>
                <a:latin typeface="Arial"/>
                <a:cs typeface="Arial"/>
              </a:rPr>
              <a:t>t</a:t>
            </a:r>
            <a:r>
              <a:rPr spc="-5" dirty="0">
                <a:solidFill>
                  <a:prstClr val="black"/>
                </a:solidFill>
                <a:latin typeface="Arial"/>
                <a:cs typeface="Arial"/>
              </a:rPr>
              <a:t>i</a:t>
            </a:r>
            <a:r>
              <a:rPr spc="-10" dirty="0">
                <a:solidFill>
                  <a:prstClr val="black"/>
                </a:solidFill>
                <a:latin typeface="Arial"/>
                <a:cs typeface="Arial"/>
              </a:rPr>
              <a:t>o</a:t>
            </a:r>
            <a:r>
              <a:rPr spc="-15" dirty="0">
                <a:solidFill>
                  <a:prstClr val="black"/>
                </a:solidFill>
                <a:latin typeface="Arial"/>
                <a:cs typeface="Arial"/>
              </a:rPr>
              <a:t>n</a:t>
            </a:r>
            <a:r>
              <a:rPr spc="-20" dirty="0">
                <a:solidFill>
                  <a:prstClr val="black"/>
                </a:solidFill>
                <a:latin typeface="Arial"/>
                <a:cs typeface="Arial"/>
              </a:rPr>
              <a:t>.</a:t>
            </a:r>
            <a:r>
              <a:rPr spc="-10" dirty="0">
                <a:solidFill>
                  <a:prstClr val="black"/>
                </a:solidFill>
                <a:latin typeface="Arial"/>
                <a:cs typeface="Arial"/>
              </a:rPr>
              <a:t>te</a:t>
            </a:r>
            <a:r>
              <a:rPr spc="-25" dirty="0">
                <a:solidFill>
                  <a:prstClr val="black"/>
                </a:solidFill>
                <a:latin typeface="Arial"/>
                <a:cs typeface="Arial"/>
              </a:rPr>
              <a:t>x</a:t>
            </a:r>
            <a:r>
              <a:rPr spc="-5" dirty="0">
                <a:solidFill>
                  <a:prstClr val="black"/>
                </a:solidFill>
                <a:latin typeface="Arial"/>
                <a:cs typeface="Arial"/>
              </a:rPr>
              <a:t>t</a:t>
            </a:r>
            <a:endParaRPr>
              <a:solidFill>
                <a:prstClr val="black"/>
              </a:solidFill>
              <a:latin typeface="Arial"/>
              <a:cs typeface="Arial"/>
            </a:endParaRPr>
          </a:p>
          <a:p>
            <a:pPr marL="408305" indent="-367665">
              <a:spcBef>
                <a:spcPts val="95"/>
              </a:spcBef>
              <a:buFont typeface="Arial"/>
              <a:buChar char="●"/>
              <a:tabLst>
                <a:tab pos="408940" algn="l"/>
              </a:tabLst>
            </a:pPr>
            <a:r>
              <a:rPr spc="-5" dirty="0">
                <a:solidFill>
                  <a:prstClr val="black"/>
                </a:solidFill>
                <a:latin typeface="Arial"/>
                <a:cs typeface="Arial"/>
              </a:rPr>
              <a:t>C</a:t>
            </a:r>
            <a:r>
              <a:rPr spc="-10" dirty="0">
                <a:solidFill>
                  <a:prstClr val="black"/>
                </a:solidFill>
                <a:latin typeface="Arial"/>
                <a:cs typeface="Arial"/>
              </a:rPr>
              <a:t>o</a:t>
            </a:r>
            <a:r>
              <a:rPr spc="-5" dirty="0">
                <a:solidFill>
                  <a:prstClr val="black"/>
                </a:solidFill>
                <a:latin typeface="Arial"/>
                <a:cs typeface="Arial"/>
              </a:rPr>
              <a:t>u</a:t>
            </a:r>
            <a:r>
              <a:rPr spc="-10" dirty="0">
                <a:solidFill>
                  <a:prstClr val="black"/>
                </a:solidFill>
                <a:latin typeface="Arial"/>
                <a:cs typeface="Arial"/>
              </a:rPr>
              <a:t>n</a:t>
            </a:r>
            <a:r>
              <a:rPr spc="-5" dirty="0">
                <a:solidFill>
                  <a:prstClr val="black"/>
                </a:solidFill>
                <a:latin typeface="Arial"/>
                <a:cs typeface="Arial"/>
              </a:rPr>
              <a:t>t,</a:t>
            </a:r>
            <a:r>
              <a:rPr spc="-15" dirty="0">
                <a:solidFill>
                  <a:prstClr val="black"/>
                </a:solidFill>
                <a:latin typeface="Times New Roman"/>
                <a:cs typeface="Times New Roman"/>
              </a:rPr>
              <a:t> </a:t>
            </a:r>
            <a:r>
              <a:rPr dirty="0">
                <a:solidFill>
                  <a:prstClr val="black"/>
                </a:solidFill>
                <a:latin typeface="Arial"/>
                <a:cs typeface="Arial"/>
              </a:rPr>
              <a:t>T</a:t>
            </a:r>
            <a:r>
              <a:rPr spc="-5" dirty="0">
                <a:solidFill>
                  <a:prstClr val="black"/>
                </a:solidFill>
                <a:latin typeface="Arial"/>
                <a:cs typeface="Arial"/>
              </a:rPr>
              <a:t>f</a:t>
            </a:r>
            <a:r>
              <a:rPr dirty="0">
                <a:solidFill>
                  <a:prstClr val="black"/>
                </a:solidFill>
                <a:latin typeface="Arial"/>
                <a:cs typeface="Arial"/>
              </a:rPr>
              <a:t>-ID</a:t>
            </a:r>
            <a:r>
              <a:rPr spc="-220" dirty="0">
                <a:solidFill>
                  <a:prstClr val="black"/>
                </a:solidFill>
                <a:latin typeface="Arial"/>
                <a:cs typeface="Arial"/>
              </a:rPr>
              <a:t>F</a:t>
            </a:r>
            <a:r>
              <a:rPr spc="-5" dirty="0">
                <a:solidFill>
                  <a:prstClr val="black"/>
                </a:solidFill>
                <a:latin typeface="Arial"/>
                <a:cs typeface="Arial"/>
              </a:rPr>
              <a:t>,</a:t>
            </a:r>
            <a:endParaRPr>
              <a:solidFill>
                <a:prstClr val="black"/>
              </a:solidFill>
              <a:latin typeface="Arial"/>
              <a:cs typeface="Arial"/>
            </a:endParaRPr>
          </a:p>
          <a:p>
            <a:pPr>
              <a:buFont typeface="Arial"/>
              <a:buChar char="●"/>
            </a:pPr>
            <a:endParaRPr>
              <a:solidFill>
                <a:prstClr val="black"/>
              </a:solidFill>
              <a:latin typeface="Times New Roman"/>
              <a:cs typeface="Times New Roman"/>
            </a:endParaRPr>
          </a:p>
          <a:p>
            <a:pPr>
              <a:spcBef>
                <a:spcPts val="55"/>
              </a:spcBef>
              <a:buFont typeface="Arial"/>
              <a:buChar char="●"/>
            </a:pPr>
            <a:endParaRPr sz="1950">
              <a:solidFill>
                <a:prstClr val="black"/>
              </a:solidFill>
              <a:latin typeface="Times New Roman"/>
              <a:cs typeface="Times New Roman"/>
            </a:endParaRPr>
          </a:p>
          <a:p>
            <a:pPr marL="443865"/>
            <a:r>
              <a:rPr sz="2400" spc="10" dirty="0">
                <a:solidFill>
                  <a:srgbClr val="1F2528"/>
                </a:solidFill>
                <a:latin typeface="Trebuchet MS"/>
                <a:cs typeface="Trebuchet MS"/>
              </a:rPr>
              <a:t>I</a:t>
            </a:r>
            <a:r>
              <a:rPr sz="2400" spc="5" dirty="0">
                <a:solidFill>
                  <a:srgbClr val="1F2528"/>
                </a:solidFill>
                <a:latin typeface="Trebuchet MS"/>
                <a:cs typeface="Trebuchet MS"/>
              </a:rPr>
              <a:t>ma</a:t>
            </a:r>
            <a:r>
              <a:rPr sz="2400" spc="-15" dirty="0">
                <a:solidFill>
                  <a:srgbClr val="1F2528"/>
                </a:solidFill>
                <a:latin typeface="Trebuchet MS"/>
                <a:cs typeface="Trebuchet MS"/>
              </a:rPr>
              <a:t>g</a:t>
            </a:r>
            <a:r>
              <a:rPr sz="2400" dirty="0">
                <a:solidFill>
                  <a:srgbClr val="1F2528"/>
                </a:solidFill>
                <a:latin typeface="Trebuchet MS"/>
                <a:cs typeface="Trebuchet MS"/>
              </a:rPr>
              <a:t>e</a:t>
            </a:r>
            <a:r>
              <a:rPr sz="2400" spc="125" dirty="0">
                <a:solidFill>
                  <a:srgbClr val="1F2528"/>
                </a:solidFill>
                <a:latin typeface="Times New Roman"/>
                <a:cs typeface="Times New Roman"/>
              </a:rPr>
              <a:t> </a:t>
            </a:r>
            <a:r>
              <a:rPr sz="2400" dirty="0">
                <a:solidFill>
                  <a:srgbClr val="1F2528"/>
                </a:solidFill>
                <a:latin typeface="Trebuchet MS"/>
                <a:cs typeface="Trebuchet MS"/>
              </a:rPr>
              <a:t>f</a:t>
            </a:r>
            <a:r>
              <a:rPr sz="2400" spc="5" dirty="0">
                <a:solidFill>
                  <a:srgbClr val="1F2528"/>
                </a:solidFill>
                <a:latin typeface="Trebuchet MS"/>
                <a:cs typeface="Trebuchet MS"/>
              </a:rPr>
              <a:t>eatu</a:t>
            </a:r>
            <a:r>
              <a:rPr sz="2400" dirty="0">
                <a:solidFill>
                  <a:srgbClr val="1F2528"/>
                </a:solidFill>
                <a:latin typeface="Trebuchet MS"/>
                <a:cs typeface="Trebuchet MS"/>
              </a:rPr>
              <a:t>r</a:t>
            </a:r>
            <a:r>
              <a:rPr sz="2400" spc="5" dirty="0">
                <a:solidFill>
                  <a:srgbClr val="1F2528"/>
                </a:solidFill>
                <a:latin typeface="Trebuchet MS"/>
                <a:cs typeface="Trebuchet MS"/>
              </a:rPr>
              <a:t>e</a:t>
            </a:r>
            <a:r>
              <a:rPr sz="2400" spc="-10" dirty="0">
                <a:solidFill>
                  <a:srgbClr val="1F2528"/>
                </a:solidFill>
                <a:latin typeface="Trebuchet MS"/>
                <a:cs typeface="Trebuchet MS"/>
              </a:rPr>
              <a:t>s</a:t>
            </a:r>
            <a:endParaRPr sz="2400">
              <a:solidFill>
                <a:prstClr val="black"/>
              </a:solidFill>
              <a:latin typeface="Trebuchet MS"/>
              <a:cs typeface="Trebuchet MS"/>
            </a:endParaRPr>
          </a:p>
          <a:p>
            <a:pPr>
              <a:spcBef>
                <a:spcPts val="47"/>
              </a:spcBef>
            </a:pPr>
            <a:endParaRPr sz="2250">
              <a:solidFill>
                <a:prstClr val="black"/>
              </a:solidFill>
              <a:latin typeface="Times New Roman"/>
              <a:cs typeface="Times New Roman"/>
            </a:endParaRPr>
          </a:p>
          <a:p>
            <a:pPr marL="379730" indent="-367030">
              <a:buFont typeface="Arial"/>
              <a:buChar char="●"/>
              <a:tabLst>
                <a:tab pos="380365" algn="l"/>
              </a:tabLst>
            </a:pPr>
            <a:r>
              <a:rPr dirty="0">
                <a:solidFill>
                  <a:prstClr val="black"/>
                </a:solidFill>
                <a:latin typeface="Arial"/>
                <a:cs typeface="Arial"/>
              </a:rPr>
              <a:t>skl</a:t>
            </a:r>
            <a:r>
              <a:rPr spc="-10" dirty="0">
                <a:solidFill>
                  <a:prstClr val="black"/>
                </a:solidFill>
                <a:latin typeface="Arial"/>
                <a:cs typeface="Arial"/>
              </a:rPr>
              <a:t>e</a:t>
            </a:r>
            <a:r>
              <a:rPr spc="-5" dirty="0">
                <a:solidFill>
                  <a:prstClr val="black"/>
                </a:solidFill>
                <a:latin typeface="Arial"/>
                <a:cs typeface="Arial"/>
              </a:rPr>
              <a:t>ar</a:t>
            </a:r>
            <a:r>
              <a:rPr spc="-10" dirty="0">
                <a:solidFill>
                  <a:prstClr val="black"/>
                </a:solidFill>
                <a:latin typeface="Arial"/>
                <a:cs typeface="Arial"/>
              </a:rPr>
              <a:t>n</a:t>
            </a:r>
            <a:r>
              <a:rPr spc="-5" dirty="0">
                <a:solidFill>
                  <a:prstClr val="black"/>
                </a:solidFill>
                <a:latin typeface="Arial"/>
                <a:cs typeface="Arial"/>
              </a:rPr>
              <a:t>.</a:t>
            </a:r>
            <a:r>
              <a:rPr dirty="0">
                <a:solidFill>
                  <a:prstClr val="black"/>
                </a:solidFill>
                <a:latin typeface="Arial"/>
                <a:cs typeface="Arial"/>
              </a:rPr>
              <a:t>f</a:t>
            </a:r>
            <a:r>
              <a:rPr spc="-5" dirty="0">
                <a:solidFill>
                  <a:prstClr val="black"/>
                </a:solidFill>
                <a:latin typeface="Arial"/>
                <a:cs typeface="Arial"/>
              </a:rPr>
              <a:t>e</a:t>
            </a:r>
            <a:r>
              <a:rPr spc="-10" dirty="0">
                <a:solidFill>
                  <a:prstClr val="black"/>
                </a:solidFill>
                <a:latin typeface="Arial"/>
                <a:cs typeface="Arial"/>
              </a:rPr>
              <a:t>a</a:t>
            </a:r>
            <a:r>
              <a:rPr spc="-15" dirty="0">
                <a:solidFill>
                  <a:prstClr val="black"/>
                </a:solidFill>
                <a:latin typeface="Arial"/>
                <a:cs typeface="Arial"/>
              </a:rPr>
              <a:t>t</a:t>
            </a:r>
            <a:r>
              <a:rPr spc="-5" dirty="0">
                <a:solidFill>
                  <a:prstClr val="black"/>
                </a:solidFill>
                <a:latin typeface="Arial"/>
                <a:cs typeface="Arial"/>
              </a:rPr>
              <a:t>u</a:t>
            </a:r>
            <a:r>
              <a:rPr spc="-20" dirty="0">
                <a:solidFill>
                  <a:prstClr val="black"/>
                </a:solidFill>
                <a:latin typeface="Arial"/>
                <a:cs typeface="Arial"/>
              </a:rPr>
              <a:t>r</a:t>
            </a:r>
            <a:r>
              <a:rPr spc="-5" dirty="0">
                <a:solidFill>
                  <a:prstClr val="black"/>
                </a:solidFill>
                <a:latin typeface="Arial"/>
                <a:cs typeface="Arial"/>
              </a:rPr>
              <a:t>e</a:t>
            </a:r>
            <a:r>
              <a:rPr spc="-10" dirty="0">
                <a:solidFill>
                  <a:prstClr val="black"/>
                </a:solidFill>
                <a:latin typeface="Arial"/>
                <a:cs typeface="Arial"/>
              </a:rPr>
              <a:t>_</a:t>
            </a:r>
            <a:r>
              <a:rPr spc="-5" dirty="0">
                <a:solidFill>
                  <a:prstClr val="black"/>
                </a:solidFill>
                <a:latin typeface="Arial"/>
                <a:cs typeface="Arial"/>
              </a:rPr>
              <a:t>e</a:t>
            </a:r>
            <a:r>
              <a:rPr spc="-20" dirty="0">
                <a:solidFill>
                  <a:prstClr val="black"/>
                </a:solidFill>
                <a:latin typeface="Arial"/>
                <a:cs typeface="Arial"/>
              </a:rPr>
              <a:t>x</a:t>
            </a:r>
            <a:r>
              <a:rPr spc="-10" dirty="0">
                <a:solidFill>
                  <a:prstClr val="black"/>
                </a:solidFill>
                <a:latin typeface="Arial"/>
                <a:cs typeface="Arial"/>
              </a:rPr>
              <a:t>tra</a:t>
            </a:r>
            <a:r>
              <a:rPr spc="-25" dirty="0">
                <a:solidFill>
                  <a:prstClr val="black"/>
                </a:solidFill>
                <a:latin typeface="Arial"/>
                <a:cs typeface="Arial"/>
              </a:rPr>
              <a:t>c</a:t>
            </a:r>
            <a:r>
              <a:rPr spc="-15" dirty="0">
                <a:solidFill>
                  <a:prstClr val="black"/>
                </a:solidFill>
                <a:latin typeface="Arial"/>
                <a:cs typeface="Arial"/>
              </a:rPr>
              <a:t>t</a:t>
            </a:r>
            <a:r>
              <a:rPr spc="-5" dirty="0">
                <a:solidFill>
                  <a:prstClr val="black"/>
                </a:solidFill>
                <a:latin typeface="Arial"/>
                <a:cs typeface="Arial"/>
              </a:rPr>
              <a:t>i</a:t>
            </a:r>
            <a:r>
              <a:rPr spc="-10" dirty="0">
                <a:solidFill>
                  <a:prstClr val="black"/>
                </a:solidFill>
                <a:latin typeface="Arial"/>
                <a:cs typeface="Arial"/>
              </a:rPr>
              <a:t>o</a:t>
            </a:r>
            <a:r>
              <a:rPr spc="-15" dirty="0">
                <a:solidFill>
                  <a:prstClr val="black"/>
                </a:solidFill>
                <a:latin typeface="Arial"/>
                <a:cs typeface="Arial"/>
              </a:rPr>
              <a:t>n</a:t>
            </a:r>
            <a:r>
              <a:rPr spc="-20" dirty="0">
                <a:solidFill>
                  <a:prstClr val="black"/>
                </a:solidFill>
                <a:latin typeface="Arial"/>
                <a:cs typeface="Arial"/>
              </a:rPr>
              <a:t>.</a:t>
            </a:r>
            <a:r>
              <a:rPr spc="-5" dirty="0">
                <a:solidFill>
                  <a:prstClr val="black"/>
                </a:solidFill>
                <a:latin typeface="Arial"/>
                <a:cs typeface="Arial"/>
              </a:rPr>
              <a:t>im</a:t>
            </a:r>
            <a:r>
              <a:rPr spc="-10" dirty="0">
                <a:solidFill>
                  <a:prstClr val="black"/>
                </a:solidFill>
                <a:latin typeface="Arial"/>
                <a:cs typeface="Arial"/>
              </a:rPr>
              <a:t>a</a:t>
            </a:r>
            <a:r>
              <a:rPr spc="-5" dirty="0">
                <a:solidFill>
                  <a:prstClr val="black"/>
                </a:solidFill>
                <a:latin typeface="Arial"/>
                <a:cs typeface="Arial"/>
              </a:rPr>
              <a:t>ge</a:t>
            </a:r>
            <a:endParaRPr>
              <a:solidFill>
                <a:prstClr val="black"/>
              </a:solidFill>
              <a:latin typeface="Arial"/>
              <a:cs typeface="Arial"/>
            </a:endParaRPr>
          </a:p>
          <a:p>
            <a:pPr marL="379730" indent="-367030">
              <a:spcBef>
                <a:spcPts val="95"/>
              </a:spcBef>
              <a:buFont typeface="Arial"/>
              <a:buChar char="●"/>
              <a:tabLst>
                <a:tab pos="380365" algn="l"/>
              </a:tabLst>
            </a:pPr>
            <a:r>
              <a:rPr dirty="0">
                <a:solidFill>
                  <a:prstClr val="black"/>
                </a:solidFill>
                <a:latin typeface="Arial"/>
                <a:cs typeface="Arial"/>
              </a:rPr>
              <a:t>P</a:t>
            </a:r>
            <a:r>
              <a:rPr spc="-10" dirty="0">
                <a:solidFill>
                  <a:prstClr val="black"/>
                </a:solidFill>
                <a:latin typeface="Arial"/>
                <a:cs typeface="Arial"/>
              </a:rPr>
              <a:t>a</a:t>
            </a:r>
            <a:r>
              <a:rPr dirty="0">
                <a:solidFill>
                  <a:prstClr val="black"/>
                </a:solidFill>
                <a:latin typeface="Arial"/>
                <a:cs typeface="Arial"/>
              </a:rPr>
              <a:t>tch</a:t>
            </a:r>
            <a:r>
              <a:rPr spc="-10" dirty="0">
                <a:solidFill>
                  <a:prstClr val="black"/>
                </a:solidFill>
                <a:latin typeface="Arial"/>
                <a:cs typeface="Arial"/>
              </a:rPr>
              <a:t>e</a:t>
            </a:r>
            <a:r>
              <a:rPr spc="-5" dirty="0">
                <a:solidFill>
                  <a:prstClr val="black"/>
                </a:solidFill>
                <a:latin typeface="Arial"/>
                <a:cs typeface="Arial"/>
              </a:rPr>
              <a:t>s,</a:t>
            </a:r>
            <a:r>
              <a:rPr dirty="0">
                <a:solidFill>
                  <a:prstClr val="black"/>
                </a:solidFill>
                <a:latin typeface="Times New Roman"/>
                <a:cs typeface="Times New Roman"/>
              </a:rPr>
              <a:t> </a:t>
            </a:r>
            <a:r>
              <a:rPr spc="-5" dirty="0">
                <a:solidFill>
                  <a:prstClr val="black"/>
                </a:solidFill>
                <a:latin typeface="Arial"/>
                <a:cs typeface="Arial"/>
              </a:rPr>
              <a:t>im</a:t>
            </a:r>
            <a:r>
              <a:rPr dirty="0">
                <a:solidFill>
                  <a:prstClr val="black"/>
                </a:solidFill>
                <a:latin typeface="Arial"/>
                <a:cs typeface="Arial"/>
              </a:rPr>
              <a:t>g</a:t>
            </a:r>
            <a:r>
              <a:rPr spc="30" dirty="0">
                <a:solidFill>
                  <a:prstClr val="black"/>
                </a:solidFill>
                <a:latin typeface="Times New Roman"/>
                <a:cs typeface="Times New Roman"/>
              </a:rPr>
              <a:t> </a:t>
            </a:r>
            <a:r>
              <a:rPr spc="-10" dirty="0">
                <a:solidFill>
                  <a:prstClr val="black"/>
                </a:solidFill>
                <a:latin typeface="Arial"/>
                <a:cs typeface="Arial"/>
              </a:rPr>
              <a:t>to</a:t>
            </a:r>
            <a:r>
              <a:rPr spc="25" dirty="0">
                <a:solidFill>
                  <a:prstClr val="black"/>
                </a:solidFill>
                <a:latin typeface="Times New Roman"/>
                <a:cs typeface="Times New Roman"/>
              </a:rPr>
              <a:t> </a:t>
            </a:r>
            <a:r>
              <a:rPr spc="-5" dirty="0">
                <a:solidFill>
                  <a:prstClr val="black"/>
                </a:solidFill>
                <a:latin typeface="Arial"/>
                <a:cs typeface="Arial"/>
              </a:rPr>
              <a:t>gr</a:t>
            </a:r>
            <a:r>
              <a:rPr spc="-10" dirty="0">
                <a:solidFill>
                  <a:prstClr val="black"/>
                </a:solidFill>
                <a:latin typeface="Arial"/>
                <a:cs typeface="Arial"/>
              </a:rPr>
              <a:t>a</a:t>
            </a:r>
            <a:r>
              <a:rPr spc="-5" dirty="0">
                <a:solidFill>
                  <a:prstClr val="black"/>
                </a:solidFill>
                <a:latin typeface="Arial"/>
                <a:cs typeface="Arial"/>
              </a:rPr>
              <a:t>p</a:t>
            </a:r>
            <a:r>
              <a:rPr spc="-10" dirty="0">
                <a:solidFill>
                  <a:prstClr val="black"/>
                </a:solidFill>
                <a:latin typeface="Arial"/>
                <a:cs typeface="Arial"/>
              </a:rPr>
              <a:t>h</a:t>
            </a:r>
            <a:r>
              <a:rPr dirty="0">
                <a:solidFill>
                  <a:prstClr val="black"/>
                </a:solidFill>
                <a:latin typeface="Arial"/>
                <a:cs typeface="Arial"/>
              </a:rPr>
              <a:t>,…</a:t>
            </a:r>
            <a:endParaRPr>
              <a:solidFill>
                <a:prstClr val="black"/>
              </a:solidFill>
              <a:latin typeface="Arial"/>
              <a:cs typeface="Arial"/>
            </a:endParaRPr>
          </a:p>
        </p:txBody>
      </p:sp>
      <p:sp>
        <p:nvSpPr>
          <p:cNvPr id="6" name="object 6"/>
          <p:cNvSpPr/>
          <p:nvPr/>
        </p:nvSpPr>
        <p:spPr>
          <a:xfrm>
            <a:off x="1814361" y="2847387"/>
            <a:ext cx="489825" cy="485723"/>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Rectangle 2">
            <a:extLst>
              <a:ext uri="{FF2B5EF4-FFF2-40B4-BE49-F238E27FC236}">
                <a16:creationId xmlns:a16="http://schemas.microsoft.com/office/drawing/2014/main" id="{116EB358-1D1A-2628-2EAB-1E365EC5B4DB}"/>
              </a:ext>
            </a:extLst>
          </p:cNvPr>
          <p:cNvSpPr>
            <a:spLocks noGrp="1" noChangeArrowheads="1"/>
          </p:cNvSpPr>
          <p:nvPr>
            <p:ph type="title"/>
          </p:nvPr>
        </p:nvSpPr>
        <p:spPr/>
        <p:txBody>
          <a:bodyPr/>
          <a:lstStyle/>
          <a:p>
            <a:r>
              <a:rPr lang="en-US" altLang="ko-KR" sz="3600">
                <a:ea typeface="Gulim" panose="020B0600000101010101" pitchFamily="34" charset="-127"/>
              </a:rPr>
              <a:t>Perceptron</a:t>
            </a:r>
            <a:r>
              <a:rPr lang="en-US" altLang="ko-KR" b="0">
                <a:ea typeface="Gulim" panose="020B0600000101010101" pitchFamily="34" charset="-127"/>
              </a:rPr>
              <a:t> </a:t>
            </a:r>
            <a:endParaRPr lang="en-US" altLang="ko-KR" sz="3600">
              <a:ea typeface="Gulim" panose="020B0600000101010101" pitchFamily="34" charset="-127"/>
            </a:endParaRPr>
          </a:p>
        </p:txBody>
      </p:sp>
      <p:sp>
        <p:nvSpPr>
          <p:cNvPr id="1172483" name="Rectangle 3">
            <a:extLst>
              <a:ext uri="{FF2B5EF4-FFF2-40B4-BE49-F238E27FC236}">
                <a16:creationId xmlns:a16="http://schemas.microsoft.com/office/drawing/2014/main" id="{8CC9D83A-6EC5-CB12-D3DB-1438F2AC615B}"/>
              </a:ext>
            </a:extLst>
          </p:cNvPr>
          <p:cNvSpPr>
            <a:spLocks noGrp="1" noChangeArrowheads="1"/>
          </p:cNvSpPr>
          <p:nvPr>
            <p:ph type="body" sz="half" idx="1"/>
          </p:nvPr>
        </p:nvSpPr>
        <p:spPr>
          <a:xfrm>
            <a:off x="5103814" y="2209801"/>
            <a:ext cx="5564187" cy="4506913"/>
          </a:xfrm>
        </p:spPr>
        <p:txBody>
          <a:bodyPr/>
          <a:lstStyle/>
          <a:p>
            <a:pPr marL="0" indent="0"/>
            <a:r>
              <a:rPr lang="en-US" altLang="ko-KR" sz="1800">
                <a:ea typeface="Gulim" panose="020B0600000101010101" pitchFamily="34" charset="-127"/>
              </a:rPr>
              <a:t>Perceptron</a:t>
            </a:r>
          </a:p>
          <a:p>
            <a:pPr lvl="1"/>
            <a:r>
              <a:rPr lang="en-US" altLang="ko-KR" sz="1800">
                <a:ea typeface="Gulim" panose="020B0600000101010101" pitchFamily="34" charset="-127"/>
              </a:rPr>
              <a:t>Invented by Frank Rosenblatt in 1957 </a:t>
            </a:r>
            <a:r>
              <a:rPr lang="en-US" altLang="en-US" sz="1800">
                <a:ea typeface="Gulim" panose="020B0600000101010101" pitchFamily="34" charset="-127"/>
              </a:rPr>
              <a:t>in an </a:t>
            </a:r>
            <a:r>
              <a:rPr lang="en-US" altLang="en-US" sz="1800">
                <a:solidFill>
                  <a:schemeClr val="accent2"/>
                </a:solidFill>
                <a:ea typeface="Gulim" panose="020B0600000101010101" pitchFamily="34" charset="-127"/>
              </a:rPr>
              <a:t>attempt to understand human memory, learning, and cognitive processes.</a:t>
            </a:r>
            <a:r>
              <a:rPr lang="en-US" altLang="en-US" sz="1600"/>
              <a:t> </a:t>
            </a:r>
            <a:r>
              <a:rPr lang="en-US" altLang="ko-KR" sz="1800">
                <a:ea typeface="Gulim" panose="020B0600000101010101" pitchFamily="34" charset="-127"/>
              </a:rPr>
              <a:t> </a:t>
            </a:r>
          </a:p>
          <a:p>
            <a:pPr lvl="1"/>
            <a:r>
              <a:rPr lang="en-US" altLang="ko-KR" sz="1800">
                <a:ea typeface="Gulim" panose="020B0600000101010101" pitchFamily="34" charset="-127"/>
              </a:rPr>
              <a:t>The first neural network model by computation, with a remarkable learning algorithm:</a:t>
            </a:r>
          </a:p>
          <a:p>
            <a:pPr lvl="2"/>
            <a:r>
              <a:rPr lang="en-US" altLang="ko-KR" sz="1600">
                <a:solidFill>
                  <a:srgbClr val="FF0000"/>
                </a:solidFill>
                <a:ea typeface="Gulim" panose="020B0600000101010101" pitchFamily="34" charset="-127"/>
              </a:rPr>
              <a:t>If function can  be represented by perceptron, the learning algorithm is guaranteed to quickly converge to the hidden function!</a:t>
            </a:r>
          </a:p>
          <a:p>
            <a:pPr lvl="1"/>
            <a:r>
              <a:rPr lang="en-US" altLang="ko-KR" sz="1800">
                <a:ea typeface="Gulim" panose="020B0600000101010101" pitchFamily="34" charset="-127"/>
              </a:rPr>
              <a:t>Became the foundation of pattern recognition research</a:t>
            </a:r>
          </a:p>
          <a:p>
            <a:pPr lvl="1">
              <a:buFontTx/>
              <a:buNone/>
            </a:pPr>
            <a:endParaRPr lang="en-US" altLang="ko-KR" sz="1600">
              <a:ea typeface="Gulim" panose="020B0600000101010101" pitchFamily="34" charset="-127"/>
            </a:endParaRPr>
          </a:p>
          <a:p>
            <a:pPr marL="0" indent="0"/>
            <a:endParaRPr lang="en-US" altLang="ko-KR" sz="1600">
              <a:ea typeface="Gulim" panose="020B0600000101010101" pitchFamily="34" charset="-127"/>
            </a:endParaRPr>
          </a:p>
        </p:txBody>
      </p:sp>
      <p:grpSp>
        <p:nvGrpSpPr>
          <p:cNvPr id="1172484" name="Group 4">
            <a:extLst>
              <a:ext uri="{FF2B5EF4-FFF2-40B4-BE49-F238E27FC236}">
                <a16:creationId xmlns:a16="http://schemas.microsoft.com/office/drawing/2014/main" id="{1050AE39-71CA-51D3-1C21-0D3CBCAF428E}"/>
              </a:ext>
            </a:extLst>
          </p:cNvPr>
          <p:cNvGrpSpPr>
            <a:grpSpLocks/>
          </p:cNvGrpSpPr>
          <p:nvPr/>
        </p:nvGrpSpPr>
        <p:grpSpPr bwMode="auto">
          <a:xfrm>
            <a:off x="1524000" y="2209801"/>
            <a:ext cx="3048000" cy="4467225"/>
            <a:chOff x="0" y="1392"/>
            <a:chExt cx="1920" cy="2814"/>
          </a:xfrm>
        </p:grpSpPr>
        <p:pic>
          <p:nvPicPr>
            <p:cNvPr id="1172485" name="Picture 5">
              <a:extLst>
                <a:ext uri="{FF2B5EF4-FFF2-40B4-BE49-F238E27FC236}">
                  <a16:creationId xmlns:a16="http://schemas.microsoft.com/office/drawing/2014/main" id="{4EE47CEC-C24B-F97C-09D9-FA3471164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1392"/>
              <a:ext cx="1546" cy="1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72486" name="Rectangle 6">
              <a:extLst>
                <a:ext uri="{FF2B5EF4-FFF2-40B4-BE49-F238E27FC236}">
                  <a16:creationId xmlns:a16="http://schemas.microsoft.com/office/drawing/2014/main" id="{A81D317F-F573-3172-9277-6901772F2092}"/>
                </a:ext>
              </a:extLst>
            </p:cNvPr>
            <p:cNvSpPr>
              <a:spLocks noChangeArrowheads="1"/>
            </p:cNvSpPr>
            <p:nvPr/>
          </p:nvSpPr>
          <p:spPr bwMode="auto">
            <a:xfrm>
              <a:off x="0" y="3283"/>
              <a:ext cx="1920"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0"/>
                </a:spcBef>
                <a:spcAft>
                  <a:spcPct val="0"/>
                </a:spcAft>
              </a:pPr>
              <a:r>
                <a:rPr lang="en-US" altLang="en-US" b="1">
                  <a:solidFill>
                    <a:srgbClr val="000000"/>
                  </a:solidFill>
                  <a:latin typeface="Times New Roman" panose="02020603050405020304" pitchFamily="18" charset="0"/>
                </a:rPr>
                <a:t>Rosenblatt &amp; </a:t>
              </a:r>
            </a:p>
            <a:p>
              <a:pPr algn="ctr" eaLnBrk="0" fontAlgn="base" hangingPunct="0">
                <a:spcBef>
                  <a:spcPct val="0"/>
                </a:spcBef>
                <a:spcAft>
                  <a:spcPct val="0"/>
                </a:spcAft>
              </a:pPr>
              <a:r>
                <a:rPr lang="en-US" altLang="en-US" b="1">
                  <a:solidFill>
                    <a:srgbClr val="000000"/>
                  </a:solidFill>
                  <a:latin typeface="Times New Roman" panose="02020603050405020304" pitchFamily="18" charset="0"/>
                </a:rPr>
                <a:t>Mark I Perceptron</a:t>
              </a:r>
              <a:r>
                <a:rPr lang="en-US" altLang="en-US">
                  <a:solidFill>
                    <a:srgbClr val="000000"/>
                  </a:solidFill>
                  <a:latin typeface="Times New Roman" panose="02020603050405020304" pitchFamily="18" charset="0"/>
                </a:rPr>
                <a:t>:</a:t>
              </a:r>
            </a:p>
            <a:p>
              <a:pPr algn="ctr" eaLnBrk="0" fontAlgn="base" hangingPunct="0">
                <a:spcBef>
                  <a:spcPct val="0"/>
                </a:spcBef>
                <a:spcAft>
                  <a:spcPct val="0"/>
                </a:spcAft>
              </a:pPr>
              <a:r>
                <a:rPr lang="en-US" altLang="en-US">
                  <a:solidFill>
                    <a:srgbClr val="000000"/>
                  </a:solidFill>
                  <a:latin typeface="Times New Roman" panose="02020603050405020304" pitchFamily="18" charset="0"/>
                </a:rPr>
                <a:t> the first machine that could </a:t>
              </a:r>
              <a:r>
                <a:rPr lang="en-US" altLang="en-US">
                  <a:solidFill>
                    <a:srgbClr val="3333CC"/>
                  </a:solidFill>
                  <a:latin typeface="Times New Roman" panose="02020603050405020304" pitchFamily="18" charset="0"/>
                </a:rPr>
                <a:t>"learn" to recognize and identify optical patterns.</a:t>
              </a:r>
              <a:r>
                <a:rPr lang="en-US" altLang="en-US">
                  <a:solidFill>
                    <a:srgbClr val="000000"/>
                  </a:solidFill>
                  <a:latin typeface="Times New Roman" panose="02020603050405020304" pitchFamily="18" charset="0"/>
                </a:rPr>
                <a:t> </a:t>
              </a:r>
            </a:p>
          </p:txBody>
        </p:sp>
      </p:grpSp>
      <p:sp>
        <p:nvSpPr>
          <p:cNvPr id="1172487" name="Rectangle 7">
            <a:extLst>
              <a:ext uri="{FF2B5EF4-FFF2-40B4-BE49-F238E27FC236}">
                <a16:creationId xmlns:a16="http://schemas.microsoft.com/office/drawing/2014/main" id="{4AD425B4-3553-4DCA-0BF9-F302BC4D4C18}"/>
              </a:ext>
            </a:extLst>
          </p:cNvPr>
          <p:cNvSpPr>
            <a:spLocks noChangeArrowheads="1"/>
          </p:cNvSpPr>
          <p:nvPr/>
        </p:nvSpPr>
        <p:spPr bwMode="auto">
          <a:xfrm>
            <a:off x="1676400" y="1828801"/>
            <a:ext cx="3238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a:solidFill>
                  <a:srgbClr val="FF0000"/>
                </a:solidFill>
                <a:latin typeface="Times New Roman" panose="02020603050405020304" pitchFamily="18" charset="0"/>
              </a:rPr>
              <a:t>Cornell Aeronautical Laboratory </a:t>
            </a:r>
          </a:p>
        </p:txBody>
      </p:sp>
      <p:sp>
        <p:nvSpPr>
          <p:cNvPr id="1172488" name="Rectangle 8">
            <a:extLst>
              <a:ext uri="{FF2B5EF4-FFF2-40B4-BE49-F238E27FC236}">
                <a16:creationId xmlns:a16="http://schemas.microsoft.com/office/drawing/2014/main" id="{F6F1DD8D-7DD7-1771-DBB1-B024E377A381}"/>
              </a:ext>
            </a:extLst>
          </p:cNvPr>
          <p:cNvSpPr>
            <a:spLocks noChangeArrowheads="1"/>
          </p:cNvSpPr>
          <p:nvPr/>
        </p:nvSpPr>
        <p:spPr bwMode="auto">
          <a:xfrm>
            <a:off x="4419600" y="5664200"/>
            <a:ext cx="6019800" cy="711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0"/>
              </a:spcBef>
              <a:spcAft>
                <a:spcPct val="0"/>
              </a:spcAft>
            </a:pPr>
            <a:r>
              <a:rPr lang="en-US" altLang="en-US" sz="2000">
                <a:solidFill>
                  <a:srgbClr val="000000"/>
                </a:solidFill>
                <a:latin typeface="Times New Roman" panose="02020603050405020304" pitchFamily="18" charset="0"/>
              </a:rPr>
              <a:t>One of the earliest and most influential neural networks:</a:t>
            </a:r>
          </a:p>
          <a:p>
            <a:pPr algn="ctr" eaLnBrk="0" fontAlgn="base" hangingPunct="0">
              <a:spcBef>
                <a:spcPct val="0"/>
              </a:spcBef>
              <a:spcAft>
                <a:spcPct val="0"/>
              </a:spcAft>
            </a:pPr>
            <a:r>
              <a:rPr lang="en-US" altLang="en-US" sz="2000">
                <a:solidFill>
                  <a:srgbClr val="000000"/>
                </a:solidFill>
                <a:latin typeface="Times New Roman" panose="02020603050405020304" pitchFamily="18" charset="0"/>
              </a:rPr>
              <a:t>An important milestone in AI.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24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248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172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248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7248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724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724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Rectangle 2">
            <a:extLst>
              <a:ext uri="{FF2B5EF4-FFF2-40B4-BE49-F238E27FC236}">
                <a16:creationId xmlns:a16="http://schemas.microsoft.com/office/drawing/2014/main" id="{2F3CAC3F-714D-4208-B514-4367A3FB9D62}"/>
              </a:ext>
            </a:extLst>
          </p:cNvPr>
          <p:cNvSpPr>
            <a:spLocks noGrp="1" noChangeArrowheads="1"/>
          </p:cNvSpPr>
          <p:nvPr>
            <p:ph type="title"/>
          </p:nvPr>
        </p:nvSpPr>
        <p:spPr/>
        <p:txBody>
          <a:bodyPr/>
          <a:lstStyle/>
          <a:p>
            <a:r>
              <a:rPr lang="en-US" altLang="ko-KR" sz="2800" b="0">
                <a:ea typeface="Gulim" panose="020B0600000101010101" pitchFamily="34" charset="-127"/>
              </a:rPr>
              <a:t>Single Layer Feed-forward Neural Networks</a:t>
            </a:r>
            <a:br>
              <a:rPr lang="en-US" altLang="ko-KR" sz="2800" b="0">
                <a:ea typeface="Gulim" panose="020B0600000101010101" pitchFamily="34" charset="-127"/>
              </a:rPr>
            </a:br>
            <a:r>
              <a:rPr lang="en-US" altLang="ko-KR" sz="2800" b="0">
                <a:ea typeface="Gulim" panose="020B0600000101010101" pitchFamily="34" charset="-127"/>
              </a:rPr>
              <a:t>Perceptrons</a:t>
            </a:r>
            <a:r>
              <a:rPr lang="en-US" altLang="ko-KR" sz="1800" b="0">
                <a:ea typeface="Gulim" panose="020B0600000101010101" pitchFamily="34" charset="-127"/>
              </a:rPr>
              <a:t> </a:t>
            </a:r>
          </a:p>
        </p:txBody>
      </p:sp>
      <p:sp>
        <p:nvSpPr>
          <p:cNvPr id="1175555" name="Rectangle 3">
            <a:extLst>
              <a:ext uri="{FF2B5EF4-FFF2-40B4-BE49-F238E27FC236}">
                <a16:creationId xmlns:a16="http://schemas.microsoft.com/office/drawing/2014/main" id="{1D8E085F-38B1-D97B-FE91-BDB5EA8CD757}"/>
              </a:ext>
            </a:extLst>
          </p:cNvPr>
          <p:cNvSpPr>
            <a:spLocks noGrp="1" noChangeArrowheads="1"/>
          </p:cNvSpPr>
          <p:nvPr>
            <p:ph type="body" sz="half" idx="1"/>
          </p:nvPr>
        </p:nvSpPr>
        <p:spPr>
          <a:xfrm>
            <a:off x="2667000" y="1828801"/>
            <a:ext cx="7710488" cy="4435475"/>
          </a:xfrm>
        </p:spPr>
        <p:txBody>
          <a:bodyPr/>
          <a:lstStyle/>
          <a:p>
            <a:pPr marL="0" indent="0"/>
            <a:r>
              <a:rPr lang="en-US" altLang="ko-KR" sz="1800">
                <a:ea typeface="Gulim" panose="020B0600000101010101" pitchFamily="34" charset="-127"/>
              </a:rPr>
              <a:t>Single-layer neural network (perceptron network)</a:t>
            </a:r>
          </a:p>
          <a:p>
            <a:pPr marL="0" indent="0"/>
            <a:endParaRPr lang="en-US" altLang="ko-KR" sz="1800">
              <a:ea typeface="Gulim" panose="020B0600000101010101" pitchFamily="34" charset="-127"/>
            </a:endParaRPr>
          </a:p>
          <a:p>
            <a:pPr lvl="1">
              <a:buFontTx/>
              <a:buNone/>
            </a:pPr>
            <a:r>
              <a:rPr lang="en-US" altLang="ko-KR" sz="1800">
                <a:ea typeface="Gulim" panose="020B0600000101010101" pitchFamily="34" charset="-127"/>
              </a:rPr>
              <a:t>A network with all the inputs connected </a:t>
            </a:r>
            <a:r>
              <a:rPr lang="en-US" altLang="ko-KR" sz="1800">
                <a:solidFill>
                  <a:srgbClr val="FF0000"/>
                </a:solidFill>
                <a:ea typeface="Gulim" panose="020B0600000101010101" pitchFamily="34" charset="-127"/>
              </a:rPr>
              <a:t>directly</a:t>
            </a:r>
            <a:r>
              <a:rPr lang="en-US" altLang="ko-KR" sz="1800">
                <a:ea typeface="Gulim" panose="020B0600000101010101" pitchFamily="34" charset="-127"/>
              </a:rPr>
              <a:t> to the outputs</a:t>
            </a:r>
          </a:p>
        </p:txBody>
      </p:sp>
      <p:sp>
        <p:nvSpPr>
          <p:cNvPr id="1175556" name="Text Box 4">
            <a:extLst>
              <a:ext uri="{FF2B5EF4-FFF2-40B4-BE49-F238E27FC236}">
                <a16:creationId xmlns:a16="http://schemas.microsoft.com/office/drawing/2014/main" id="{FB5B9A0D-FB95-70C8-C9E6-9226E4D3770C}"/>
              </a:ext>
            </a:extLst>
          </p:cNvPr>
          <p:cNvSpPr txBox="1">
            <a:spLocks noChangeArrowheads="1"/>
          </p:cNvSpPr>
          <p:nvPr/>
        </p:nvSpPr>
        <p:spPr bwMode="auto">
          <a:xfrm>
            <a:off x="7391400" y="4143375"/>
            <a:ext cx="3079750" cy="1320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altLang="en-US" sz="2000">
                <a:solidFill>
                  <a:srgbClr val="000000"/>
                </a:solidFill>
                <a:latin typeface="Times New Roman" panose="02020603050405020304" pitchFamily="18" charset="0"/>
              </a:rPr>
              <a:t>Since each </a:t>
            </a:r>
            <a:r>
              <a:rPr lang="en-US" altLang="en-US" sz="2000">
                <a:solidFill>
                  <a:srgbClr val="FF0000"/>
                </a:solidFill>
                <a:latin typeface="Times New Roman" panose="02020603050405020304" pitchFamily="18" charset="0"/>
              </a:rPr>
              <a:t>output</a:t>
            </a:r>
            <a:r>
              <a:rPr lang="en-US" altLang="en-US" sz="2000">
                <a:solidFill>
                  <a:srgbClr val="000000"/>
                </a:solidFill>
                <a:latin typeface="Times New Roman" panose="02020603050405020304" pitchFamily="18" charset="0"/>
              </a:rPr>
              <a:t> unit is</a:t>
            </a:r>
          </a:p>
          <a:p>
            <a:pPr algn="ctr" fontAlgn="base">
              <a:spcBef>
                <a:spcPct val="0"/>
              </a:spcBef>
              <a:spcAft>
                <a:spcPct val="0"/>
              </a:spcAft>
            </a:pPr>
            <a:r>
              <a:rPr lang="en-US" altLang="en-US" sz="2000">
                <a:solidFill>
                  <a:srgbClr val="FF0000"/>
                </a:solidFill>
                <a:latin typeface="Times New Roman" panose="02020603050405020304" pitchFamily="18" charset="0"/>
              </a:rPr>
              <a:t>independent of the others</a:t>
            </a:r>
            <a:r>
              <a:rPr lang="en-US" altLang="en-US" sz="2000">
                <a:solidFill>
                  <a:srgbClr val="000000"/>
                </a:solidFill>
                <a:latin typeface="Times New Roman" panose="02020603050405020304" pitchFamily="18" charset="0"/>
              </a:rPr>
              <a:t>,</a:t>
            </a:r>
          </a:p>
          <a:p>
            <a:pPr algn="ctr" fontAlgn="base">
              <a:spcBef>
                <a:spcPct val="0"/>
              </a:spcBef>
              <a:spcAft>
                <a:spcPct val="0"/>
              </a:spcAft>
            </a:pPr>
            <a:r>
              <a:rPr lang="en-US" altLang="en-US" sz="2000">
                <a:solidFill>
                  <a:srgbClr val="000000"/>
                </a:solidFill>
                <a:latin typeface="Times New Roman" panose="02020603050405020304" pitchFamily="18" charset="0"/>
              </a:rPr>
              <a:t>we can limit our study </a:t>
            </a:r>
          </a:p>
          <a:p>
            <a:pPr algn="ctr" fontAlgn="base">
              <a:spcBef>
                <a:spcPct val="0"/>
              </a:spcBef>
              <a:spcAft>
                <a:spcPct val="0"/>
              </a:spcAft>
            </a:pPr>
            <a:r>
              <a:rPr lang="en-US" altLang="en-US" sz="2000">
                <a:solidFill>
                  <a:srgbClr val="000000"/>
                </a:solidFill>
                <a:latin typeface="Times New Roman" panose="02020603050405020304" pitchFamily="18" charset="0"/>
              </a:rPr>
              <a:t>to </a:t>
            </a:r>
            <a:r>
              <a:rPr lang="en-US" altLang="en-US" sz="2000">
                <a:solidFill>
                  <a:srgbClr val="FF0000"/>
                </a:solidFill>
                <a:latin typeface="Times New Roman" panose="02020603050405020304" pitchFamily="18" charset="0"/>
              </a:rPr>
              <a:t>single output perceptrons</a:t>
            </a:r>
            <a:r>
              <a:rPr lang="en-US" altLang="en-US" sz="2000">
                <a:solidFill>
                  <a:srgbClr val="000000"/>
                </a:solidFill>
                <a:latin typeface="Times New Roman" panose="02020603050405020304" pitchFamily="18" charset="0"/>
              </a:rPr>
              <a:t>.</a:t>
            </a:r>
          </a:p>
        </p:txBody>
      </p:sp>
      <p:sp>
        <p:nvSpPr>
          <p:cNvPr id="1175557" name="Rectangle 5">
            <a:extLst>
              <a:ext uri="{FF2B5EF4-FFF2-40B4-BE49-F238E27FC236}">
                <a16:creationId xmlns:a16="http://schemas.microsoft.com/office/drawing/2014/main" id="{661FDA1F-CC24-5EC9-1D74-0CEC22BCE1D4}"/>
              </a:ext>
            </a:extLst>
          </p:cNvPr>
          <p:cNvSpPr>
            <a:spLocks noChangeArrowheads="1"/>
          </p:cNvSpPr>
          <p:nvPr/>
        </p:nvSpPr>
        <p:spPr bwMode="auto">
          <a:xfrm>
            <a:off x="2667000" y="3048001"/>
            <a:ext cx="5664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fontAlgn="base">
              <a:spcBef>
                <a:spcPct val="20000"/>
              </a:spcBef>
              <a:spcAft>
                <a:spcPct val="0"/>
              </a:spcAft>
              <a:buFontTx/>
              <a:buChar char="–"/>
            </a:pPr>
            <a:r>
              <a:rPr lang="en-US" altLang="en-US">
                <a:solidFill>
                  <a:srgbClr val="FF0000"/>
                </a:solidFill>
                <a:latin typeface="Times New Roman" panose="02020603050405020304" pitchFamily="18" charset="0"/>
              </a:rPr>
              <a:t>Output</a:t>
            </a:r>
            <a:r>
              <a:rPr lang="en-US" altLang="en-US">
                <a:solidFill>
                  <a:srgbClr val="000000"/>
                </a:solidFill>
                <a:latin typeface="Times New Roman" panose="02020603050405020304" pitchFamily="18" charset="0"/>
              </a:rPr>
              <a:t> units all operate </a:t>
            </a:r>
            <a:r>
              <a:rPr lang="en-US" altLang="en-US">
                <a:solidFill>
                  <a:srgbClr val="FF0000"/>
                </a:solidFill>
                <a:latin typeface="Times New Roman" panose="02020603050405020304" pitchFamily="18" charset="0"/>
              </a:rPr>
              <a:t>separately</a:t>
            </a:r>
            <a:r>
              <a:rPr lang="en-US" altLang="en-US">
                <a:solidFill>
                  <a:srgbClr val="000000"/>
                </a:solidFill>
                <a:latin typeface="Times New Roman" panose="02020603050405020304" pitchFamily="18" charset="0"/>
              </a:rPr>
              <a:t>: no shared weights</a:t>
            </a:r>
          </a:p>
        </p:txBody>
      </p:sp>
      <p:pic>
        <p:nvPicPr>
          <p:cNvPr id="1175558" name="Picture 6">
            <a:extLst>
              <a:ext uri="{FF2B5EF4-FFF2-40B4-BE49-F238E27FC236}">
                <a16:creationId xmlns:a16="http://schemas.microsoft.com/office/drawing/2014/main" id="{C4DBCFC8-B48C-1DB0-0026-64B284D6D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81400"/>
            <a:ext cx="3009900" cy="2973388"/>
          </a:xfrm>
          <a:prstGeom prst="rect">
            <a:avLst/>
          </a:prstGeom>
          <a:noFill/>
          <a:extLst>
            <a:ext uri="{909E8E84-426E-40DD-AFC4-6F175D3DCCD1}">
              <a14:hiddenFill xmlns:a14="http://schemas.microsoft.com/office/drawing/2010/main">
                <a:solidFill>
                  <a:srgbClr val="FFFFFF"/>
                </a:solidFill>
              </a14:hiddenFill>
            </a:ext>
          </a:extLst>
        </p:spPr>
      </p:pic>
      <p:grpSp>
        <p:nvGrpSpPr>
          <p:cNvPr id="1175559" name="Group 7">
            <a:extLst>
              <a:ext uri="{FF2B5EF4-FFF2-40B4-BE49-F238E27FC236}">
                <a16:creationId xmlns:a16="http://schemas.microsoft.com/office/drawing/2014/main" id="{D601B9BE-636B-007F-1668-8BB93C291052}"/>
              </a:ext>
            </a:extLst>
          </p:cNvPr>
          <p:cNvGrpSpPr>
            <a:grpSpLocks/>
          </p:cNvGrpSpPr>
          <p:nvPr/>
        </p:nvGrpSpPr>
        <p:grpSpPr bwMode="auto">
          <a:xfrm>
            <a:off x="4343400" y="3657600"/>
            <a:ext cx="914400" cy="1371600"/>
            <a:chOff x="1776" y="2304"/>
            <a:chExt cx="576" cy="864"/>
          </a:xfrm>
        </p:grpSpPr>
        <p:sp>
          <p:nvSpPr>
            <p:cNvPr id="1175560" name="Oval 8">
              <a:extLst>
                <a:ext uri="{FF2B5EF4-FFF2-40B4-BE49-F238E27FC236}">
                  <a16:creationId xmlns:a16="http://schemas.microsoft.com/office/drawing/2014/main" id="{5D51CA89-9E3D-32F9-FB5A-F5193742A224}"/>
                </a:ext>
              </a:extLst>
            </p:cNvPr>
            <p:cNvSpPr>
              <a:spLocks noChangeArrowheads="1"/>
            </p:cNvSpPr>
            <p:nvPr/>
          </p:nvSpPr>
          <p:spPr bwMode="auto">
            <a:xfrm>
              <a:off x="2208" y="2736"/>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175561" name="Line 9">
              <a:extLst>
                <a:ext uri="{FF2B5EF4-FFF2-40B4-BE49-F238E27FC236}">
                  <a16:creationId xmlns:a16="http://schemas.microsoft.com/office/drawing/2014/main" id="{F785065F-4F23-2B90-8BF3-66F25948E6C2}"/>
                </a:ext>
              </a:extLst>
            </p:cNvPr>
            <p:cNvSpPr>
              <a:spLocks noChangeShapeType="1"/>
            </p:cNvSpPr>
            <p:nvPr/>
          </p:nvSpPr>
          <p:spPr bwMode="auto">
            <a:xfrm flipH="1" flipV="1">
              <a:off x="1776" y="2304"/>
              <a:ext cx="384" cy="48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175562" name="Line 10">
              <a:extLst>
                <a:ext uri="{FF2B5EF4-FFF2-40B4-BE49-F238E27FC236}">
                  <a16:creationId xmlns:a16="http://schemas.microsoft.com/office/drawing/2014/main" id="{8BB5F42D-F2CB-8231-D0CB-DF3405B73288}"/>
                </a:ext>
              </a:extLst>
            </p:cNvPr>
            <p:cNvSpPr>
              <a:spLocks noChangeShapeType="1"/>
            </p:cNvSpPr>
            <p:nvPr/>
          </p:nvSpPr>
          <p:spPr bwMode="auto">
            <a:xfrm flipV="1">
              <a:off x="1776" y="2832"/>
              <a:ext cx="432" cy="33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175563" name="Line 11">
              <a:extLst>
                <a:ext uri="{FF2B5EF4-FFF2-40B4-BE49-F238E27FC236}">
                  <a16:creationId xmlns:a16="http://schemas.microsoft.com/office/drawing/2014/main" id="{1BB46F0A-54BB-FA7A-9678-110F4FAC907C}"/>
                </a:ext>
              </a:extLst>
            </p:cNvPr>
            <p:cNvSpPr>
              <a:spLocks noChangeShapeType="1"/>
            </p:cNvSpPr>
            <p:nvPr/>
          </p:nvSpPr>
          <p:spPr bwMode="auto">
            <a:xfrm>
              <a:off x="1776" y="2832"/>
              <a:ext cx="38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175564" name="Line 12">
              <a:extLst>
                <a:ext uri="{FF2B5EF4-FFF2-40B4-BE49-F238E27FC236}">
                  <a16:creationId xmlns:a16="http://schemas.microsoft.com/office/drawing/2014/main" id="{DA0CEA33-2C2B-6ED2-428F-AE9C57D6E006}"/>
                </a:ext>
              </a:extLst>
            </p:cNvPr>
            <p:cNvSpPr>
              <a:spLocks noChangeShapeType="1"/>
            </p:cNvSpPr>
            <p:nvPr/>
          </p:nvSpPr>
          <p:spPr bwMode="auto">
            <a:xfrm>
              <a:off x="1776" y="2496"/>
              <a:ext cx="432" cy="33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175565" name="Line 13">
              <a:extLst>
                <a:ext uri="{FF2B5EF4-FFF2-40B4-BE49-F238E27FC236}">
                  <a16:creationId xmlns:a16="http://schemas.microsoft.com/office/drawing/2014/main" id="{3EA89D12-145C-1437-B8E7-7271F3E31403}"/>
                </a:ext>
              </a:extLst>
            </p:cNvPr>
            <p:cNvSpPr>
              <a:spLocks noChangeShapeType="1"/>
            </p:cNvSpPr>
            <p:nvPr/>
          </p:nvSpPr>
          <p:spPr bwMode="auto">
            <a:xfrm>
              <a:off x="1776" y="2640"/>
              <a:ext cx="432" cy="144"/>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175566" name="Line 14">
              <a:extLst>
                <a:ext uri="{FF2B5EF4-FFF2-40B4-BE49-F238E27FC236}">
                  <a16:creationId xmlns:a16="http://schemas.microsoft.com/office/drawing/2014/main" id="{627E005B-5C34-0F9E-9E68-FFDE35F0F9E4}"/>
                </a:ext>
              </a:extLst>
            </p:cNvPr>
            <p:cNvSpPr>
              <a:spLocks noChangeShapeType="1"/>
            </p:cNvSpPr>
            <p:nvPr/>
          </p:nvSpPr>
          <p:spPr bwMode="auto">
            <a:xfrm flipV="1">
              <a:off x="1776" y="2832"/>
              <a:ext cx="432" cy="144"/>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grpSp>
      <p:sp>
        <p:nvSpPr>
          <p:cNvPr id="1175567" name="Rectangle 15">
            <a:extLst>
              <a:ext uri="{FF2B5EF4-FFF2-40B4-BE49-F238E27FC236}">
                <a16:creationId xmlns:a16="http://schemas.microsoft.com/office/drawing/2014/main" id="{553A26FE-BB63-9CB9-47B1-4582E09FCF7E}"/>
              </a:ext>
            </a:extLst>
          </p:cNvPr>
          <p:cNvSpPr>
            <a:spLocks noChangeArrowheads="1"/>
          </p:cNvSpPr>
          <p:nvPr/>
        </p:nvSpPr>
        <p:spPr bwMode="auto">
          <a:xfrm>
            <a:off x="5791200" y="3505200"/>
            <a:ext cx="1295400" cy="3200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555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7555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755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7555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1755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5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8902" name="Group 22">
            <a:extLst>
              <a:ext uri="{FF2B5EF4-FFF2-40B4-BE49-F238E27FC236}">
                <a16:creationId xmlns:a16="http://schemas.microsoft.com/office/drawing/2014/main" id="{CB647FDC-D097-D50E-D150-1575DCFE5E14}"/>
              </a:ext>
            </a:extLst>
          </p:cNvPr>
          <p:cNvGrpSpPr>
            <a:grpSpLocks/>
          </p:cNvGrpSpPr>
          <p:nvPr/>
        </p:nvGrpSpPr>
        <p:grpSpPr bwMode="auto">
          <a:xfrm>
            <a:off x="6705600" y="2620963"/>
            <a:ext cx="4572000" cy="2982912"/>
            <a:chOff x="3264" y="1536"/>
            <a:chExt cx="2880" cy="1879"/>
          </a:xfrm>
        </p:grpSpPr>
        <p:pic>
          <p:nvPicPr>
            <p:cNvPr id="1018896" name="Picture 16">
              <a:extLst>
                <a:ext uri="{FF2B5EF4-FFF2-40B4-BE49-F238E27FC236}">
                  <a16:creationId xmlns:a16="http://schemas.microsoft.com/office/drawing/2014/main" id="{D1BC8B88-6FC8-8B84-5C07-369A7D79E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 y="1536"/>
              <a:ext cx="1194" cy="876"/>
            </a:xfrm>
            <a:prstGeom prst="rect">
              <a:avLst/>
            </a:prstGeom>
            <a:noFill/>
            <a:extLst>
              <a:ext uri="{909E8E84-426E-40DD-AFC4-6F175D3DCCD1}">
                <a14:hiddenFill xmlns:a14="http://schemas.microsoft.com/office/drawing/2010/main">
                  <a:solidFill>
                    <a:srgbClr val="FFFFFF"/>
                  </a:solidFill>
                </a14:hiddenFill>
              </a:ext>
            </a:extLst>
          </p:spPr>
        </p:pic>
        <p:sp>
          <p:nvSpPr>
            <p:cNvPr id="1018901" name="Rectangle 21">
              <a:extLst>
                <a:ext uri="{FF2B5EF4-FFF2-40B4-BE49-F238E27FC236}">
                  <a16:creationId xmlns:a16="http://schemas.microsoft.com/office/drawing/2014/main" id="{EDA56517-CD0A-6CFF-3960-F651CF315346}"/>
                </a:ext>
              </a:extLst>
            </p:cNvPr>
            <p:cNvSpPr>
              <a:spLocks noChangeArrowheads="1"/>
            </p:cNvSpPr>
            <p:nvPr/>
          </p:nvSpPr>
          <p:spPr bwMode="auto">
            <a:xfrm>
              <a:off x="3264" y="2352"/>
              <a:ext cx="2880" cy="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ctr" fontAlgn="base">
                <a:spcBef>
                  <a:spcPct val="20000"/>
                </a:spcBef>
                <a:spcAft>
                  <a:spcPct val="0"/>
                </a:spcAft>
              </a:pPr>
              <a:r>
                <a:rPr lang="en-US" altLang="ko-KR">
                  <a:solidFill>
                    <a:srgbClr val="3333CC"/>
                  </a:solidFill>
                  <a:latin typeface="Times New Roman" panose="02020603050405020304" pitchFamily="18" charset="0"/>
                  <a:ea typeface="Gulim" panose="020B0600000101010101" pitchFamily="34" charset="-127"/>
                </a:rPr>
                <a:t>Output</a:t>
              </a:r>
              <a:r>
                <a:rPr lang="en-US" altLang="ko-KR">
                  <a:solidFill>
                    <a:srgbClr val="000000"/>
                  </a:solidFill>
                  <a:latin typeface="Times New Roman" panose="02020603050405020304" pitchFamily="18" charset="0"/>
                  <a:ea typeface="Gulim" panose="020B0600000101010101" pitchFamily="34" charset="-127"/>
                </a:rPr>
                <a:t> edges, </a:t>
              </a:r>
            </a:p>
            <a:p>
              <a:pPr lvl="1" algn="ctr" fontAlgn="base">
                <a:spcBef>
                  <a:spcPct val="20000"/>
                </a:spcBef>
                <a:spcAft>
                  <a:spcPct val="0"/>
                </a:spcAft>
              </a:pPr>
              <a:r>
                <a:rPr lang="en-US" altLang="ko-KR">
                  <a:solidFill>
                    <a:srgbClr val="000000"/>
                  </a:solidFill>
                  <a:latin typeface="Times New Roman" panose="02020603050405020304" pitchFamily="18" charset="0"/>
                  <a:ea typeface="Gulim" panose="020B0600000101010101" pitchFamily="34" charset="-127"/>
                </a:rPr>
                <a:t>each with </a:t>
              </a:r>
              <a:r>
                <a:rPr lang="en-US" altLang="ko-KR" i="1">
                  <a:solidFill>
                    <a:srgbClr val="3333CC"/>
                  </a:solidFill>
                  <a:latin typeface="Times New Roman" panose="02020603050405020304" pitchFamily="18" charset="0"/>
                  <a:ea typeface="Gulim" panose="020B0600000101010101" pitchFamily="34" charset="-127"/>
                </a:rPr>
                <a:t>weights</a:t>
              </a:r>
            </a:p>
            <a:p>
              <a:pPr lvl="1" algn="ctr" fontAlgn="base">
                <a:spcBef>
                  <a:spcPct val="20000"/>
                </a:spcBef>
                <a:spcAft>
                  <a:spcPct val="0"/>
                </a:spcAft>
              </a:pPr>
              <a:r>
                <a:rPr lang="en-US" altLang="ko-KR">
                  <a:solidFill>
                    <a:srgbClr val="000000"/>
                  </a:solidFill>
                  <a:latin typeface="Times New Roman" panose="02020603050405020304" pitchFamily="18" charset="0"/>
                  <a:ea typeface="Gulim" panose="020B0600000101010101" pitchFamily="34" charset="-127"/>
                </a:rPr>
                <a:t>(positive, negative, and </a:t>
              </a:r>
            </a:p>
            <a:p>
              <a:pPr lvl="1" algn="ctr" fontAlgn="base">
                <a:spcBef>
                  <a:spcPct val="20000"/>
                </a:spcBef>
                <a:spcAft>
                  <a:spcPct val="0"/>
                </a:spcAft>
              </a:pPr>
              <a:r>
                <a:rPr lang="en-US" altLang="ko-KR">
                  <a:solidFill>
                    <a:srgbClr val="000000"/>
                  </a:solidFill>
                  <a:latin typeface="Times New Roman" panose="02020603050405020304" pitchFamily="18" charset="0"/>
                  <a:ea typeface="Gulim" panose="020B0600000101010101" pitchFamily="34" charset="-127"/>
                </a:rPr>
                <a:t>change over time,</a:t>
              </a:r>
            </a:p>
            <a:p>
              <a:pPr lvl="1" algn="ctr" fontAlgn="base">
                <a:spcBef>
                  <a:spcPct val="20000"/>
                </a:spcBef>
                <a:spcAft>
                  <a:spcPct val="0"/>
                </a:spcAft>
              </a:pPr>
              <a:r>
                <a:rPr lang="en-US" altLang="ko-KR">
                  <a:solidFill>
                    <a:srgbClr val="000000"/>
                  </a:solidFill>
                  <a:latin typeface="Times New Roman" panose="02020603050405020304" pitchFamily="18" charset="0"/>
                  <a:ea typeface="Gulim" panose="020B0600000101010101" pitchFamily="34" charset="-127"/>
                </a:rPr>
                <a:t>learning)</a:t>
              </a:r>
              <a:endParaRPr lang="en-US" altLang="en-US">
                <a:solidFill>
                  <a:srgbClr val="000000"/>
                </a:solidFill>
                <a:latin typeface="Times New Roman" panose="02020603050405020304" pitchFamily="18" charset="0"/>
              </a:endParaRPr>
            </a:p>
          </p:txBody>
        </p:sp>
      </p:grpSp>
      <p:grpSp>
        <p:nvGrpSpPr>
          <p:cNvPr id="1018895" name="Group 15">
            <a:extLst>
              <a:ext uri="{FF2B5EF4-FFF2-40B4-BE49-F238E27FC236}">
                <a16:creationId xmlns:a16="http://schemas.microsoft.com/office/drawing/2014/main" id="{5DC9B79B-2073-E92C-F340-15FCA9899E1C}"/>
              </a:ext>
            </a:extLst>
          </p:cNvPr>
          <p:cNvGrpSpPr>
            <a:grpSpLocks/>
          </p:cNvGrpSpPr>
          <p:nvPr/>
        </p:nvGrpSpPr>
        <p:grpSpPr bwMode="auto">
          <a:xfrm>
            <a:off x="1066801" y="2163763"/>
            <a:ext cx="3794125" cy="3287712"/>
            <a:chOff x="-224" y="1248"/>
            <a:chExt cx="2390" cy="2071"/>
          </a:xfrm>
        </p:grpSpPr>
        <p:pic>
          <p:nvPicPr>
            <p:cNvPr id="1018894" name="Picture 14">
              <a:extLst>
                <a:ext uri="{FF2B5EF4-FFF2-40B4-BE49-F238E27FC236}">
                  <a16:creationId xmlns:a16="http://schemas.microsoft.com/office/drawing/2014/main" id="{28857CD1-5951-A0FE-49D2-0EF747104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1248"/>
              <a:ext cx="1254" cy="1104"/>
            </a:xfrm>
            <a:prstGeom prst="rect">
              <a:avLst/>
            </a:prstGeom>
            <a:noFill/>
            <a:extLst>
              <a:ext uri="{909E8E84-426E-40DD-AFC4-6F175D3DCCD1}">
                <a14:hiddenFill xmlns:a14="http://schemas.microsoft.com/office/drawing/2010/main">
                  <a:solidFill>
                    <a:srgbClr val="FFFFFF"/>
                  </a:solidFill>
                </a14:hiddenFill>
              </a:ext>
            </a:extLst>
          </p:spPr>
        </p:pic>
        <p:sp>
          <p:nvSpPr>
            <p:cNvPr id="1018893" name="Rectangle 13">
              <a:extLst>
                <a:ext uri="{FF2B5EF4-FFF2-40B4-BE49-F238E27FC236}">
                  <a16:creationId xmlns:a16="http://schemas.microsoft.com/office/drawing/2014/main" id="{DE70A3CA-6D94-D297-A656-1AAC07E7BBDA}"/>
                </a:ext>
              </a:extLst>
            </p:cNvPr>
            <p:cNvSpPr>
              <a:spLocks noChangeArrowheads="1"/>
            </p:cNvSpPr>
            <p:nvPr/>
          </p:nvSpPr>
          <p:spPr bwMode="auto">
            <a:xfrm>
              <a:off x="-224" y="2256"/>
              <a:ext cx="1784" cy="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lgn="ctr" fontAlgn="base">
                <a:spcBef>
                  <a:spcPct val="20000"/>
                </a:spcBef>
                <a:spcAft>
                  <a:spcPct val="0"/>
                </a:spcAft>
              </a:pPr>
              <a:r>
                <a:rPr lang="en-US" altLang="ko-KR">
                  <a:solidFill>
                    <a:srgbClr val="3333CC"/>
                  </a:solidFill>
                  <a:latin typeface="Times New Roman" panose="02020603050405020304" pitchFamily="18" charset="0"/>
                  <a:ea typeface="Gulim" panose="020B0600000101010101" pitchFamily="34" charset="-127"/>
                </a:rPr>
                <a:t>Input</a:t>
              </a:r>
              <a:r>
                <a:rPr lang="en-US" altLang="ko-KR">
                  <a:solidFill>
                    <a:srgbClr val="000000"/>
                  </a:solidFill>
                  <a:latin typeface="Times New Roman" panose="02020603050405020304" pitchFamily="18" charset="0"/>
                  <a:ea typeface="Gulim" panose="020B0600000101010101" pitchFamily="34" charset="-127"/>
                </a:rPr>
                <a:t> edges, </a:t>
              </a:r>
            </a:p>
            <a:p>
              <a:pPr lvl="1" algn="ctr" fontAlgn="base">
                <a:spcBef>
                  <a:spcPct val="20000"/>
                </a:spcBef>
                <a:spcAft>
                  <a:spcPct val="0"/>
                </a:spcAft>
              </a:pPr>
              <a:r>
                <a:rPr lang="en-US" altLang="ko-KR">
                  <a:solidFill>
                    <a:srgbClr val="000000"/>
                  </a:solidFill>
                  <a:latin typeface="Times New Roman" panose="02020603050405020304" pitchFamily="18" charset="0"/>
                  <a:ea typeface="Gulim" panose="020B0600000101010101" pitchFamily="34" charset="-127"/>
                </a:rPr>
                <a:t>each with </a:t>
              </a:r>
              <a:r>
                <a:rPr lang="en-US" altLang="ko-KR" i="1">
                  <a:solidFill>
                    <a:srgbClr val="3333CC"/>
                  </a:solidFill>
                  <a:latin typeface="Times New Roman" panose="02020603050405020304" pitchFamily="18" charset="0"/>
                  <a:ea typeface="Gulim" panose="020B0600000101010101" pitchFamily="34" charset="-127"/>
                </a:rPr>
                <a:t>weights</a:t>
              </a:r>
            </a:p>
            <a:p>
              <a:pPr lvl="1" algn="ctr" fontAlgn="base">
                <a:spcBef>
                  <a:spcPct val="20000"/>
                </a:spcBef>
                <a:spcAft>
                  <a:spcPct val="0"/>
                </a:spcAft>
              </a:pPr>
              <a:r>
                <a:rPr lang="en-US" altLang="ko-KR">
                  <a:solidFill>
                    <a:srgbClr val="000000"/>
                  </a:solidFill>
                  <a:latin typeface="Times New Roman" panose="02020603050405020304" pitchFamily="18" charset="0"/>
                  <a:ea typeface="Gulim" panose="020B0600000101010101" pitchFamily="34" charset="-127"/>
                </a:rPr>
                <a:t>(positive, negative, and </a:t>
              </a:r>
            </a:p>
            <a:p>
              <a:pPr lvl="1" algn="ctr" fontAlgn="base">
                <a:spcBef>
                  <a:spcPct val="20000"/>
                </a:spcBef>
                <a:spcAft>
                  <a:spcPct val="0"/>
                </a:spcAft>
              </a:pPr>
              <a:r>
                <a:rPr lang="en-US" altLang="ko-KR">
                  <a:solidFill>
                    <a:srgbClr val="000000"/>
                  </a:solidFill>
                  <a:latin typeface="Times New Roman" panose="02020603050405020304" pitchFamily="18" charset="0"/>
                  <a:ea typeface="Gulim" panose="020B0600000101010101" pitchFamily="34" charset="-127"/>
                </a:rPr>
                <a:t>change over time,</a:t>
              </a:r>
            </a:p>
            <a:p>
              <a:pPr lvl="1" algn="ctr" fontAlgn="base">
                <a:spcBef>
                  <a:spcPct val="20000"/>
                </a:spcBef>
                <a:spcAft>
                  <a:spcPct val="0"/>
                </a:spcAft>
              </a:pPr>
              <a:r>
                <a:rPr lang="en-US" altLang="ko-KR">
                  <a:solidFill>
                    <a:srgbClr val="000000"/>
                  </a:solidFill>
                  <a:latin typeface="Times New Roman" panose="02020603050405020304" pitchFamily="18" charset="0"/>
                  <a:ea typeface="Gulim" panose="020B0600000101010101" pitchFamily="34" charset="-127"/>
                </a:rPr>
                <a:t>learning)</a:t>
              </a:r>
            </a:p>
          </p:txBody>
        </p:sp>
      </p:grpSp>
      <p:sp>
        <p:nvSpPr>
          <p:cNvPr id="1018882" name="Rectangle 2">
            <a:extLst>
              <a:ext uri="{FF2B5EF4-FFF2-40B4-BE49-F238E27FC236}">
                <a16:creationId xmlns:a16="http://schemas.microsoft.com/office/drawing/2014/main" id="{9050458A-14B1-08B6-120A-A4BA111F3D3B}"/>
              </a:ext>
            </a:extLst>
          </p:cNvPr>
          <p:cNvSpPr>
            <a:spLocks noGrp="1" noChangeArrowheads="1"/>
          </p:cNvSpPr>
          <p:nvPr>
            <p:ph type="title"/>
          </p:nvPr>
        </p:nvSpPr>
        <p:spPr/>
        <p:txBody>
          <a:bodyPr/>
          <a:lstStyle/>
          <a:p>
            <a:r>
              <a:rPr lang="en-US" altLang="ko-KR" sz="2800">
                <a:ea typeface="Gulim" panose="020B0600000101010101" pitchFamily="34" charset="-127"/>
              </a:rPr>
              <a:t>An Artificial Neuron</a:t>
            </a:r>
            <a:br>
              <a:rPr lang="en-US" altLang="ko-KR" sz="2800">
                <a:ea typeface="Gulim" panose="020B0600000101010101" pitchFamily="34" charset="-127"/>
              </a:rPr>
            </a:br>
            <a:r>
              <a:rPr lang="en-US" altLang="ko-KR" sz="2800">
                <a:ea typeface="Gulim" panose="020B0600000101010101" pitchFamily="34" charset="-127"/>
              </a:rPr>
              <a:t>Node or Unit:</a:t>
            </a:r>
            <a:br>
              <a:rPr lang="en-US" altLang="ko-KR" sz="2800">
                <a:ea typeface="Gulim" panose="020B0600000101010101" pitchFamily="34" charset="-127"/>
              </a:rPr>
            </a:br>
            <a:r>
              <a:rPr lang="en-US" altLang="ko-KR" sz="2800">
                <a:ea typeface="Gulim" panose="020B0600000101010101" pitchFamily="34" charset="-127"/>
              </a:rPr>
              <a:t>A Mathematical Abstraction</a:t>
            </a:r>
            <a:endParaRPr lang="en-US" altLang="en-US" sz="2800"/>
          </a:p>
        </p:txBody>
      </p:sp>
      <p:sp>
        <p:nvSpPr>
          <p:cNvPr id="1018890" name="Oval 10">
            <a:extLst>
              <a:ext uri="{FF2B5EF4-FFF2-40B4-BE49-F238E27FC236}">
                <a16:creationId xmlns:a16="http://schemas.microsoft.com/office/drawing/2014/main" id="{B28DBFA0-B1CA-8730-CDE8-67818BD7D603}"/>
              </a:ext>
            </a:extLst>
          </p:cNvPr>
          <p:cNvSpPr>
            <a:spLocks noChangeArrowheads="1"/>
          </p:cNvSpPr>
          <p:nvPr/>
        </p:nvSpPr>
        <p:spPr bwMode="auto">
          <a:xfrm>
            <a:off x="4800600" y="2773363"/>
            <a:ext cx="2286000" cy="11430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imes New Roman" panose="02020603050405020304" pitchFamily="18" charset="0"/>
            </a:endParaRPr>
          </a:p>
        </p:txBody>
      </p:sp>
      <p:sp>
        <p:nvSpPr>
          <p:cNvPr id="1018892" name="Rectangle 12">
            <a:extLst>
              <a:ext uri="{FF2B5EF4-FFF2-40B4-BE49-F238E27FC236}">
                <a16:creationId xmlns:a16="http://schemas.microsoft.com/office/drawing/2014/main" id="{6A3B6161-8797-D477-202B-3E2147205357}"/>
              </a:ext>
            </a:extLst>
          </p:cNvPr>
          <p:cNvSpPr>
            <a:spLocks noChangeArrowheads="1"/>
          </p:cNvSpPr>
          <p:nvPr/>
        </p:nvSpPr>
        <p:spPr bwMode="auto">
          <a:xfrm>
            <a:off x="5105400" y="1752600"/>
            <a:ext cx="18224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altLang="en-US">
                <a:solidFill>
                  <a:srgbClr val="FF0000"/>
                </a:solidFill>
                <a:latin typeface="Times New Roman" panose="02020603050405020304" pitchFamily="18" charset="0"/>
              </a:rPr>
              <a:t>Artificial Neuron,</a:t>
            </a:r>
          </a:p>
          <a:p>
            <a:pPr algn="ctr" fontAlgn="base">
              <a:spcBef>
                <a:spcPct val="0"/>
              </a:spcBef>
              <a:spcAft>
                <a:spcPct val="0"/>
              </a:spcAft>
            </a:pPr>
            <a:r>
              <a:rPr lang="en-US" altLang="en-US">
                <a:solidFill>
                  <a:srgbClr val="FF0000"/>
                </a:solidFill>
                <a:latin typeface="Times New Roman" panose="02020603050405020304" pitchFamily="18" charset="0"/>
              </a:rPr>
              <a:t> Node or unit ,</a:t>
            </a:r>
          </a:p>
          <a:p>
            <a:pPr algn="ctr" fontAlgn="base">
              <a:spcBef>
                <a:spcPct val="0"/>
              </a:spcBef>
              <a:spcAft>
                <a:spcPct val="0"/>
              </a:spcAft>
            </a:pPr>
            <a:r>
              <a:rPr lang="en-US" altLang="en-US">
                <a:solidFill>
                  <a:srgbClr val="FF0000"/>
                </a:solidFill>
                <a:latin typeface="Times New Roman" panose="02020603050405020304" pitchFamily="18" charset="0"/>
              </a:rPr>
              <a:t>Processing Unit </a:t>
            </a:r>
            <a:r>
              <a:rPr lang="en-US" altLang="en-US" i="1">
                <a:solidFill>
                  <a:srgbClr val="FF0000"/>
                </a:solidFill>
                <a:latin typeface="Times New Roman" panose="02020603050405020304" pitchFamily="18" charset="0"/>
              </a:rPr>
              <a:t>i</a:t>
            </a:r>
            <a:r>
              <a:rPr lang="en-US" altLang="en-US">
                <a:solidFill>
                  <a:srgbClr val="FF0000"/>
                </a:solidFill>
                <a:latin typeface="Times New Roman" panose="02020603050405020304" pitchFamily="18" charset="0"/>
              </a:rPr>
              <a:t> </a:t>
            </a:r>
          </a:p>
        </p:txBody>
      </p:sp>
      <p:pic>
        <p:nvPicPr>
          <p:cNvPr id="1018903" name="Picture 23">
            <a:extLst>
              <a:ext uri="{FF2B5EF4-FFF2-40B4-BE49-F238E27FC236}">
                <a16:creationId xmlns:a16="http://schemas.microsoft.com/office/drawing/2014/main" id="{54069C67-5C3C-9120-69E0-BDD37EDFB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388" y="3078164"/>
            <a:ext cx="328612" cy="504825"/>
          </a:xfrm>
          <a:prstGeom prst="rect">
            <a:avLst/>
          </a:prstGeom>
          <a:noFill/>
          <a:extLst>
            <a:ext uri="{909E8E84-426E-40DD-AFC4-6F175D3DCCD1}">
              <a14:hiddenFill xmlns:a14="http://schemas.microsoft.com/office/drawing/2010/main">
                <a:solidFill>
                  <a:srgbClr val="FFFFFF"/>
                </a:solidFill>
              </a14:hiddenFill>
            </a:ext>
          </a:extLst>
        </p:spPr>
      </p:pic>
      <p:sp>
        <p:nvSpPr>
          <p:cNvPr id="1018904" name="Line 24">
            <a:extLst>
              <a:ext uri="{FF2B5EF4-FFF2-40B4-BE49-F238E27FC236}">
                <a16:creationId xmlns:a16="http://schemas.microsoft.com/office/drawing/2014/main" id="{A90AB9B6-6F80-30E5-6C1D-AD9A81027550}"/>
              </a:ext>
            </a:extLst>
          </p:cNvPr>
          <p:cNvSpPr>
            <a:spLocks noChangeShapeType="1"/>
          </p:cNvSpPr>
          <p:nvPr/>
        </p:nvSpPr>
        <p:spPr bwMode="auto">
          <a:xfrm>
            <a:off x="5410200" y="2849563"/>
            <a:ext cx="0" cy="990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graphicFrame>
        <p:nvGraphicFramePr>
          <p:cNvPr id="1018885" name="Object 5">
            <a:extLst>
              <a:ext uri="{FF2B5EF4-FFF2-40B4-BE49-F238E27FC236}">
                <a16:creationId xmlns:a16="http://schemas.microsoft.com/office/drawing/2014/main" id="{54824594-D183-FD24-D3CB-F61FF92E0DD0}"/>
              </a:ext>
            </a:extLst>
          </p:cNvPr>
          <p:cNvGraphicFramePr>
            <a:graphicFrameLocks noChangeAspect="1"/>
          </p:cNvGraphicFramePr>
          <p:nvPr/>
        </p:nvGraphicFramePr>
        <p:xfrm>
          <a:off x="3886200" y="5334000"/>
          <a:ext cx="1143000" cy="579438"/>
        </p:xfrm>
        <a:graphic>
          <a:graphicData uri="http://schemas.openxmlformats.org/presentationml/2006/ole">
            <mc:AlternateContent xmlns:mc="http://schemas.openxmlformats.org/markup-compatibility/2006">
              <mc:Choice xmlns:v="urn:schemas-microsoft-com:vml" Requires="v">
                <p:oleObj name="Equation" r:id="rId6" imgW="20193000" imgH="10236200" progId="Equation.3">
                  <p:embed/>
                </p:oleObj>
              </mc:Choice>
              <mc:Fallback>
                <p:oleObj name="Equation" r:id="rId6" imgW="20193000" imgH="10236200" progId="Equation.3">
                  <p:embed/>
                  <p:pic>
                    <p:nvPicPr>
                      <p:cNvPr id="1018885" name="Object 5">
                        <a:extLst>
                          <a:ext uri="{FF2B5EF4-FFF2-40B4-BE49-F238E27FC236}">
                            <a16:creationId xmlns:a16="http://schemas.microsoft.com/office/drawing/2014/main" id="{54824594-D183-FD24-D3CB-F61FF92E0D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5334000"/>
                        <a:ext cx="1143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8906" name="Rectangle 26">
            <a:extLst>
              <a:ext uri="{FF2B5EF4-FFF2-40B4-BE49-F238E27FC236}">
                <a16:creationId xmlns:a16="http://schemas.microsoft.com/office/drawing/2014/main" id="{F3D840C2-0784-59F2-2B17-2F913AD84EEA}"/>
              </a:ext>
            </a:extLst>
          </p:cNvPr>
          <p:cNvSpPr>
            <a:spLocks noChangeArrowheads="1"/>
          </p:cNvSpPr>
          <p:nvPr/>
        </p:nvSpPr>
        <p:spPr bwMode="auto">
          <a:xfrm>
            <a:off x="3805238" y="3581400"/>
            <a:ext cx="1376362"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altLang="en-US">
                <a:solidFill>
                  <a:srgbClr val="3333CC"/>
                </a:solidFill>
                <a:latin typeface="Times New Roman" panose="02020603050405020304" pitchFamily="18" charset="0"/>
              </a:rPr>
              <a:t>Input </a:t>
            </a:r>
          </a:p>
          <a:p>
            <a:pPr algn="ctr" fontAlgn="base">
              <a:spcBef>
                <a:spcPct val="0"/>
              </a:spcBef>
              <a:spcAft>
                <a:spcPct val="0"/>
              </a:spcAft>
            </a:pPr>
            <a:r>
              <a:rPr lang="en-US" altLang="en-US">
                <a:solidFill>
                  <a:srgbClr val="3333CC"/>
                </a:solidFill>
                <a:latin typeface="Times New Roman" panose="02020603050405020304" pitchFamily="18" charset="0"/>
              </a:rPr>
              <a:t>function(in</a:t>
            </a:r>
            <a:r>
              <a:rPr lang="en-US" altLang="en-US" baseline="-25000">
                <a:solidFill>
                  <a:srgbClr val="3333CC"/>
                </a:solidFill>
                <a:latin typeface="Times New Roman" panose="02020603050405020304" pitchFamily="18" charset="0"/>
              </a:rPr>
              <a:t>i</a:t>
            </a:r>
            <a:r>
              <a:rPr lang="en-US" altLang="en-US">
                <a:solidFill>
                  <a:srgbClr val="3333CC"/>
                </a:solidFill>
                <a:latin typeface="Times New Roman" panose="02020603050405020304" pitchFamily="18" charset="0"/>
              </a:rPr>
              <a:t>)</a:t>
            </a:r>
            <a:r>
              <a:rPr lang="en-US" altLang="en-US" sz="1600">
                <a:solidFill>
                  <a:srgbClr val="3333CC"/>
                </a:solidFill>
                <a:latin typeface="Times New Roman" panose="02020603050405020304" pitchFamily="18" charset="0"/>
              </a:rPr>
              <a:t>:</a:t>
            </a:r>
          </a:p>
          <a:p>
            <a:pPr algn="ctr" fontAlgn="base">
              <a:spcBef>
                <a:spcPct val="0"/>
              </a:spcBef>
              <a:spcAft>
                <a:spcPct val="0"/>
              </a:spcAft>
            </a:pPr>
            <a:r>
              <a:rPr lang="en-US" altLang="en-US" sz="1600">
                <a:solidFill>
                  <a:srgbClr val="000000"/>
                </a:solidFill>
                <a:latin typeface="Times New Roman" panose="02020603050405020304" pitchFamily="18" charset="0"/>
              </a:rPr>
              <a:t>weighted sum</a:t>
            </a:r>
          </a:p>
          <a:p>
            <a:pPr algn="ctr" fontAlgn="base">
              <a:spcBef>
                <a:spcPct val="0"/>
              </a:spcBef>
              <a:spcAft>
                <a:spcPct val="0"/>
              </a:spcAft>
            </a:pPr>
            <a:r>
              <a:rPr lang="en-US" altLang="en-US" sz="1600">
                <a:solidFill>
                  <a:srgbClr val="000000"/>
                </a:solidFill>
                <a:latin typeface="Times New Roman" panose="02020603050405020304" pitchFamily="18" charset="0"/>
              </a:rPr>
              <a:t>of its inputs,</a:t>
            </a:r>
          </a:p>
          <a:p>
            <a:pPr algn="ctr" fontAlgn="base">
              <a:spcBef>
                <a:spcPct val="0"/>
              </a:spcBef>
              <a:spcAft>
                <a:spcPct val="0"/>
              </a:spcAft>
            </a:pPr>
            <a:r>
              <a:rPr lang="en-US" altLang="en-US" sz="1600">
                <a:solidFill>
                  <a:srgbClr val="000000"/>
                </a:solidFill>
                <a:latin typeface="Times New Roman" panose="02020603050405020304" pitchFamily="18" charset="0"/>
              </a:rPr>
              <a:t>including </a:t>
            </a:r>
          </a:p>
          <a:p>
            <a:pPr algn="ctr" fontAlgn="base">
              <a:spcBef>
                <a:spcPct val="0"/>
              </a:spcBef>
              <a:spcAft>
                <a:spcPct val="0"/>
              </a:spcAft>
            </a:pPr>
            <a:r>
              <a:rPr lang="en-US" altLang="en-US" sz="1600">
                <a:solidFill>
                  <a:srgbClr val="000000"/>
                </a:solidFill>
                <a:latin typeface="Times New Roman" panose="02020603050405020304" pitchFamily="18" charset="0"/>
              </a:rPr>
              <a:t>fixed input a</a:t>
            </a:r>
            <a:r>
              <a:rPr lang="en-US" altLang="en-US" sz="1600" baseline="-25000">
                <a:solidFill>
                  <a:srgbClr val="000000"/>
                </a:solidFill>
                <a:latin typeface="Times New Roman" panose="02020603050405020304" pitchFamily="18" charset="0"/>
              </a:rPr>
              <a:t>0</a:t>
            </a:r>
            <a:r>
              <a:rPr lang="en-US" altLang="en-US" sz="2400">
                <a:solidFill>
                  <a:srgbClr val="000000"/>
                </a:solidFill>
                <a:latin typeface="Times New Roman" panose="02020603050405020304" pitchFamily="18" charset="0"/>
              </a:rPr>
              <a:t>.   </a:t>
            </a:r>
            <a:r>
              <a:rPr lang="en-US" altLang="en-US" sz="2000">
                <a:solidFill>
                  <a:srgbClr val="000000"/>
                </a:solidFill>
                <a:latin typeface="Times New Roman" panose="02020603050405020304" pitchFamily="18" charset="0"/>
              </a:rPr>
              <a:t> </a:t>
            </a:r>
          </a:p>
        </p:txBody>
      </p:sp>
      <p:sp>
        <p:nvSpPr>
          <p:cNvPr id="1018910" name="Rectangle 30">
            <a:extLst>
              <a:ext uri="{FF2B5EF4-FFF2-40B4-BE49-F238E27FC236}">
                <a16:creationId xmlns:a16="http://schemas.microsoft.com/office/drawing/2014/main" id="{FFD194CC-F30F-BFBD-AE2A-60A88DE176D7}"/>
              </a:ext>
            </a:extLst>
          </p:cNvPr>
          <p:cNvSpPr>
            <a:spLocks noChangeArrowheads="1"/>
          </p:cNvSpPr>
          <p:nvPr/>
        </p:nvSpPr>
        <p:spPr bwMode="auto">
          <a:xfrm>
            <a:off x="1524000" y="5791201"/>
            <a:ext cx="853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en-US" sz="2000">
                <a:solidFill>
                  <a:srgbClr val="FF0000"/>
                </a:solidFill>
                <a:latin typeface="Times New Roman" panose="02020603050405020304" pitchFamily="18" charset="0"/>
                <a:sym typeface="Wingdings" pitchFamily="2" charset="2"/>
              </a:rPr>
              <a:t> a </a:t>
            </a:r>
            <a:r>
              <a:rPr lang="en-US" altLang="en-US" sz="2000">
                <a:solidFill>
                  <a:srgbClr val="FF0000"/>
                </a:solidFill>
                <a:latin typeface="Times New Roman" panose="02020603050405020304" pitchFamily="18" charset="0"/>
              </a:rPr>
              <a:t>processing element producing an output based on a function of its inputs</a:t>
            </a:r>
          </a:p>
        </p:txBody>
      </p:sp>
      <p:pic>
        <p:nvPicPr>
          <p:cNvPr id="1018912" name="Picture 32">
            <a:extLst>
              <a:ext uri="{FF2B5EF4-FFF2-40B4-BE49-F238E27FC236}">
                <a16:creationId xmlns:a16="http://schemas.microsoft.com/office/drawing/2014/main" id="{0034A694-F17B-FB95-F04D-D8F87A9C7F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2849564"/>
            <a:ext cx="723900" cy="962025"/>
          </a:xfrm>
          <a:prstGeom prst="rect">
            <a:avLst/>
          </a:prstGeom>
          <a:noFill/>
          <a:extLst>
            <a:ext uri="{909E8E84-426E-40DD-AFC4-6F175D3DCCD1}">
              <a14:hiddenFill xmlns:a14="http://schemas.microsoft.com/office/drawing/2010/main">
                <a:solidFill>
                  <a:srgbClr val="FFFFFF"/>
                </a:solidFill>
              </a14:hiddenFill>
            </a:ext>
          </a:extLst>
        </p:spPr>
      </p:pic>
      <p:sp>
        <p:nvSpPr>
          <p:cNvPr id="1018913" name="Rectangle 33">
            <a:extLst>
              <a:ext uri="{FF2B5EF4-FFF2-40B4-BE49-F238E27FC236}">
                <a16:creationId xmlns:a16="http://schemas.microsoft.com/office/drawing/2014/main" id="{3C5B5348-5A38-FDC4-CED0-67282628CE45}"/>
              </a:ext>
            </a:extLst>
          </p:cNvPr>
          <p:cNvSpPr>
            <a:spLocks noChangeArrowheads="1"/>
          </p:cNvSpPr>
          <p:nvPr/>
        </p:nvSpPr>
        <p:spPr bwMode="auto">
          <a:xfrm>
            <a:off x="5092700" y="3992563"/>
            <a:ext cx="1384300"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20000"/>
              </a:spcBef>
              <a:spcAft>
                <a:spcPct val="0"/>
              </a:spcAft>
            </a:pPr>
            <a:r>
              <a:rPr lang="en-US" altLang="en-US">
                <a:solidFill>
                  <a:srgbClr val="3333CC"/>
                </a:solidFill>
                <a:latin typeface="Times New Roman" panose="02020603050405020304" pitchFamily="18" charset="0"/>
              </a:rPr>
              <a:t>Activation </a:t>
            </a:r>
          </a:p>
          <a:p>
            <a:pPr algn="ctr" fontAlgn="base">
              <a:spcBef>
                <a:spcPct val="20000"/>
              </a:spcBef>
              <a:spcAft>
                <a:spcPct val="0"/>
              </a:spcAft>
            </a:pPr>
            <a:r>
              <a:rPr lang="en-US" altLang="en-US">
                <a:solidFill>
                  <a:srgbClr val="3333CC"/>
                </a:solidFill>
                <a:latin typeface="Times New Roman" panose="02020603050405020304" pitchFamily="18" charset="0"/>
              </a:rPr>
              <a:t>function (g)</a:t>
            </a:r>
          </a:p>
          <a:p>
            <a:pPr algn="ctr" fontAlgn="base">
              <a:spcBef>
                <a:spcPct val="20000"/>
              </a:spcBef>
              <a:spcAft>
                <a:spcPct val="0"/>
              </a:spcAft>
            </a:pPr>
            <a:r>
              <a:rPr lang="en-US" altLang="en-US" sz="1600">
                <a:solidFill>
                  <a:srgbClr val="000000"/>
                </a:solidFill>
                <a:latin typeface="Times New Roman" panose="02020603050405020304" pitchFamily="18" charset="0"/>
              </a:rPr>
              <a:t>applied to </a:t>
            </a:r>
          </a:p>
          <a:p>
            <a:pPr algn="ctr" fontAlgn="base">
              <a:spcBef>
                <a:spcPct val="20000"/>
              </a:spcBef>
              <a:spcAft>
                <a:spcPct val="0"/>
              </a:spcAft>
            </a:pPr>
            <a:r>
              <a:rPr lang="en-US" altLang="en-US" sz="1600">
                <a:solidFill>
                  <a:srgbClr val="000000"/>
                </a:solidFill>
                <a:latin typeface="Times New Roman" panose="02020603050405020304" pitchFamily="18" charset="0"/>
              </a:rPr>
              <a:t>input function </a:t>
            </a:r>
          </a:p>
          <a:p>
            <a:pPr algn="ctr" fontAlgn="base">
              <a:spcBef>
                <a:spcPct val="20000"/>
              </a:spcBef>
              <a:spcAft>
                <a:spcPct val="0"/>
              </a:spcAft>
            </a:pPr>
            <a:r>
              <a:rPr lang="en-US" altLang="en-US" sz="1600">
                <a:solidFill>
                  <a:srgbClr val="000000"/>
                </a:solidFill>
                <a:latin typeface="Times New Roman" panose="02020603050405020304" pitchFamily="18" charset="0"/>
              </a:rPr>
              <a:t>(typically </a:t>
            </a:r>
          </a:p>
          <a:p>
            <a:pPr algn="ctr" fontAlgn="base">
              <a:spcBef>
                <a:spcPct val="20000"/>
              </a:spcBef>
              <a:spcAft>
                <a:spcPct val="0"/>
              </a:spcAft>
            </a:pPr>
            <a:r>
              <a:rPr lang="en-US" altLang="en-US" sz="1600">
                <a:solidFill>
                  <a:srgbClr val="000000"/>
                </a:solidFill>
                <a:latin typeface="Times New Roman" panose="02020603050405020304" pitchFamily="18" charset="0"/>
              </a:rPr>
              <a:t>non-linear). </a:t>
            </a:r>
          </a:p>
        </p:txBody>
      </p:sp>
      <p:sp>
        <p:nvSpPr>
          <p:cNvPr id="1018914" name="Line 34">
            <a:extLst>
              <a:ext uri="{FF2B5EF4-FFF2-40B4-BE49-F238E27FC236}">
                <a16:creationId xmlns:a16="http://schemas.microsoft.com/office/drawing/2014/main" id="{A5480D71-D6EC-7DCE-F4B8-7E7744209062}"/>
              </a:ext>
            </a:extLst>
          </p:cNvPr>
          <p:cNvSpPr>
            <a:spLocks noChangeShapeType="1"/>
          </p:cNvSpPr>
          <p:nvPr/>
        </p:nvSpPr>
        <p:spPr bwMode="auto">
          <a:xfrm>
            <a:off x="6324600" y="2849563"/>
            <a:ext cx="0" cy="990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endParaRPr>
          </a:p>
        </p:txBody>
      </p:sp>
      <p:pic>
        <p:nvPicPr>
          <p:cNvPr id="1018915" name="Picture 35">
            <a:extLst>
              <a:ext uri="{FF2B5EF4-FFF2-40B4-BE49-F238E27FC236}">
                <a16:creationId xmlns:a16="http://schemas.microsoft.com/office/drawing/2014/main" id="{BB938D41-5245-A0D5-DF26-A65876BAE4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5576" y="3154363"/>
            <a:ext cx="276225" cy="247650"/>
          </a:xfrm>
          <a:prstGeom prst="rect">
            <a:avLst/>
          </a:prstGeom>
          <a:noFill/>
          <a:extLst>
            <a:ext uri="{909E8E84-426E-40DD-AFC4-6F175D3DCCD1}">
              <a14:hiddenFill xmlns:a14="http://schemas.microsoft.com/office/drawing/2010/main">
                <a:solidFill>
                  <a:srgbClr val="FFFFFF"/>
                </a:solidFill>
              </a14:hiddenFill>
            </a:ext>
          </a:extLst>
        </p:spPr>
      </p:pic>
      <p:sp>
        <p:nvSpPr>
          <p:cNvPr id="1018916" name="Rectangle 36">
            <a:extLst>
              <a:ext uri="{FF2B5EF4-FFF2-40B4-BE49-F238E27FC236}">
                <a16:creationId xmlns:a16="http://schemas.microsoft.com/office/drawing/2014/main" id="{55BAB995-529F-225B-DE1F-1F1883B49093}"/>
              </a:ext>
            </a:extLst>
          </p:cNvPr>
          <p:cNvSpPr>
            <a:spLocks noChangeArrowheads="1"/>
          </p:cNvSpPr>
          <p:nvPr/>
        </p:nvSpPr>
        <p:spPr bwMode="auto">
          <a:xfrm>
            <a:off x="6400800" y="3657601"/>
            <a:ext cx="457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en-US">
                <a:solidFill>
                  <a:srgbClr val="3333CC"/>
                </a:solidFill>
                <a:latin typeface="Times New Roman" panose="02020603050405020304" pitchFamily="18" charset="0"/>
              </a:rPr>
              <a:t>Output</a:t>
            </a:r>
            <a:r>
              <a:rPr lang="en-US" altLang="en-US" sz="2400">
                <a:solidFill>
                  <a:srgbClr val="3333CC"/>
                </a:solidFill>
                <a:latin typeface="Times New Roman" panose="02020603050405020304" pitchFamily="18" charset="0"/>
              </a:rPr>
              <a:t> </a:t>
            </a:r>
          </a:p>
          <a:p>
            <a:pPr fontAlgn="base">
              <a:spcBef>
                <a:spcPct val="0"/>
              </a:spcBef>
              <a:spcAft>
                <a:spcPct val="0"/>
              </a:spcAft>
            </a:pPr>
            <a:endParaRPr lang="en-US" altLang="en-US" sz="2400">
              <a:solidFill>
                <a:srgbClr val="3333CC"/>
              </a:solidFill>
              <a:latin typeface="Times New Roman" panose="02020603050405020304" pitchFamily="18" charset="0"/>
            </a:endParaRPr>
          </a:p>
        </p:txBody>
      </p:sp>
      <p:graphicFrame>
        <p:nvGraphicFramePr>
          <p:cNvPr id="1018917" name="Object 37">
            <a:extLst>
              <a:ext uri="{FF2B5EF4-FFF2-40B4-BE49-F238E27FC236}">
                <a16:creationId xmlns:a16="http://schemas.microsoft.com/office/drawing/2014/main" id="{49AC9F2B-ED46-F13E-A0AF-F9A67D6E4704}"/>
              </a:ext>
            </a:extLst>
          </p:cNvPr>
          <p:cNvGraphicFramePr>
            <a:graphicFrameLocks noChangeAspect="1"/>
          </p:cNvGraphicFramePr>
          <p:nvPr/>
        </p:nvGraphicFramePr>
        <p:xfrm>
          <a:off x="6477000" y="4221164"/>
          <a:ext cx="1392238" cy="579437"/>
        </p:xfrm>
        <a:graphic>
          <a:graphicData uri="http://schemas.openxmlformats.org/presentationml/2006/ole">
            <mc:AlternateContent xmlns:mc="http://schemas.openxmlformats.org/markup-compatibility/2006">
              <mc:Choice xmlns:v="urn:schemas-microsoft-com:vml" Requires="v">
                <p:oleObj name="Equation" r:id="rId10" imgW="24574500" imgH="10236200" progId="Equation.3">
                  <p:embed/>
                </p:oleObj>
              </mc:Choice>
              <mc:Fallback>
                <p:oleObj name="Equation" r:id="rId10" imgW="24574500" imgH="10236200" progId="Equation.3">
                  <p:embed/>
                  <p:pic>
                    <p:nvPicPr>
                      <p:cNvPr id="1018917" name="Object 37">
                        <a:extLst>
                          <a:ext uri="{FF2B5EF4-FFF2-40B4-BE49-F238E27FC236}">
                            <a16:creationId xmlns:a16="http://schemas.microsoft.com/office/drawing/2014/main" id="{49AC9F2B-ED46-F13E-A0AF-F9A67D6E47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0" y="4221164"/>
                        <a:ext cx="13922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8919" name="Text Box 39">
            <a:extLst>
              <a:ext uri="{FF2B5EF4-FFF2-40B4-BE49-F238E27FC236}">
                <a16:creationId xmlns:a16="http://schemas.microsoft.com/office/drawing/2014/main" id="{3E52C756-EF99-129B-B7F8-4D3A9FAD3AEC}"/>
              </a:ext>
            </a:extLst>
          </p:cNvPr>
          <p:cNvSpPr txBox="1">
            <a:spLocks noChangeArrowheads="1"/>
          </p:cNvSpPr>
          <p:nvPr/>
        </p:nvSpPr>
        <p:spPr bwMode="auto">
          <a:xfrm>
            <a:off x="1524001" y="6248400"/>
            <a:ext cx="8334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1600">
                <a:solidFill>
                  <a:srgbClr val="000000"/>
                </a:solidFill>
                <a:latin typeface="Times New Roman" panose="02020603050405020304" pitchFamily="18" charset="0"/>
              </a:rPr>
              <a:t>Note: the fixed input and bias weight are conventional; some authors instead, e.g., or a</a:t>
            </a:r>
            <a:r>
              <a:rPr lang="en-US" altLang="en-US" sz="1600" baseline="-25000">
                <a:solidFill>
                  <a:srgbClr val="000000"/>
                </a:solidFill>
                <a:latin typeface="Times New Roman" panose="02020603050405020304" pitchFamily="18" charset="0"/>
              </a:rPr>
              <a:t>0</a:t>
            </a:r>
            <a:r>
              <a:rPr lang="en-US" altLang="en-US" sz="1600">
                <a:solidFill>
                  <a:srgbClr val="000000"/>
                </a:solidFill>
                <a:latin typeface="Times New Roman" panose="02020603050405020304" pitchFamily="18" charset="0"/>
              </a:rPr>
              <a:t>=1 </a:t>
            </a:r>
            <a:r>
              <a:rPr lang="en-US" altLang="en-US" sz="1600">
                <a:solidFill>
                  <a:srgbClr val="000000"/>
                </a:solidFill>
                <a:latin typeface="Times New Roman" panose="02020603050405020304" pitchFamily="18" charset="0"/>
                <a:sym typeface="Wingdings" pitchFamily="2" charset="2"/>
              </a:rPr>
              <a:t>and  -W</a:t>
            </a:r>
            <a:r>
              <a:rPr lang="en-US" altLang="en-US" sz="1600" baseline="-25000">
                <a:solidFill>
                  <a:srgbClr val="000000"/>
                </a:solidFill>
                <a:latin typeface="Times New Roman" panose="02020603050405020304" pitchFamily="18" charset="0"/>
                <a:sym typeface="Wingdings" pitchFamily="2" charset="2"/>
              </a:rPr>
              <a:t>0i</a:t>
            </a:r>
            <a:endParaRPr lang="en-US" altLang="en-US" sz="1600" baseline="-25000">
              <a:solidFill>
                <a:srgbClr val="00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88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189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189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189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88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890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189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89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891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0189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89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891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018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8906" grpId="0"/>
      <p:bldP spid="1018913" grpId="0"/>
      <p:bldP spid="1018916" grpId="0"/>
      <p:bldP spid="10189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9958" name="Picture 6">
            <a:extLst>
              <a:ext uri="{FF2B5EF4-FFF2-40B4-BE49-F238E27FC236}">
                <a16:creationId xmlns:a16="http://schemas.microsoft.com/office/drawing/2014/main" id="{F6EF18D6-ADD5-E861-F0C8-08ADB3672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5181600"/>
            <a:ext cx="1238250" cy="400050"/>
          </a:xfrm>
          <a:prstGeom prst="rect">
            <a:avLst/>
          </a:prstGeom>
          <a:noFill/>
          <a:extLst>
            <a:ext uri="{909E8E84-426E-40DD-AFC4-6F175D3DCCD1}">
              <a14:hiddenFill xmlns:a14="http://schemas.microsoft.com/office/drawing/2010/main">
                <a:solidFill>
                  <a:srgbClr val="FFFFFF"/>
                </a:solidFill>
              </a14:hiddenFill>
            </a:ext>
          </a:extLst>
        </p:spPr>
      </p:pic>
      <p:sp>
        <p:nvSpPr>
          <p:cNvPr id="1149955" name="Rectangle 3">
            <a:extLst>
              <a:ext uri="{FF2B5EF4-FFF2-40B4-BE49-F238E27FC236}">
                <a16:creationId xmlns:a16="http://schemas.microsoft.com/office/drawing/2014/main" id="{029E233A-68B9-DF96-3585-930FBAF5509D}"/>
              </a:ext>
            </a:extLst>
          </p:cNvPr>
          <p:cNvSpPr>
            <a:spLocks noGrp="1" noChangeArrowheads="1"/>
          </p:cNvSpPr>
          <p:nvPr>
            <p:ph type="body" idx="1"/>
          </p:nvPr>
        </p:nvSpPr>
        <p:spPr>
          <a:xfrm>
            <a:off x="2438400" y="4267200"/>
            <a:ext cx="7772400" cy="1066800"/>
          </a:xfrm>
        </p:spPr>
        <p:txBody>
          <a:bodyPr/>
          <a:lstStyle/>
          <a:p>
            <a:pPr marL="381000" indent="-381000">
              <a:lnSpc>
                <a:spcPct val="90000"/>
              </a:lnSpc>
              <a:buFontTx/>
              <a:buAutoNum type="alphaLcParenBoth"/>
            </a:pPr>
            <a:r>
              <a:rPr lang="en-US" altLang="en-US">
                <a:solidFill>
                  <a:schemeClr val="accent2"/>
                </a:solidFill>
              </a:rPr>
              <a:t>Threshold </a:t>
            </a:r>
            <a:r>
              <a:rPr lang="en-US" altLang="en-US"/>
              <a:t>activation function </a:t>
            </a:r>
            <a:r>
              <a:rPr lang="en-US" altLang="en-US">
                <a:sym typeface="Wingdings" pitchFamily="2" charset="2"/>
              </a:rPr>
              <a:t> </a:t>
            </a:r>
            <a:r>
              <a:rPr lang="en-US" altLang="en-US"/>
              <a:t> a </a:t>
            </a:r>
            <a:r>
              <a:rPr lang="en-US" altLang="en-US">
                <a:solidFill>
                  <a:schemeClr val="accent2"/>
                </a:solidFill>
              </a:rPr>
              <a:t>step function</a:t>
            </a:r>
            <a:r>
              <a:rPr lang="en-US" altLang="en-US"/>
              <a:t> or </a:t>
            </a:r>
            <a:r>
              <a:rPr lang="en-US" altLang="en-US">
                <a:solidFill>
                  <a:schemeClr val="accent2"/>
                </a:solidFill>
              </a:rPr>
              <a:t>threshold function</a:t>
            </a:r>
          </a:p>
          <a:p>
            <a:pPr marL="381000" indent="-381000">
              <a:lnSpc>
                <a:spcPct val="90000"/>
              </a:lnSpc>
            </a:pPr>
            <a:r>
              <a:rPr lang="en-US" altLang="en-US"/>
              <a:t>(outputs </a:t>
            </a:r>
            <a:r>
              <a:rPr lang="en-US" altLang="en-US">
                <a:solidFill>
                  <a:srgbClr val="FF0000"/>
                </a:solidFill>
              </a:rPr>
              <a:t>1</a:t>
            </a:r>
            <a:r>
              <a:rPr lang="en-US" altLang="en-US"/>
              <a:t> when the </a:t>
            </a:r>
            <a:r>
              <a:rPr lang="en-US" altLang="en-US">
                <a:solidFill>
                  <a:srgbClr val="FF0000"/>
                </a:solidFill>
              </a:rPr>
              <a:t>input is positive</a:t>
            </a:r>
            <a:r>
              <a:rPr lang="en-US" altLang="en-US"/>
              <a:t>; 0 otherwise). </a:t>
            </a:r>
          </a:p>
          <a:p>
            <a:pPr marL="381000" indent="-381000">
              <a:lnSpc>
                <a:spcPct val="90000"/>
              </a:lnSpc>
            </a:pPr>
            <a:r>
              <a:rPr lang="en-US" altLang="en-US"/>
              <a:t>(b) </a:t>
            </a:r>
            <a:r>
              <a:rPr lang="en-US" altLang="en-US">
                <a:solidFill>
                  <a:schemeClr val="accent2"/>
                </a:solidFill>
              </a:rPr>
              <a:t>Sigmoid (or logistics function)</a:t>
            </a:r>
            <a:r>
              <a:rPr lang="en-US" altLang="en-US"/>
              <a:t> activation function (key advantage: differentiable)</a:t>
            </a:r>
          </a:p>
          <a:p>
            <a:pPr marL="381000" indent="-381000">
              <a:lnSpc>
                <a:spcPct val="90000"/>
              </a:lnSpc>
            </a:pPr>
            <a:r>
              <a:rPr lang="en-US" altLang="en-US"/>
              <a:t>(c) </a:t>
            </a:r>
            <a:r>
              <a:rPr lang="en-US" altLang="en-US">
                <a:solidFill>
                  <a:schemeClr val="accent2"/>
                </a:solidFill>
              </a:rPr>
              <a:t>Sign function, </a:t>
            </a:r>
            <a:r>
              <a:rPr lang="en-US" altLang="en-US"/>
              <a:t>+1 if input is positive, otherwise -1.</a:t>
            </a:r>
          </a:p>
          <a:p>
            <a:pPr marL="381000" indent="-381000">
              <a:lnSpc>
                <a:spcPct val="90000"/>
              </a:lnSpc>
            </a:pPr>
            <a:endParaRPr lang="en-US" altLang="en-US"/>
          </a:p>
        </p:txBody>
      </p:sp>
      <p:pic>
        <p:nvPicPr>
          <p:cNvPr id="1149966" name="Picture 14">
            <a:extLst>
              <a:ext uri="{FF2B5EF4-FFF2-40B4-BE49-F238E27FC236}">
                <a16:creationId xmlns:a16="http://schemas.microsoft.com/office/drawing/2014/main" id="{F100FC71-EC5A-E0DB-A3EA-E4AC26011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2514600"/>
            <a:ext cx="1771650" cy="1714500"/>
          </a:xfrm>
          <a:prstGeom prst="rect">
            <a:avLst/>
          </a:prstGeom>
          <a:noFill/>
          <a:extLst>
            <a:ext uri="{909E8E84-426E-40DD-AFC4-6F175D3DCCD1}">
              <a14:hiddenFill xmlns:a14="http://schemas.microsoft.com/office/drawing/2010/main">
                <a:solidFill>
                  <a:srgbClr val="FFFFFF"/>
                </a:solidFill>
              </a14:hiddenFill>
            </a:ext>
          </a:extLst>
        </p:spPr>
      </p:pic>
      <p:sp>
        <p:nvSpPr>
          <p:cNvPr id="1149954" name="Rectangle 2">
            <a:extLst>
              <a:ext uri="{FF2B5EF4-FFF2-40B4-BE49-F238E27FC236}">
                <a16:creationId xmlns:a16="http://schemas.microsoft.com/office/drawing/2014/main" id="{34970B8A-4BDE-C4A5-7E68-1232D9814230}"/>
              </a:ext>
            </a:extLst>
          </p:cNvPr>
          <p:cNvSpPr>
            <a:spLocks noGrp="1" noChangeArrowheads="1"/>
          </p:cNvSpPr>
          <p:nvPr>
            <p:ph type="title"/>
          </p:nvPr>
        </p:nvSpPr>
        <p:spPr/>
        <p:txBody>
          <a:bodyPr/>
          <a:lstStyle/>
          <a:p>
            <a:r>
              <a:rPr lang="en-US" altLang="en-US"/>
              <a:t>Activation  Functions</a:t>
            </a:r>
          </a:p>
        </p:txBody>
      </p:sp>
      <p:sp>
        <p:nvSpPr>
          <p:cNvPr id="1149959" name="Text Box 7">
            <a:extLst>
              <a:ext uri="{FF2B5EF4-FFF2-40B4-BE49-F238E27FC236}">
                <a16:creationId xmlns:a16="http://schemas.microsoft.com/office/drawing/2014/main" id="{81AFD79E-3E7A-2985-12F5-C48C888D1E5F}"/>
              </a:ext>
            </a:extLst>
          </p:cNvPr>
          <p:cNvSpPr txBox="1">
            <a:spLocks noChangeArrowheads="1"/>
          </p:cNvSpPr>
          <p:nvPr/>
        </p:nvSpPr>
        <p:spPr bwMode="auto">
          <a:xfrm>
            <a:off x="2590800" y="6400801"/>
            <a:ext cx="5956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a:solidFill>
                  <a:srgbClr val="000000"/>
                </a:solidFill>
                <a:latin typeface="Times New Roman" panose="02020603050405020304" pitchFamily="18" charset="0"/>
                <a:sym typeface="Wingdings" pitchFamily="2" charset="2"/>
              </a:rPr>
              <a:t> </a:t>
            </a:r>
            <a:r>
              <a:rPr lang="en-US" altLang="en-US">
                <a:solidFill>
                  <a:srgbClr val="000000"/>
                </a:solidFill>
                <a:latin typeface="Times New Roman" panose="02020603050405020304" pitchFamily="18" charset="0"/>
              </a:rPr>
              <a:t>Changing the bias weight W</a:t>
            </a:r>
            <a:r>
              <a:rPr lang="en-US" altLang="en-US" baseline="-25000">
                <a:solidFill>
                  <a:srgbClr val="000000"/>
                </a:solidFill>
                <a:latin typeface="Times New Roman" panose="02020603050405020304" pitchFamily="18" charset="0"/>
              </a:rPr>
              <a:t>0,i </a:t>
            </a:r>
            <a:r>
              <a:rPr lang="en-US" altLang="en-US">
                <a:solidFill>
                  <a:srgbClr val="000000"/>
                </a:solidFill>
                <a:latin typeface="Times New Roman" panose="02020603050405020304" pitchFamily="18" charset="0"/>
              </a:rPr>
              <a:t>moves the threshold location.</a:t>
            </a:r>
          </a:p>
        </p:txBody>
      </p:sp>
      <p:sp>
        <p:nvSpPr>
          <p:cNvPr id="1149960" name="Text Box 8">
            <a:extLst>
              <a:ext uri="{FF2B5EF4-FFF2-40B4-BE49-F238E27FC236}">
                <a16:creationId xmlns:a16="http://schemas.microsoft.com/office/drawing/2014/main" id="{3384C6A1-CC2F-B504-53FC-56B8CE525A39}"/>
              </a:ext>
            </a:extLst>
          </p:cNvPr>
          <p:cNvSpPr txBox="1">
            <a:spLocks noChangeArrowheads="1"/>
          </p:cNvSpPr>
          <p:nvPr/>
        </p:nvSpPr>
        <p:spPr bwMode="auto">
          <a:xfrm>
            <a:off x="1905001" y="6019801"/>
            <a:ext cx="6435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en-US" sz="2000">
                <a:solidFill>
                  <a:srgbClr val="000000"/>
                </a:solidFill>
                <a:latin typeface="Times New Roman" panose="02020603050405020304" pitchFamily="18" charset="0"/>
              </a:rPr>
              <a:t>These  functions have a threshold (either hard or soft) at zero.</a:t>
            </a:r>
          </a:p>
        </p:txBody>
      </p:sp>
      <p:pic>
        <p:nvPicPr>
          <p:cNvPr id="1149962" name="Picture 10">
            <a:extLst>
              <a:ext uri="{FF2B5EF4-FFF2-40B4-BE49-F238E27FC236}">
                <a16:creationId xmlns:a16="http://schemas.microsoft.com/office/drawing/2014/main" id="{1806ACF5-4CE3-4D20-BE75-F82533AC1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795464"/>
            <a:ext cx="3505200" cy="2395537"/>
          </a:xfrm>
          <a:prstGeom prst="rect">
            <a:avLst/>
          </a:prstGeom>
          <a:noFill/>
          <a:extLst>
            <a:ext uri="{909E8E84-426E-40DD-AFC4-6F175D3DCCD1}">
              <a14:hiddenFill xmlns:a14="http://schemas.microsoft.com/office/drawing/2010/main">
                <a:solidFill>
                  <a:srgbClr val="FFFFFF"/>
                </a:solidFill>
              </a14:hiddenFill>
            </a:ext>
          </a:extLst>
        </p:spPr>
      </p:pic>
      <p:pic>
        <p:nvPicPr>
          <p:cNvPr id="1149963" name="Picture 11">
            <a:extLst>
              <a:ext uri="{FF2B5EF4-FFF2-40B4-BE49-F238E27FC236}">
                <a16:creationId xmlns:a16="http://schemas.microsoft.com/office/drawing/2014/main" id="{C9CED190-8A72-7FC1-872F-399F1A7017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905001"/>
            <a:ext cx="2971800" cy="2278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499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995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99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499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499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995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499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9955">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14996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1499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59" grpId="0"/>
      <p:bldP spid="114996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E77609-EE64-5FB3-68A5-D86570E36EAD}"/>
              </a:ext>
            </a:extLst>
          </p:cNvPr>
          <p:cNvPicPr>
            <a:picLocks noGrp="1" noChangeAspect="1"/>
          </p:cNvPicPr>
          <p:nvPr>
            <p:ph idx="1"/>
          </p:nvPr>
        </p:nvPicPr>
        <p:blipFill>
          <a:blip r:embed="rId2"/>
          <a:stretch>
            <a:fillRect/>
          </a:stretch>
        </p:blipFill>
        <p:spPr>
          <a:xfrm>
            <a:off x="643467" y="1152566"/>
            <a:ext cx="10905066" cy="4552866"/>
          </a:xfrm>
          <a:prstGeom prst="rect">
            <a:avLst/>
          </a:prstGeom>
        </p:spPr>
      </p:pic>
    </p:spTree>
    <p:extLst>
      <p:ext uri="{BB962C8B-B14F-4D97-AF65-F5344CB8AC3E}">
        <p14:creationId xmlns:p14="http://schemas.microsoft.com/office/powerpoint/2010/main" val="2305362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02594" y="1844826"/>
                <a:ext cx="8456704" cy="3045513"/>
              </a:xfrm>
            </p:spPr>
            <p:txBody>
              <a:bodyPr/>
              <a:lstStyle/>
              <a:p>
                <a:r>
                  <a:rPr lang="en-US" dirty="0"/>
                  <a:t>Optimizing the loss function </a:t>
                </a:r>
                <a14:m>
                  <m:oMath xmlns:m="http://schemas.openxmlformats.org/officeDocument/2006/math">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p>
              <a:p>
                <a:pPr lvl="1"/>
                <a:r>
                  <a:rPr lang="en-US" dirty="0"/>
                  <a:t>Almost all DL models these days are trained with a variant of the </a:t>
                </a:r>
                <a:r>
                  <a:rPr lang="en-US" b="1" i="1" dirty="0">
                    <a:solidFill>
                      <a:srgbClr val="0070C0"/>
                    </a:solidFill>
                  </a:rPr>
                  <a:t>gradient descent </a:t>
                </a:r>
                <a:r>
                  <a:rPr lang="en-US" dirty="0"/>
                  <a:t>(GD) algorithm</a:t>
                </a:r>
              </a:p>
              <a:p>
                <a:pPr lvl="1"/>
                <a:r>
                  <a:rPr lang="en-US" dirty="0"/>
                  <a:t>GD applies iterative refinement of the network parameters</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𝜃</m:t>
                    </m:r>
                  </m:oMath>
                </a14:m>
                <a:endParaRPr lang="en-US" dirty="0"/>
              </a:p>
              <a:p>
                <a:pPr lvl="1"/>
                <a:r>
                  <a:rPr lang="en-US" dirty="0"/>
                  <a:t>GD uses the opposite direction of the gradient of the loss with respect to the NN parameters (i.e.,</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smtClean="0">
                            <a:latin typeface="Cambria Math" panose="02040503050406030204" pitchFamily="18" charset="0"/>
                          </a:rPr>
                          <m:t>𝜃</m:t>
                        </m: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f>
                          <m:fPr>
                            <m:type m:val="lin"/>
                            <m:ctrlPr>
                              <a:rPr lang="en-US" altLang="zh-TW"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ℒ</m:t>
                            </m:r>
                          </m:num>
                          <m:den>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𝑖</m:t>
                                </m:r>
                              </m:sub>
                            </m:sSub>
                          </m:den>
                        </m:f>
                      </m:e>
                    </m:d>
                  </m:oMath>
                </a14:m>
                <a:r>
                  <a:rPr lang="en-US" dirty="0"/>
                  <a:t> ) for updating  </a:t>
                </a:r>
                <a14:m>
                  <m:oMath xmlns:m="http://schemas.openxmlformats.org/officeDocument/2006/math">
                    <m:r>
                      <a:rPr lang="zh-TW" altLang="en-US" i="1">
                        <a:latin typeface="Cambria Math" panose="02040503050406030204" pitchFamily="18" charset="0"/>
                      </a:rPr>
                      <m:t>𝜃</m:t>
                    </m:r>
                  </m:oMath>
                </a14:m>
                <a:endParaRPr lang="en-US" dirty="0"/>
              </a:p>
              <a:p>
                <a:pPr lvl="2"/>
                <a:r>
                  <a:rPr lang="en-US" dirty="0"/>
                  <a:t>The gradient of the loss function </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gives the direction of fastest increase of the loss function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when the parameters</a:t>
                </a:r>
                <a14:m>
                  <m:oMath xmlns:m="http://schemas.openxmlformats.org/officeDocument/2006/math">
                    <m:r>
                      <a:rPr lang="en-US" altLang="zh-TW">
                        <a:latin typeface="Cambria Math" panose="02040503050406030204" pitchFamily="18" charset="0"/>
                      </a:rPr>
                      <m:t> </m:t>
                    </m:r>
                    <m:r>
                      <a:rPr lang="zh-TW" altLang="en-US" i="1">
                        <a:latin typeface="Cambria Math" panose="02040503050406030204" pitchFamily="18" charset="0"/>
                      </a:rPr>
                      <m:t>𝜃</m:t>
                    </m:r>
                  </m:oMath>
                </a14:m>
                <a:r>
                  <a:rPr lang="en-US" dirty="0"/>
                  <a:t> are changed</a:t>
                </a:r>
              </a:p>
              <a:p>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02594" y="1844826"/>
                <a:ext cx="8456704" cy="3045513"/>
              </a:xfrm>
              <a:blipFill>
                <a:blip r:embed="rId2"/>
                <a:stretch>
                  <a:fillRect l="-750" t="-1250" r="-600"/>
                </a:stretch>
              </a:blipFill>
            </p:spPr>
            <p:txBody>
              <a:bodyPr/>
              <a:lstStyle/>
              <a:p>
                <a:r>
                  <a:rPr lang="en-US">
                    <a:noFill/>
                  </a:rPr>
                  <a:t> </a:t>
                </a:r>
              </a:p>
            </p:txBody>
          </p:sp>
        </mc:Fallback>
      </mc:AlternateContent>
      <p:grpSp>
        <p:nvGrpSpPr>
          <p:cNvPr id="6" name="Group 5"/>
          <p:cNvGrpSpPr/>
          <p:nvPr/>
        </p:nvGrpSpPr>
        <p:grpSpPr>
          <a:xfrm>
            <a:off x="2665031" y="4572655"/>
            <a:ext cx="3113287" cy="2191555"/>
            <a:chOff x="5721123" y="4534272"/>
            <a:chExt cx="3687977" cy="2849023"/>
          </a:xfrm>
        </p:grpSpPr>
        <p:pic>
          <p:nvPicPr>
            <p:cNvPr id="4" name="Picture 3"/>
            <p:cNvPicPr>
              <a:picLocks noChangeAspect="1"/>
            </p:cNvPicPr>
            <p:nvPr/>
          </p:nvPicPr>
          <p:blipFill rotWithShape="1">
            <a:blip r:embed="rId3"/>
            <a:srcRect t="-1" b="13846"/>
            <a:stretch/>
          </p:blipFill>
          <p:spPr>
            <a:xfrm>
              <a:off x="5721123" y="4534273"/>
              <a:ext cx="3687977" cy="280831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037312" y="4534272"/>
                  <a:ext cx="504056" cy="474130"/>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en-US" altLang="zh-TW" sz="1770" i="1">
                            <a:solidFill>
                              <a:prstClr val="black"/>
                            </a:solidFill>
                            <a:latin typeface="Cambria Math" panose="02040503050406030204" pitchFamily="18" charset="0"/>
                            <a:ea typeface="Cambria Math" panose="02040503050406030204" pitchFamily="18" charset="0"/>
                          </a:rPr>
                          <m:t>ℒ</m:t>
                        </m:r>
                        <m:d>
                          <m:dPr>
                            <m:ctrlPr>
                              <a:rPr lang="en-US" altLang="zh-TW" sz="1770" i="1">
                                <a:solidFill>
                                  <a:prstClr val="black"/>
                                </a:solidFill>
                                <a:latin typeface="Cambria Math" panose="02040503050406030204" pitchFamily="18" charset="0"/>
                              </a:rPr>
                            </m:ctrlPr>
                          </m:dPr>
                          <m:e>
                            <m:r>
                              <a:rPr lang="zh-TW" altLang="en-US" sz="1770" i="1">
                                <a:solidFill>
                                  <a:prstClr val="black"/>
                                </a:solidFill>
                                <a:latin typeface="Cambria Math" panose="02040503050406030204" pitchFamily="18" charset="0"/>
                              </a:rPr>
                              <m:t>𝜃</m:t>
                            </m:r>
                          </m:e>
                        </m:d>
                      </m:oMath>
                    </m:oMathPara>
                  </a14:m>
                  <a:endParaRPr lang="en-US" sz="1770" dirty="0">
                    <a:solidFill>
                      <a:prstClr val="black"/>
                    </a:solidFill>
                    <a:latin typeface="Calibri"/>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037312" y="4534272"/>
                  <a:ext cx="504056" cy="474130"/>
                </a:xfrm>
                <a:prstGeom prst="rect">
                  <a:avLst/>
                </a:prstGeom>
                <a:blipFill>
                  <a:blip r:embed="rId4"/>
                  <a:stretch>
                    <a:fillRect r="-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868772" y="6909165"/>
                  <a:ext cx="504056" cy="474130"/>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1770" i="1">
                                <a:solidFill>
                                  <a:prstClr val="black"/>
                                </a:solidFill>
                                <a:latin typeface="Cambria Math" panose="02040503050406030204" pitchFamily="18" charset="0"/>
                              </a:rPr>
                            </m:ctrlPr>
                          </m:sSubPr>
                          <m:e>
                            <m:r>
                              <a:rPr lang="zh-TW" altLang="en-US" sz="1770" i="1">
                                <a:solidFill>
                                  <a:prstClr val="black"/>
                                </a:solidFill>
                                <a:latin typeface="Cambria Math" panose="02040503050406030204" pitchFamily="18" charset="0"/>
                              </a:rPr>
                              <m:t>𝜃</m:t>
                            </m:r>
                          </m:e>
                          <m:sub>
                            <m:r>
                              <a:rPr lang="en-US" altLang="zh-TW" sz="1770" i="1">
                                <a:solidFill>
                                  <a:prstClr val="black"/>
                                </a:solidFill>
                                <a:latin typeface="Cambria Math" panose="02040503050406030204" pitchFamily="18" charset="0"/>
                              </a:rPr>
                              <m:t>𝑖</m:t>
                            </m:r>
                          </m:sub>
                        </m:sSub>
                      </m:oMath>
                    </m:oMathPara>
                  </a14:m>
                  <a:endParaRPr lang="en-US" sz="1770" dirty="0">
                    <a:solidFill>
                      <a:prstClr val="black"/>
                    </a:solidFill>
                    <a:latin typeface="Calibri"/>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868772" y="6909165"/>
                  <a:ext cx="504056" cy="4741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701608" y="4735209"/>
                  <a:ext cx="671220" cy="778381"/>
                </a:xfrm>
                <a:prstGeom prst="rect">
                  <a:avLst/>
                </a:prstGeom>
                <a:solidFill>
                  <a:schemeClr val="bg1"/>
                </a:solid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f>
                          <m:fPr>
                            <m:ctrlPr>
                              <a:rPr lang="en-US" altLang="zh-TW" sz="1588" i="1">
                                <a:solidFill>
                                  <a:prstClr val="black"/>
                                </a:solidFill>
                                <a:latin typeface="Cambria Math" panose="02040503050406030204" pitchFamily="18" charset="0"/>
                              </a:rPr>
                            </m:ctrlPr>
                          </m:fPr>
                          <m:num>
                            <m:r>
                              <a:rPr lang="en-US" sz="1588" i="1">
                                <a:solidFill>
                                  <a:prstClr val="black"/>
                                </a:solidFill>
                                <a:latin typeface="Cambria Math" panose="02040503050406030204" pitchFamily="18" charset="0"/>
                                <a:ea typeface="Cambria Math" panose="02040503050406030204" pitchFamily="18" charset="0"/>
                              </a:rPr>
                              <m:t>𝜕</m:t>
                            </m:r>
                            <m:r>
                              <a:rPr lang="en-US" sz="1588" i="1">
                                <a:solidFill>
                                  <a:prstClr val="black"/>
                                </a:solidFill>
                                <a:latin typeface="Cambria Math" panose="02040503050406030204" pitchFamily="18" charset="0"/>
                                <a:ea typeface="Cambria Math" panose="02040503050406030204" pitchFamily="18" charset="0"/>
                              </a:rPr>
                              <m:t>ℒ</m:t>
                            </m:r>
                          </m:num>
                          <m:den>
                            <m:r>
                              <a:rPr lang="en-US" sz="1588" i="1">
                                <a:solidFill>
                                  <a:prstClr val="black"/>
                                </a:solidFill>
                                <a:latin typeface="Cambria Math" panose="02040503050406030204" pitchFamily="18" charset="0"/>
                                <a:ea typeface="Cambria Math" panose="02040503050406030204" pitchFamily="18" charset="0"/>
                              </a:rPr>
                              <m:t>𝜕</m:t>
                            </m:r>
                            <m:sSub>
                              <m:sSubPr>
                                <m:ctrlPr>
                                  <a:rPr lang="en-US" sz="1588" i="1">
                                    <a:solidFill>
                                      <a:prstClr val="black"/>
                                    </a:solidFill>
                                    <a:latin typeface="Cambria Math" panose="02040503050406030204" pitchFamily="18" charset="0"/>
                                    <a:ea typeface="Cambria Math" panose="02040503050406030204" pitchFamily="18" charset="0"/>
                                  </a:rPr>
                                </m:ctrlPr>
                              </m:sSubPr>
                              <m:e>
                                <m:r>
                                  <a:rPr lang="en-US" sz="1588" i="1">
                                    <a:solidFill>
                                      <a:prstClr val="black"/>
                                    </a:solidFill>
                                    <a:latin typeface="Cambria Math" panose="02040503050406030204" pitchFamily="18" charset="0"/>
                                    <a:ea typeface="Cambria Math" panose="02040503050406030204" pitchFamily="18" charset="0"/>
                                  </a:rPr>
                                  <m:t>𝜃</m:t>
                                </m:r>
                              </m:e>
                              <m:sub>
                                <m:r>
                                  <a:rPr lang="en-US" sz="1588" i="1">
                                    <a:solidFill>
                                      <a:prstClr val="black"/>
                                    </a:solidFill>
                                    <a:latin typeface="Cambria Math" panose="02040503050406030204" pitchFamily="18" charset="0"/>
                                    <a:ea typeface="Cambria Math" panose="02040503050406030204" pitchFamily="18" charset="0"/>
                                  </a:rPr>
                                  <m:t>𝑖</m:t>
                                </m:r>
                              </m:sub>
                            </m:sSub>
                          </m:den>
                        </m:f>
                      </m:oMath>
                    </m:oMathPara>
                  </a14:m>
                  <a:endParaRPr lang="en-US" sz="1588" dirty="0">
                    <a:solidFill>
                      <a:prstClr val="black"/>
                    </a:solidFill>
                    <a:latin typeface="Calibri"/>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701608" y="4735209"/>
                  <a:ext cx="671220" cy="778381"/>
                </a:xfrm>
                <a:prstGeom prst="rect">
                  <a:avLst/>
                </a:prstGeom>
                <a:blipFill>
                  <a:blip r:embed="rId6"/>
                  <a:stretch>
                    <a:fillRect b="-2083"/>
                  </a:stretch>
                </a:blipFill>
              </p:spPr>
              <p:txBody>
                <a:bodyPr/>
                <a:lstStyle/>
                <a:p>
                  <a:r>
                    <a:rPr lang="en-US">
                      <a:noFill/>
                    </a:rPr>
                    <a:t> </a:t>
                  </a:r>
                </a:p>
              </p:txBody>
            </p:sp>
          </mc:Fallback>
        </mc:AlternateContent>
      </p:grpSp>
      <p:pic>
        <p:nvPicPr>
          <p:cNvPr id="8" name="Picture 7"/>
          <p:cNvPicPr>
            <a:picLocks noChangeAspect="1"/>
          </p:cNvPicPr>
          <p:nvPr/>
        </p:nvPicPr>
        <p:blipFill>
          <a:blip r:embed="rId7"/>
          <a:stretch>
            <a:fillRect/>
          </a:stretch>
        </p:blipFill>
        <p:spPr>
          <a:xfrm>
            <a:off x="6286610" y="4509120"/>
            <a:ext cx="3711580" cy="2289875"/>
          </a:xfrm>
          <a:prstGeom prst="rect">
            <a:avLst/>
          </a:prstGeom>
        </p:spPr>
      </p:pic>
    </p:spTree>
    <p:extLst>
      <p:ext uri="{BB962C8B-B14F-4D97-AF65-F5344CB8AC3E}">
        <p14:creationId xmlns:p14="http://schemas.microsoft.com/office/powerpoint/2010/main" val="1834971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p:sp>
        <p:nvSpPr>
          <p:cNvPr id="3" name="Content Placeholder 2"/>
          <p:cNvSpPr>
            <a:spLocks noGrp="1"/>
          </p:cNvSpPr>
          <p:nvPr>
            <p:ph idx="1"/>
          </p:nvPr>
        </p:nvSpPr>
        <p:spPr/>
        <p:txBody>
          <a:bodyPr/>
          <a:lstStyle/>
          <a:p>
            <a:r>
              <a:rPr lang="en-US" dirty="0"/>
              <a:t>The loss functions for most DL tasks are defined over very high-dimensional spaces</a:t>
            </a:r>
          </a:p>
          <a:p>
            <a:pPr lvl="1"/>
            <a:r>
              <a:rPr lang="en-US" dirty="0"/>
              <a:t>E.g., ResNet50 NN has about 23 million parameters</a:t>
            </a:r>
          </a:p>
          <a:p>
            <a:pPr lvl="1"/>
            <a:r>
              <a:rPr lang="en-US" dirty="0"/>
              <a:t>This makes the loss function impossible to visualize</a:t>
            </a:r>
          </a:p>
          <a:p>
            <a:r>
              <a:rPr lang="en-US" dirty="0"/>
              <a:t>We can still gain intuitions by studying 1-dimensional and 2-dimensional examples of loss functions</a:t>
            </a:r>
          </a:p>
          <a:p>
            <a:endParaRPr lang="en-US" dirty="0"/>
          </a:p>
        </p:txBody>
      </p:sp>
      <p:pic>
        <p:nvPicPr>
          <p:cNvPr id="34" name="Picture 33"/>
          <p:cNvPicPr>
            <a:picLocks noChangeAspect="1"/>
          </p:cNvPicPr>
          <p:nvPr/>
        </p:nvPicPr>
        <p:blipFill>
          <a:blip r:embed="rId3"/>
          <a:stretch>
            <a:fillRect/>
          </a:stretch>
        </p:blipFill>
        <p:spPr>
          <a:xfrm>
            <a:off x="2792104" y="4088876"/>
            <a:ext cx="2732068" cy="2172701"/>
          </a:xfrm>
          <a:prstGeom prst="rect">
            <a:avLst/>
          </a:prstGeom>
        </p:spPr>
      </p:pic>
      <p:sp>
        <p:nvSpPr>
          <p:cNvPr id="35" name="TextBox 34"/>
          <p:cNvSpPr txBox="1"/>
          <p:nvPr/>
        </p:nvSpPr>
        <p:spPr>
          <a:xfrm>
            <a:off x="2283812" y="6288142"/>
            <a:ext cx="3748652" cy="336695"/>
          </a:xfrm>
          <a:prstGeom prst="rect">
            <a:avLst/>
          </a:prstGeom>
          <a:noFill/>
        </p:spPr>
        <p:txBody>
          <a:bodyPr wrap="square" rtlCol="0">
            <a:spAutoFit/>
          </a:bodyPr>
          <a:lstStyle/>
          <a:p>
            <a:pPr algn="ctr" defTabSz="899010"/>
            <a:r>
              <a:rPr lang="en-US" sz="1588" dirty="0">
                <a:solidFill>
                  <a:prstClr val="black"/>
                </a:solidFill>
                <a:latin typeface="Calibri"/>
              </a:rPr>
              <a:t>1D loss (the minimum point is obvious)</a:t>
            </a:r>
          </a:p>
        </p:txBody>
      </p:sp>
      <p:pic>
        <p:nvPicPr>
          <p:cNvPr id="36" name="Picture 35"/>
          <p:cNvPicPr>
            <a:picLocks noChangeAspect="1"/>
          </p:cNvPicPr>
          <p:nvPr/>
        </p:nvPicPr>
        <p:blipFill>
          <a:blip r:embed="rId4"/>
          <a:stretch>
            <a:fillRect/>
          </a:stretch>
        </p:blipFill>
        <p:spPr>
          <a:xfrm>
            <a:off x="7366730" y="4121216"/>
            <a:ext cx="2143125" cy="2143125"/>
          </a:xfrm>
          <a:prstGeom prst="rect">
            <a:avLst/>
          </a:prstGeom>
        </p:spPr>
      </p:pic>
      <p:sp>
        <p:nvSpPr>
          <p:cNvPr id="37" name="TextBox 36"/>
          <p:cNvSpPr txBox="1"/>
          <p:nvPr/>
        </p:nvSpPr>
        <p:spPr>
          <a:xfrm>
            <a:off x="6563965" y="6288141"/>
            <a:ext cx="3795333" cy="336695"/>
          </a:xfrm>
          <a:prstGeom prst="rect">
            <a:avLst/>
          </a:prstGeom>
          <a:noFill/>
        </p:spPr>
        <p:txBody>
          <a:bodyPr wrap="square" rtlCol="0">
            <a:spAutoFit/>
          </a:bodyPr>
          <a:lstStyle/>
          <a:p>
            <a:pPr algn="ctr" defTabSz="899010"/>
            <a:r>
              <a:rPr lang="en-US" sz="1588" dirty="0">
                <a:solidFill>
                  <a:prstClr val="black"/>
                </a:solidFill>
                <a:latin typeface="Calibri"/>
              </a:rPr>
              <a:t>2D loss (blue = low loss, red = high loss)</a:t>
            </a:r>
          </a:p>
        </p:txBody>
      </p:sp>
      <p:sp>
        <p:nvSpPr>
          <p:cNvPr id="8" name="TextBox 7"/>
          <p:cNvSpPr txBox="1"/>
          <p:nvPr/>
        </p:nvSpPr>
        <p:spPr>
          <a:xfrm>
            <a:off x="3491005" y="6642715"/>
            <a:ext cx="5527673"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5"/>
              </a:rPr>
              <a:t>https://cs231n.github.io/optimization-1/</a:t>
            </a:r>
            <a:endParaRPr lang="en-US" sz="882" dirty="0">
              <a:solidFill>
                <a:prstClr val="black"/>
              </a:solidFill>
              <a:latin typeface="Calibri"/>
            </a:endParaRPr>
          </a:p>
        </p:txBody>
      </p:sp>
    </p:spTree>
    <p:extLst>
      <p:ext uri="{BB962C8B-B14F-4D97-AF65-F5344CB8AC3E}">
        <p14:creationId xmlns:p14="http://schemas.microsoft.com/office/powerpoint/2010/main" val="3608116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Steps in the gradient descent algorithm:</a:t>
                </a:r>
              </a:p>
              <a:p>
                <a:pPr marL="712987" lvl="1" indent="-403433">
                  <a:buFont typeface="+mj-lt"/>
                  <a:buAutoNum type="arabicPeriod"/>
                </a:pPr>
                <a:r>
                  <a:rPr lang="en-US" dirty="0"/>
                  <a:t>Randomly initialize the model parameters</a:t>
                </a:r>
                <a14:m>
                  <m:oMath xmlns:m="http://schemas.openxmlformats.org/officeDocument/2006/math">
                    <m:r>
                      <a:rPr lang="en-US" altLang="zh-TW" b="0" i="0" smtClean="0">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endParaRPr lang="en-US" dirty="0"/>
              </a:p>
              <a:p>
                <a:pPr marL="1107999" lvl="2" indent="-201717"/>
                <a:r>
                  <a:rPr lang="en-US" dirty="0"/>
                  <a:t>In the figure, the parameters are denoted </a:t>
                </a:r>
                <a14:m>
                  <m:oMath xmlns:m="http://schemas.openxmlformats.org/officeDocument/2006/math">
                    <m:r>
                      <a:rPr lang="en-US" b="0" i="1" smtClean="0">
                        <a:latin typeface="Cambria Math" panose="02040503050406030204" pitchFamily="18" charset="0"/>
                      </a:rPr>
                      <m:t>𝑤</m:t>
                    </m:r>
                  </m:oMath>
                </a14:m>
                <a:endParaRPr lang="en-US" dirty="0"/>
              </a:p>
              <a:p>
                <a:pPr marL="712987" lvl="1" indent="-403433">
                  <a:buFont typeface="+mj-lt"/>
                  <a:buAutoNum type="arabicPeriod"/>
                </a:pPr>
                <a:r>
                  <a:rPr lang="en-US" altLang="zh-TW" dirty="0"/>
                  <a:t>Compute the gradient of the loss function at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r>
                  <a:rPr lang="en-US" dirty="0"/>
                  <a:t>: </a:t>
                </a:r>
                <a14:m>
                  <m:oMath xmlns:m="http://schemas.openxmlformats.org/officeDocument/2006/math">
                    <m:r>
                      <a:rPr lang="zh-TW" altLang="en-US" i="1">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e>
                    </m:d>
                  </m:oMath>
                </a14:m>
                <a:endParaRPr lang="en-US" dirty="0"/>
              </a:p>
              <a:p>
                <a:pPr marL="712987" lvl="1" indent="-403433">
                  <a:buFont typeface="+mj-lt"/>
                  <a:buAutoNum type="arabicPeriod"/>
                </a:pPr>
                <a:r>
                  <a:rPr lang="en-US" dirty="0"/>
                  <a:t>Update the parameters as: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𝑛𝑒𝑤</m:t>
                        </m:r>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0</m:t>
                        </m:r>
                      </m:sup>
                    </m:sSup>
                    <m:r>
                      <a:rPr lang="en-US" altLang="zh-TW" b="0" i="1" smtClean="0">
                        <a:latin typeface="Cambria Math" panose="02040503050406030204" pitchFamily="18" charset="0"/>
                      </a:rPr>
                      <m:t>−</m:t>
                    </m:r>
                    <m:r>
                      <a:rPr lang="zh-TW" altLang="en-US" b="0" i="1" smtClean="0">
                        <a:latin typeface="Cambria Math" panose="02040503050406030204" pitchFamily="18" charset="0"/>
                      </a:rPr>
                      <m:t>𝛼</m:t>
                    </m:r>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e>
                    </m:d>
                  </m:oMath>
                </a14:m>
                <a:endParaRPr lang="en-US" dirty="0"/>
              </a:p>
              <a:p>
                <a:pPr marL="1107999" lvl="2" indent="-201717"/>
                <a:r>
                  <a:rPr lang="en-US" dirty="0"/>
                  <a:t>Where </a:t>
                </a:r>
                <a:r>
                  <a:rPr lang="el-GR" dirty="0"/>
                  <a:t>α</a:t>
                </a:r>
                <a:r>
                  <a:rPr lang="en-US" dirty="0"/>
                  <a:t> is the learning rate</a:t>
                </a:r>
              </a:p>
              <a:p>
                <a:pPr marL="712987" lvl="1" indent="-403433">
                  <a:buFont typeface="+mj-lt"/>
                  <a:buAutoNum type="arabicPeriod"/>
                </a:pPr>
                <a:r>
                  <a:rPr lang="en-US" dirty="0"/>
                  <a:t>Go to step 2 and repeat (until a terminating criterion is reached)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26" t="-90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43C63F8A-1B40-40A3-B1D8-0478567C0438}"/>
              </a:ext>
            </a:extLst>
          </p:cNvPr>
          <p:cNvGrpSpPr>
            <a:grpSpLocks noChangeAspect="1"/>
          </p:cNvGrpSpPr>
          <p:nvPr/>
        </p:nvGrpSpPr>
        <p:grpSpPr>
          <a:xfrm>
            <a:off x="3618078" y="4445584"/>
            <a:ext cx="4365832" cy="2264663"/>
            <a:chOff x="2508920" y="4963547"/>
            <a:chExt cx="4817427" cy="2498916"/>
          </a:xfrm>
        </p:grpSpPr>
        <p:pic>
          <p:nvPicPr>
            <p:cNvPr id="5" name="Picture 4">
              <a:extLst>
                <a:ext uri="{FF2B5EF4-FFF2-40B4-BE49-F238E27FC236}">
                  <a16:creationId xmlns:a16="http://schemas.microsoft.com/office/drawing/2014/main" id="{B9F5450A-B1D9-460F-9706-3815C7E7411F}"/>
                </a:ext>
              </a:extLst>
            </p:cNvPr>
            <p:cNvPicPr>
              <a:picLocks noChangeAspect="1"/>
            </p:cNvPicPr>
            <p:nvPr/>
          </p:nvPicPr>
          <p:blipFill rotWithShape="1">
            <a:blip r:embed="rId3"/>
            <a:srcRect t="12365"/>
            <a:stretch/>
          </p:blipFill>
          <p:spPr>
            <a:xfrm>
              <a:off x="2508920" y="4963547"/>
              <a:ext cx="4817427" cy="2498916"/>
            </a:xfrm>
            <a:prstGeom prst="rect">
              <a:avLst/>
            </a:prstGeom>
          </p:spPr>
        </p:pic>
        <p:sp>
          <p:nvSpPr>
            <p:cNvPr id="6" name="Rectangle 5">
              <a:extLst>
                <a:ext uri="{FF2B5EF4-FFF2-40B4-BE49-F238E27FC236}">
                  <a16:creationId xmlns:a16="http://schemas.microsoft.com/office/drawing/2014/main" id="{0C9B2309-42E3-46BD-835E-2EF351425786}"/>
                </a:ext>
              </a:extLst>
            </p:cNvPr>
            <p:cNvSpPr/>
            <p:nvPr/>
          </p:nvSpPr>
          <p:spPr>
            <a:xfrm>
              <a:off x="6037312" y="5686400"/>
              <a:ext cx="79208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en-US" sz="1770">
                <a:solidFill>
                  <a:prstClr val="white"/>
                </a:solidFill>
                <a:latin typeface="Calibri"/>
              </a:endParaRPr>
            </a:p>
          </p:txBody>
        </p:sp>
      </p:grpSp>
    </p:spTree>
    <p:extLst>
      <p:ext uri="{BB962C8B-B14F-4D97-AF65-F5344CB8AC3E}">
        <p14:creationId xmlns:p14="http://schemas.microsoft.com/office/powerpoint/2010/main" val="11322642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 NN with only 2 parameters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oMath>
                </a14:m>
                <a:r>
                  <a:rPr lang="en-US" dirty="0"/>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oMath>
                </a14:m>
                <a:r>
                  <a:rPr lang="en-US" dirty="0"/>
                  <a:t>, i.e., </a:t>
                </a:r>
                <a14:m>
                  <m:oMath xmlns:m="http://schemas.openxmlformats.org/officeDocument/2006/math">
                    <m:r>
                      <a:rPr lang="zh-TW" altLang="en-US" i="1">
                        <a:latin typeface="Cambria Math" panose="02040503050406030204" pitchFamily="18" charset="0"/>
                      </a:rPr>
                      <m:t>𝜃</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e>
                    </m:d>
                  </m:oMath>
                </a14:m>
                <a:endParaRPr lang="en-US" dirty="0"/>
              </a:p>
              <a:p>
                <a:pPr lvl="1"/>
                <a:r>
                  <a:rPr lang="en-US" dirty="0"/>
                  <a:t>Different colors are the values of the loss (minimum loss</a:t>
                </a:r>
                <a14:m>
                  <m:oMath xmlns:m="http://schemas.openxmlformats.org/officeDocument/2006/math">
                    <m:r>
                      <a:rPr lang="en-US" altLang="zh-TW" b="0" i="0"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m:t>
                        </m:r>
                      </m:sup>
                    </m:sSup>
                  </m:oMath>
                </a14:m>
                <a:r>
                  <a:rPr lang="en-US" dirty="0"/>
                  <a:t> is ≈ 1.3)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26" t="-908"/>
                </a:stretch>
              </a:blipFill>
            </p:spPr>
            <p:txBody>
              <a:bodyPr/>
              <a:lstStyle/>
              <a:p>
                <a:r>
                  <a:rPr lang="en-US">
                    <a:noFill/>
                  </a:rPr>
                  <a:t> </a:t>
                </a:r>
              </a:p>
            </p:txBody>
          </p:sp>
        </mc:Fallback>
      </mc:AlternateContent>
      <p:grpSp>
        <p:nvGrpSpPr>
          <p:cNvPr id="21" name="群組 3"/>
          <p:cNvGrpSpPr/>
          <p:nvPr/>
        </p:nvGrpSpPr>
        <p:grpSpPr>
          <a:xfrm>
            <a:off x="2248769" y="2730099"/>
            <a:ext cx="5689789" cy="4049767"/>
            <a:chOff x="706835" y="2341625"/>
            <a:chExt cx="6113826" cy="4234774"/>
          </a:xfrm>
        </p:grpSpPr>
        <p:pic>
          <p:nvPicPr>
            <p:cNvPr id="22" name="圖片 4"/>
            <p:cNvPicPr>
              <a:picLocks noChangeAspect="1"/>
            </p:cNvPicPr>
            <p:nvPr/>
          </p:nvPicPr>
          <p:blipFill rotWithShape="1">
            <a:blip r:embed="rId4">
              <a:extLst>
                <a:ext uri="{28A0092B-C50C-407E-A947-70E740481C1C}">
                  <a14:useLocalDpi xmlns:a14="http://schemas.microsoft.com/office/drawing/2010/main" val="0"/>
                </a:ext>
              </a:extLst>
            </a:blip>
            <a:srcRect t="7191" b="5873"/>
            <a:stretch/>
          </p:blipFill>
          <p:spPr>
            <a:xfrm>
              <a:off x="706835" y="2341625"/>
              <a:ext cx="6113826" cy="3986343"/>
            </a:xfrm>
            <a:prstGeom prst="rect">
              <a:avLst/>
            </a:prstGeom>
          </p:spPr>
        </p:pic>
        <mc:AlternateContent xmlns:mc="http://schemas.openxmlformats.org/markup-compatibility/2006" xmlns:a14="http://schemas.microsoft.com/office/drawing/2010/main">
          <mc:Choice Requires="a14">
            <p:sp>
              <p:nvSpPr>
                <p:cNvPr id="23" name="文字方塊 5"/>
                <p:cNvSpPr txBox="1"/>
                <p:nvPr/>
              </p:nvSpPr>
              <p:spPr>
                <a:xfrm>
                  <a:off x="3292460" y="6235587"/>
                  <a:ext cx="400439" cy="34081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rPr>
                              <m:t>𝑤</m:t>
                            </m:r>
                          </m:e>
                          <m:sub>
                            <m:r>
                              <a:rPr lang="en-US" altLang="zh-TW" sz="2118" i="1">
                                <a:solidFill>
                                  <a:prstClr val="black"/>
                                </a:solidFill>
                                <a:latin typeface="Cambria Math" panose="02040503050406030204" pitchFamily="18" charset="0"/>
                              </a:rPr>
                              <m:t>1</m:t>
                            </m:r>
                          </m:sub>
                        </m:sSub>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23" name="文字方塊 5"/>
                <p:cNvSpPr txBox="1">
                  <a:spLocks noRot="1" noChangeAspect="1" noMove="1" noResize="1" noEditPoints="1" noAdjustHandles="1" noChangeArrowheads="1" noChangeShapeType="1" noTextEdit="1"/>
                </p:cNvSpPr>
                <p:nvPr/>
              </p:nvSpPr>
              <p:spPr>
                <a:xfrm>
                  <a:off x="3292460" y="6235587"/>
                  <a:ext cx="400439" cy="340812"/>
                </a:xfrm>
                <a:prstGeom prst="rect">
                  <a:avLst/>
                </a:prstGeom>
                <a:blipFill>
                  <a:blip r:embed="rId5"/>
                  <a:stretch>
                    <a:fillRect l="-10000" r="-6667"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字方塊 6"/>
                <p:cNvSpPr txBox="1"/>
                <p:nvPr/>
              </p:nvSpPr>
              <p:spPr>
                <a:xfrm>
                  <a:off x="843326" y="4119935"/>
                  <a:ext cx="407192" cy="34081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rPr>
                              <m:t>𝑤</m:t>
                            </m:r>
                          </m:e>
                          <m:sub>
                            <m:r>
                              <a:rPr lang="en-US" altLang="zh-TW" sz="2118" i="1">
                                <a:solidFill>
                                  <a:prstClr val="black"/>
                                </a:solidFill>
                                <a:latin typeface="Cambria Math" panose="02040503050406030204" pitchFamily="18" charset="0"/>
                              </a:rPr>
                              <m:t>2</m:t>
                            </m:r>
                          </m:sub>
                        </m:sSub>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24" name="文字方塊 6"/>
                <p:cNvSpPr txBox="1">
                  <a:spLocks noRot="1" noChangeAspect="1" noMove="1" noResize="1" noEditPoints="1" noAdjustHandles="1" noChangeArrowheads="1" noChangeShapeType="1" noTextEdit="1"/>
                </p:cNvSpPr>
                <p:nvPr/>
              </p:nvSpPr>
              <p:spPr>
                <a:xfrm>
                  <a:off x="843326" y="4119935"/>
                  <a:ext cx="407192" cy="340812"/>
                </a:xfrm>
                <a:prstGeom prst="rect">
                  <a:avLst/>
                </a:prstGeom>
                <a:blipFill>
                  <a:blip r:embed="rId6"/>
                  <a:stretch>
                    <a:fillRect l="-10000" r="-6667" b="-14815"/>
                  </a:stretch>
                </a:blipFill>
              </p:spPr>
              <p:txBody>
                <a:bodyPr/>
                <a:lstStyle/>
                <a:p>
                  <a:r>
                    <a:rPr lang="en-US">
                      <a:noFill/>
                    </a:rPr>
                    <a:t> </a:t>
                  </a:r>
                </a:p>
              </p:txBody>
            </p:sp>
          </mc:Fallback>
        </mc:AlternateContent>
      </p:grpSp>
      <p:sp>
        <p:nvSpPr>
          <p:cNvPr id="25" name="橢圓 8"/>
          <p:cNvSpPr/>
          <p:nvPr/>
        </p:nvSpPr>
        <p:spPr>
          <a:xfrm>
            <a:off x="3694776" y="5621330"/>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26" name="文字方塊 22"/>
              <p:cNvSpPr txBox="1"/>
              <p:nvPr/>
            </p:nvSpPr>
            <p:spPr>
              <a:xfrm>
                <a:off x="7840568" y="3503297"/>
                <a:ext cx="2335361" cy="635559"/>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2. Compute the gradient at </a:t>
                </a:r>
                <a14:m>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oMath>
                </a14:m>
                <a:r>
                  <a:rPr lang="en-US" altLang="zh-TW" sz="1765" dirty="0">
                    <a:solidFill>
                      <a:prstClr val="black"/>
                    </a:solidFill>
                    <a:latin typeface="Calibri"/>
                    <a:ea typeface="新細明體" panose="02020500000000000000" pitchFamily="18" charset="-120"/>
                  </a:rPr>
                  <a:t>, </a:t>
                </a:r>
                <a14:m>
                  <m:oMath xmlns:m="http://schemas.openxmlformats.org/officeDocument/2006/math">
                    <m:r>
                      <a:rPr lang="zh-TW" altLang="en-US" sz="1765" i="1">
                        <a:solidFill>
                          <a:prstClr val="black"/>
                        </a:solidFill>
                        <a:latin typeface="Cambria Math" panose="02040503050406030204" pitchFamily="18" charset="0"/>
                      </a:rPr>
                      <m:t>𝛻</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oMath>
                </a14:m>
                <a:endParaRPr lang="zh-TW" altLang="en-US" sz="1765" dirty="0">
                  <a:solidFill>
                    <a:prstClr val="black"/>
                  </a:solidFill>
                  <a:latin typeface="Calibri"/>
                  <a:ea typeface="新細明體" panose="02020500000000000000" pitchFamily="18" charset="-120"/>
                </a:endParaRPr>
              </a:p>
            </p:txBody>
          </p:sp>
        </mc:Choice>
        <mc:Fallback xmlns="">
          <p:sp>
            <p:nvSpPr>
              <p:cNvPr id="26" name="文字方塊 22"/>
              <p:cNvSpPr txBox="1">
                <a:spLocks noRot="1" noChangeAspect="1" noMove="1" noResize="1" noEditPoints="1" noAdjustHandles="1" noChangeArrowheads="1" noChangeShapeType="1" noTextEdit="1"/>
              </p:cNvSpPr>
              <p:nvPr/>
            </p:nvSpPr>
            <p:spPr>
              <a:xfrm>
                <a:off x="7840568" y="3503297"/>
                <a:ext cx="2335361" cy="635559"/>
              </a:xfrm>
              <a:prstGeom prst="rect">
                <a:avLst/>
              </a:prstGeom>
              <a:blipFill>
                <a:blip r:embed="rId7"/>
                <a:stretch>
                  <a:fillRect l="-2162" t="-4000"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字方塊 25"/>
              <p:cNvSpPr txBox="1"/>
              <p:nvPr/>
            </p:nvSpPr>
            <p:spPr>
              <a:xfrm>
                <a:off x="3924634" y="5620821"/>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0</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28" name="文字方塊 25"/>
              <p:cNvSpPr txBox="1">
                <a:spLocks noRot="1" noChangeAspect="1" noMove="1" noResize="1" noEditPoints="1" noAdjustHandles="1" noChangeArrowheads="1" noChangeShapeType="1" noTextEdit="1"/>
              </p:cNvSpPr>
              <p:nvPr/>
            </p:nvSpPr>
            <p:spPr>
              <a:xfrm>
                <a:off x="3924634" y="5620821"/>
                <a:ext cx="404911" cy="41825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9"/>
              <p:cNvSpPr txBox="1"/>
              <p:nvPr/>
            </p:nvSpPr>
            <p:spPr>
              <a:xfrm>
                <a:off x="7867868" y="4311848"/>
                <a:ext cx="2434129" cy="907171"/>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3. Times the learning rate </a:t>
                </a:r>
                <a14:m>
                  <m:oMath xmlns:m="http://schemas.openxmlformats.org/officeDocument/2006/math">
                    <m:r>
                      <a:rPr lang="zh-TW" altLang="en-US" sz="1765" i="1">
                        <a:solidFill>
                          <a:prstClr val="black"/>
                        </a:solidFill>
                        <a:latin typeface="Cambria Math" panose="02040503050406030204" pitchFamily="18" charset="0"/>
                      </a:rPr>
                      <m:t>𝜂</m:t>
                    </m:r>
                  </m:oMath>
                </a14:m>
                <a:r>
                  <a:rPr lang="en-US" altLang="zh-TW" sz="1765" dirty="0">
                    <a:solidFill>
                      <a:prstClr val="black"/>
                    </a:solidFill>
                    <a:latin typeface="Calibri"/>
                    <a:ea typeface="新細明體" panose="02020500000000000000" pitchFamily="18" charset="-120"/>
                  </a:rPr>
                  <a:t>, and update </a:t>
                </a:r>
                <a14:m>
                  <m:oMath xmlns:m="http://schemas.openxmlformats.org/officeDocument/2006/math">
                    <m:r>
                      <a:rPr lang="zh-TW" altLang="en-US" sz="1765" i="1">
                        <a:solidFill>
                          <a:prstClr val="black"/>
                        </a:solidFill>
                        <a:latin typeface="Cambria Math" panose="02040503050406030204" pitchFamily="18" charset="0"/>
                      </a:rPr>
                      <m:t>𝜃</m:t>
                    </m:r>
                    <m:r>
                      <a:rPr lang="en-US" altLang="zh-TW" sz="1765" i="1">
                        <a:solidFill>
                          <a:prstClr val="black"/>
                        </a:solidFill>
                        <a:latin typeface="Cambria Math" panose="02040503050406030204" pitchFamily="18" charset="0"/>
                      </a:rPr>
                      <m:t>,</m:t>
                    </m:r>
                  </m:oMath>
                </a14:m>
                <a:endParaRPr lang="en-US" altLang="zh-TW" sz="1765" dirty="0">
                  <a:solidFill>
                    <a:prstClr val="black"/>
                  </a:solidFill>
                  <a:latin typeface="Calibri"/>
                  <a:ea typeface="新細明體" panose="02020500000000000000" pitchFamily="18" charset="-120"/>
                </a:endParaRPr>
              </a:p>
              <a:p>
                <a:pPr defTabSz="899010"/>
                <a14:m>
                  <m:oMathPara xmlns:m="http://schemas.openxmlformats.org/officeDocument/2006/math">
                    <m:oMathParaPr>
                      <m:jc m:val="centerGroup"/>
                    </m:oMathParaPr>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𝑛𝑒𝑤</m:t>
                          </m:r>
                        </m:sup>
                      </m:sSup>
                      <m:r>
                        <a:rPr lang="en-US" altLang="zh-TW" sz="1765" i="1">
                          <a:solidFill>
                            <a:prstClr val="black"/>
                          </a:solidFill>
                          <a:latin typeface="Cambria Math" panose="02040503050406030204" pitchFamily="18" charset="0"/>
                        </a:rPr>
                        <m:t>=</m:t>
                      </m:r>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r>
                        <a:rPr lang="en-US" altLang="zh-TW" sz="1765" i="1">
                          <a:solidFill>
                            <a:prstClr val="black"/>
                          </a:solidFill>
                          <a:latin typeface="Cambria Math" panose="02040503050406030204" pitchFamily="18" charset="0"/>
                        </a:rPr>
                        <m:t>−</m:t>
                      </m:r>
                      <m:r>
                        <a:rPr lang="zh-TW" altLang="en-US" sz="1765" i="1">
                          <a:solidFill>
                            <a:prstClr val="black"/>
                          </a:solidFill>
                          <a:latin typeface="Cambria Math" panose="02040503050406030204" pitchFamily="18" charset="0"/>
                        </a:rPr>
                        <m:t>𝛼𝛻</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oMath>
                  </m:oMathPara>
                </a14:m>
                <a:endParaRPr lang="zh-TW" altLang="en-US" sz="1765" dirty="0">
                  <a:solidFill>
                    <a:prstClr val="black"/>
                  </a:solidFill>
                  <a:latin typeface="Calibri"/>
                  <a:ea typeface="新細明體" panose="02020500000000000000" pitchFamily="18" charset="-120"/>
                </a:endParaRPr>
              </a:p>
            </p:txBody>
          </p:sp>
        </mc:Choice>
        <mc:Fallback xmlns="">
          <p:sp>
            <p:nvSpPr>
              <p:cNvPr id="29" name="文字方塊 29"/>
              <p:cNvSpPr txBox="1">
                <a:spLocks noRot="1" noChangeAspect="1" noMove="1" noResize="1" noEditPoints="1" noAdjustHandles="1" noChangeArrowheads="1" noChangeShapeType="1" noTextEdit="1"/>
              </p:cNvSpPr>
              <p:nvPr/>
            </p:nvSpPr>
            <p:spPr>
              <a:xfrm>
                <a:off x="7867868" y="4311848"/>
                <a:ext cx="2434129" cy="907171"/>
              </a:xfrm>
              <a:prstGeom prst="rect">
                <a:avLst/>
              </a:prstGeom>
              <a:blipFill>
                <a:blip r:embed="rId9"/>
                <a:stretch>
                  <a:fillRect l="-2073" t="-2778"/>
                </a:stretch>
              </a:blipFill>
            </p:spPr>
            <p:txBody>
              <a:bodyPr/>
              <a:lstStyle/>
              <a:p>
                <a:r>
                  <a:rPr lang="en-US">
                    <a:noFill/>
                  </a:rPr>
                  <a:t> </a:t>
                </a:r>
              </a:p>
            </p:txBody>
          </p:sp>
        </mc:Fallback>
      </mc:AlternateContent>
      <p:cxnSp>
        <p:nvCxnSpPr>
          <p:cNvPr id="33" name="直線單箭頭接點 23"/>
          <p:cNvCxnSpPr/>
          <p:nvPr/>
        </p:nvCxnSpPr>
        <p:spPr>
          <a:xfrm flipV="1">
            <a:off x="3821021" y="4817340"/>
            <a:ext cx="250876" cy="810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28"/>
          <p:cNvSpPr/>
          <p:nvPr/>
        </p:nvSpPr>
        <p:spPr>
          <a:xfrm>
            <a:off x="4027643" y="4636798"/>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35" name="文字方塊 33"/>
              <p:cNvSpPr txBox="1"/>
              <p:nvPr/>
            </p:nvSpPr>
            <p:spPr>
              <a:xfrm>
                <a:off x="4257501" y="4636289"/>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1</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35" name="文字方塊 33"/>
              <p:cNvSpPr txBox="1">
                <a:spLocks noRot="1" noChangeAspect="1" noMove="1" noResize="1" noEditPoints="1" noAdjustHandles="1" noChangeArrowheads="1" noChangeShapeType="1" noTextEdit="1"/>
              </p:cNvSpPr>
              <p:nvPr/>
            </p:nvSpPr>
            <p:spPr>
              <a:xfrm>
                <a:off x="4257501" y="4636289"/>
                <a:ext cx="404911" cy="418256"/>
              </a:xfrm>
              <a:prstGeom prst="rect">
                <a:avLst/>
              </a:prstGeom>
              <a:blipFill>
                <a:blip r:embed="rId10"/>
                <a:stretch>
                  <a:fillRect/>
                </a:stretch>
              </a:blipFill>
            </p:spPr>
            <p:txBody>
              <a:bodyPr/>
              <a:lstStyle/>
              <a:p>
                <a:r>
                  <a:rPr lang="en-US">
                    <a:noFill/>
                  </a:rPr>
                  <a:t> </a:t>
                </a:r>
              </a:p>
            </p:txBody>
          </p:sp>
        </mc:Fallback>
      </mc:AlternateContent>
      <p:sp>
        <p:nvSpPr>
          <p:cNvPr id="40" name="橢圓 38"/>
          <p:cNvSpPr/>
          <p:nvPr/>
        </p:nvSpPr>
        <p:spPr>
          <a:xfrm>
            <a:off x="4464372" y="4245055"/>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47" name="文字方塊 44"/>
              <p:cNvSpPr txBox="1"/>
              <p:nvPr/>
            </p:nvSpPr>
            <p:spPr>
              <a:xfrm>
                <a:off x="7818812" y="2720439"/>
                <a:ext cx="2173756" cy="635559"/>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1. Randomly pick a starting point </a:t>
                </a:r>
                <a14:m>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oMath>
                </a14:m>
                <a:endParaRPr lang="zh-TW" altLang="en-US" sz="1765" dirty="0">
                  <a:solidFill>
                    <a:prstClr val="black"/>
                  </a:solidFill>
                  <a:latin typeface="Calibri"/>
                  <a:ea typeface="新細明體" panose="02020500000000000000" pitchFamily="18" charset="-120"/>
                </a:endParaRPr>
              </a:p>
            </p:txBody>
          </p:sp>
        </mc:Choice>
        <mc:Fallback xmlns="">
          <p:sp>
            <p:nvSpPr>
              <p:cNvPr id="47" name="文字方塊 44"/>
              <p:cNvSpPr txBox="1">
                <a:spLocks noRot="1" noChangeAspect="1" noMove="1" noResize="1" noEditPoints="1" noAdjustHandles="1" noChangeArrowheads="1" noChangeShapeType="1" noTextEdit="1"/>
              </p:cNvSpPr>
              <p:nvPr/>
            </p:nvSpPr>
            <p:spPr>
              <a:xfrm>
                <a:off x="7818812" y="2720439"/>
                <a:ext cx="2173756" cy="635559"/>
              </a:xfrm>
              <a:prstGeom prst="rect">
                <a:avLst/>
              </a:prstGeom>
              <a:blipFill>
                <a:blip r:embed="rId11"/>
                <a:stretch>
                  <a:fillRect l="-1744" t="-3922" b="-13725"/>
                </a:stretch>
              </a:blipFill>
            </p:spPr>
            <p:txBody>
              <a:bodyPr/>
              <a:lstStyle/>
              <a:p>
                <a:r>
                  <a:rPr lang="en-US">
                    <a:noFill/>
                  </a:rPr>
                  <a:t> </a:t>
                </a:r>
              </a:p>
            </p:txBody>
          </p:sp>
        </mc:Fallback>
      </mc:AlternateContent>
      <p:sp>
        <p:nvSpPr>
          <p:cNvPr id="48" name="文字方塊 44"/>
          <p:cNvSpPr txBox="1"/>
          <p:nvPr/>
        </p:nvSpPr>
        <p:spPr>
          <a:xfrm>
            <a:off x="7884919" y="5391968"/>
            <a:ext cx="2417078" cy="363946"/>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4. Go to step 2, repeat</a:t>
            </a:r>
            <a:endParaRPr lang="zh-TW" altLang="en-US" sz="1765" dirty="0">
              <a:solidFill>
                <a:prstClr val="black"/>
              </a:solidFill>
              <a:latin typeface="Calibri"/>
              <a:ea typeface="新細明體" panose="02020500000000000000" pitchFamily="18" charset="-120"/>
            </a:endParaRPr>
          </a:p>
        </p:txBody>
      </p:sp>
      <p:sp>
        <p:nvSpPr>
          <p:cNvPr id="49" name="Rectangle 48"/>
          <p:cNvSpPr/>
          <p:nvPr/>
        </p:nvSpPr>
        <p:spPr>
          <a:xfrm>
            <a:off x="7747949" y="2720439"/>
            <a:ext cx="2491430" cy="30915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en-US" sz="1770">
              <a:solidFill>
                <a:prstClr val="white"/>
              </a:solidFill>
              <a:latin typeface="Calibri"/>
            </a:endParaRPr>
          </a:p>
        </p:txBody>
      </p:sp>
      <mc:AlternateContent xmlns:mc="http://schemas.openxmlformats.org/markup-compatibility/2006" xmlns:a14="http://schemas.microsoft.com/office/drawing/2010/main">
        <mc:Choice Requires="a14">
          <p:sp>
            <p:nvSpPr>
              <p:cNvPr id="50" name="文字方塊 39"/>
              <p:cNvSpPr txBox="1"/>
              <p:nvPr/>
            </p:nvSpPr>
            <p:spPr>
              <a:xfrm>
                <a:off x="4014194" y="5236193"/>
                <a:ext cx="1117870" cy="325923"/>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118" i="1">
                          <a:solidFill>
                            <a:prstClr val="white"/>
                          </a:solidFill>
                          <a:latin typeface="Cambria Math" panose="02040503050406030204" pitchFamily="18" charset="0"/>
                        </a:rPr>
                        <m:t>−</m:t>
                      </m:r>
                      <m:r>
                        <a:rPr lang="zh-TW" altLang="en-US" sz="2118" i="1">
                          <a:solidFill>
                            <a:prstClr val="white"/>
                          </a:solidFill>
                          <a:latin typeface="Cambria Math" panose="02040503050406030204" pitchFamily="18" charset="0"/>
                        </a:rPr>
                        <m:t>𝛻</m:t>
                      </m:r>
                      <m:r>
                        <a:rPr lang="en-US" altLang="zh-TW" sz="2118" i="1">
                          <a:solidFill>
                            <a:prstClr val="white"/>
                          </a:solidFill>
                          <a:latin typeface="Cambria Math" panose="02040503050406030204" pitchFamily="18" charset="0"/>
                          <a:ea typeface="Cambria Math" panose="02040503050406030204" pitchFamily="18" charset="0"/>
                        </a:rPr>
                        <m:t>ℒ</m:t>
                      </m:r>
                      <m:d>
                        <m:dPr>
                          <m:ctrlPr>
                            <a:rPr lang="en-US" altLang="zh-TW" sz="2118" i="1">
                              <a:solidFill>
                                <a:prstClr val="white"/>
                              </a:solidFill>
                              <a:latin typeface="Cambria Math" panose="02040503050406030204" pitchFamily="18" charset="0"/>
                            </a:rPr>
                          </m:ctrlPr>
                        </m:dPr>
                        <m:e>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0</m:t>
                              </m:r>
                            </m:sup>
                          </m:sSup>
                        </m:e>
                      </m:d>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50" name="文字方塊 39"/>
              <p:cNvSpPr txBox="1">
                <a:spLocks noRot="1" noChangeAspect="1" noMove="1" noResize="1" noEditPoints="1" noAdjustHandles="1" noChangeArrowheads="1" noChangeShapeType="1" noTextEdit="1"/>
              </p:cNvSpPr>
              <p:nvPr/>
            </p:nvSpPr>
            <p:spPr>
              <a:xfrm>
                <a:off x="4014194" y="5236193"/>
                <a:ext cx="1117870" cy="32592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字方塊 36"/>
              <p:cNvSpPr txBox="1"/>
              <p:nvPr/>
            </p:nvSpPr>
            <p:spPr>
              <a:xfrm>
                <a:off x="1870624" y="4987403"/>
                <a:ext cx="1777016" cy="651845"/>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1</m:t>
                          </m:r>
                        </m:sup>
                      </m:sSup>
                      <m:r>
                        <a:rPr lang="en-US" altLang="zh-TW" sz="2118" i="1">
                          <a:solidFill>
                            <a:prstClr val="white"/>
                          </a:solidFill>
                          <a:latin typeface="Cambria Math" panose="02040503050406030204" pitchFamily="18" charset="0"/>
                        </a:rPr>
                        <m:t>=</m:t>
                      </m:r>
                    </m:oMath>
                  </m:oMathPara>
                </a14:m>
                <a:endParaRPr lang="en-US" altLang="zh-TW" sz="2118" i="1" dirty="0">
                  <a:solidFill>
                    <a:prstClr val="white"/>
                  </a:solidFill>
                  <a:latin typeface="Cambria Math" panose="02040503050406030204" pitchFamily="18" charset="0"/>
                  <a:ea typeface="新細明體" panose="02020500000000000000" pitchFamily="18" charset="-120"/>
                </a:endParaRPr>
              </a:p>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0</m:t>
                          </m:r>
                        </m:sup>
                      </m:sSup>
                      <m:r>
                        <a:rPr lang="en-US" altLang="zh-TW" sz="2118" i="1">
                          <a:solidFill>
                            <a:prstClr val="white"/>
                          </a:solidFill>
                          <a:latin typeface="Cambria Math" panose="02040503050406030204" pitchFamily="18" charset="0"/>
                        </a:rPr>
                        <m:t>−</m:t>
                      </m:r>
                      <m:r>
                        <a:rPr lang="zh-TW" altLang="en-US" sz="2118" i="1">
                          <a:solidFill>
                            <a:prstClr val="white"/>
                          </a:solidFill>
                          <a:latin typeface="Cambria Math" panose="02040503050406030204" pitchFamily="18" charset="0"/>
                        </a:rPr>
                        <m:t>𝛼𝛻</m:t>
                      </m:r>
                      <m:r>
                        <a:rPr lang="en-US" altLang="zh-TW" sz="2118" i="1">
                          <a:solidFill>
                            <a:prstClr val="white"/>
                          </a:solidFill>
                          <a:latin typeface="Cambria Math" panose="02040503050406030204" pitchFamily="18" charset="0"/>
                          <a:ea typeface="Cambria Math" panose="02040503050406030204" pitchFamily="18" charset="0"/>
                        </a:rPr>
                        <m:t>ℒ</m:t>
                      </m:r>
                      <m:d>
                        <m:dPr>
                          <m:ctrlPr>
                            <a:rPr lang="en-US" altLang="zh-TW" sz="2118" i="1">
                              <a:solidFill>
                                <a:prstClr val="white"/>
                              </a:solidFill>
                              <a:latin typeface="Cambria Math" panose="02040503050406030204" pitchFamily="18" charset="0"/>
                            </a:rPr>
                          </m:ctrlPr>
                        </m:dPr>
                        <m:e>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0</m:t>
                              </m:r>
                            </m:sup>
                          </m:sSup>
                        </m:e>
                      </m:d>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51" name="文字方塊 36"/>
              <p:cNvSpPr txBox="1">
                <a:spLocks noRot="1" noChangeAspect="1" noMove="1" noResize="1" noEditPoints="1" noAdjustHandles="1" noChangeArrowheads="1" noChangeShapeType="1" noTextEdit="1"/>
              </p:cNvSpPr>
              <p:nvPr/>
            </p:nvSpPr>
            <p:spPr>
              <a:xfrm>
                <a:off x="1870624" y="4987403"/>
                <a:ext cx="1777016" cy="65184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25"/>
              <p:cNvSpPr txBox="1"/>
              <p:nvPr/>
            </p:nvSpPr>
            <p:spPr>
              <a:xfrm>
                <a:off x="4709174" y="4023368"/>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52" name="文字方塊 25"/>
              <p:cNvSpPr txBox="1">
                <a:spLocks noRot="1" noChangeAspect="1" noMove="1" noResize="1" noEditPoints="1" noAdjustHandles="1" noChangeArrowheads="1" noChangeShapeType="1" noTextEdit="1"/>
              </p:cNvSpPr>
              <p:nvPr/>
            </p:nvSpPr>
            <p:spPr>
              <a:xfrm>
                <a:off x="4709174" y="4023368"/>
                <a:ext cx="404911" cy="41825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23"/>
              <p:cNvSpPr txBox="1"/>
              <p:nvPr/>
            </p:nvSpPr>
            <p:spPr>
              <a:xfrm>
                <a:off x="7747949" y="5927844"/>
                <a:ext cx="2433680" cy="575029"/>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zh-TW" altLang="en-US" sz="1765" i="1">
                          <a:solidFill>
                            <a:prstClr val="black"/>
                          </a:solidFill>
                          <a:latin typeface="Cambria Math" panose="02040503050406030204" pitchFamily="18" charset="0"/>
                        </a:rPr>
                        <m:t>𝛻</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r>
                        <a:rPr lang="en-US" altLang="zh-TW" sz="1765" i="1">
                          <a:solidFill>
                            <a:prstClr val="black"/>
                          </a:solidFill>
                          <a:latin typeface="Cambria Math" panose="02040503050406030204" pitchFamily="18" charset="0"/>
                        </a:rPr>
                        <m:t>=</m:t>
                      </m:r>
                      <m:d>
                        <m:dPr>
                          <m:begChr m:val="["/>
                          <m:endChr m:val="]"/>
                          <m:ctrlPr>
                            <a:rPr lang="en-US" altLang="zh-TW" sz="1765" i="1">
                              <a:solidFill>
                                <a:prstClr val="black"/>
                              </a:solidFill>
                              <a:latin typeface="Cambria Math" panose="02040503050406030204" pitchFamily="18" charset="0"/>
                            </a:rPr>
                          </m:ctrlPr>
                        </m:dPr>
                        <m:e>
                          <m:m>
                            <m:mPr>
                              <m:mcs>
                                <m:mc>
                                  <m:mcPr>
                                    <m:count m:val="1"/>
                                    <m:mcJc m:val="center"/>
                                  </m:mcPr>
                                </m:mc>
                              </m:mcs>
                              <m:ctrlPr>
                                <a:rPr lang="en-US" altLang="zh-TW" sz="1765" i="1">
                                  <a:solidFill>
                                    <a:prstClr val="black"/>
                                  </a:solidFill>
                                  <a:latin typeface="Cambria Math" panose="02040503050406030204" pitchFamily="18" charset="0"/>
                                </a:rPr>
                              </m:ctrlPr>
                            </m:mPr>
                            <m:mr>
                              <m:e>
                                <m:r>
                                  <m:rPr>
                                    <m:brk m:alnAt="7"/>
                                  </m:rPr>
                                  <a:rPr lang="zh-TW" altLang="en-US" sz="1765" i="1">
                                    <a:solidFill>
                                      <a:prstClr val="black"/>
                                    </a:solidFill>
                                    <a:latin typeface="Cambria Math" panose="02040503050406030204" pitchFamily="18" charset="0"/>
                                  </a:rPr>
                                  <m:t>𝜕</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r>
                                  <m:rPr>
                                    <m:brk m:alnAt="7"/>
                                  </m:rPr>
                                  <a:rPr lang="en-US" altLang="zh-TW" sz="1765" i="1">
                                    <a:solidFill>
                                      <a:prstClr val="black"/>
                                    </a:solidFill>
                                    <a:latin typeface="Cambria Math" panose="02040503050406030204" pitchFamily="18" charset="0"/>
                                  </a:rPr>
                                  <m:t>/</m:t>
                                </m:r>
                                <m:r>
                                  <a:rPr lang="zh-TW" altLang="en-US" sz="1765" i="1">
                                    <a:solidFill>
                                      <a:prstClr val="black"/>
                                    </a:solidFill>
                                    <a:latin typeface="Cambria Math" panose="02040503050406030204" pitchFamily="18" charset="0"/>
                                  </a:rPr>
                                  <m:t>𝜕</m:t>
                                </m:r>
                                <m:sSub>
                                  <m:sSubPr>
                                    <m:ctrlPr>
                                      <a:rPr lang="en-US" altLang="zh-TW" sz="1765" i="1">
                                        <a:solidFill>
                                          <a:prstClr val="black"/>
                                        </a:solidFill>
                                        <a:latin typeface="Cambria Math" panose="02040503050406030204" pitchFamily="18" charset="0"/>
                                      </a:rPr>
                                    </m:ctrlPr>
                                  </m:sSubPr>
                                  <m:e>
                                    <m:r>
                                      <a:rPr lang="en-US" altLang="zh-TW" sz="1765" i="1">
                                        <a:solidFill>
                                          <a:prstClr val="black"/>
                                        </a:solidFill>
                                        <a:latin typeface="Cambria Math" panose="02040503050406030204" pitchFamily="18" charset="0"/>
                                      </a:rPr>
                                      <m:t>𝑤</m:t>
                                    </m:r>
                                  </m:e>
                                  <m:sub>
                                    <m:r>
                                      <a:rPr lang="en-US" altLang="zh-TW" sz="1765" i="1">
                                        <a:solidFill>
                                          <a:prstClr val="black"/>
                                        </a:solidFill>
                                        <a:latin typeface="Cambria Math" panose="02040503050406030204" pitchFamily="18" charset="0"/>
                                      </a:rPr>
                                      <m:t>1</m:t>
                                    </m:r>
                                  </m:sub>
                                </m:sSub>
                              </m:e>
                            </m:mr>
                            <m:mr>
                              <m:e>
                                <m:r>
                                  <m:rPr>
                                    <m:brk m:alnAt="7"/>
                                  </m:rPr>
                                  <a:rPr lang="zh-TW" altLang="en-US" sz="1765" i="1">
                                    <a:solidFill>
                                      <a:prstClr val="black"/>
                                    </a:solidFill>
                                    <a:latin typeface="Cambria Math" panose="02040503050406030204" pitchFamily="18" charset="0"/>
                                  </a:rPr>
                                  <m:t>𝜕</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r>
                                  <m:rPr>
                                    <m:brk m:alnAt="7"/>
                                  </m:rPr>
                                  <a:rPr lang="en-US" altLang="zh-TW" sz="1765" i="1">
                                    <a:solidFill>
                                      <a:prstClr val="black"/>
                                    </a:solidFill>
                                    <a:latin typeface="Cambria Math" panose="02040503050406030204" pitchFamily="18" charset="0"/>
                                  </a:rPr>
                                  <m:t>/</m:t>
                                </m:r>
                                <m:r>
                                  <a:rPr lang="zh-TW" altLang="en-US" sz="1765" i="1">
                                    <a:solidFill>
                                      <a:prstClr val="black"/>
                                    </a:solidFill>
                                    <a:latin typeface="Cambria Math" panose="02040503050406030204" pitchFamily="18" charset="0"/>
                                  </a:rPr>
                                  <m:t>𝜕</m:t>
                                </m:r>
                                <m:sSub>
                                  <m:sSubPr>
                                    <m:ctrlPr>
                                      <a:rPr lang="en-US" altLang="zh-TW" sz="1765" i="1">
                                        <a:solidFill>
                                          <a:prstClr val="black"/>
                                        </a:solidFill>
                                        <a:latin typeface="Cambria Math" panose="02040503050406030204" pitchFamily="18" charset="0"/>
                                      </a:rPr>
                                    </m:ctrlPr>
                                  </m:sSubPr>
                                  <m:e>
                                    <m:r>
                                      <a:rPr lang="en-US" altLang="zh-TW" sz="1765" i="1">
                                        <a:solidFill>
                                          <a:prstClr val="black"/>
                                        </a:solidFill>
                                        <a:latin typeface="Cambria Math" panose="02040503050406030204" pitchFamily="18" charset="0"/>
                                      </a:rPr>
                                      <m:t>𝑤</m:t>
                                    </m:r>
                                  </m:e>
                                  <m:sub>
                                    <m:r>
                                      <a:rPr lang="en-US" altLang="zh-TW" sz="1765" i="1">
                                        <a:solidFill>
                                          <a:prstClr val="black"/>
                                        </a:solidFill>
                                        <a:latin typeface="Cambria Math" panose="02040503050406030204" pitchFamily="18" charset="0"/>
                                      </a:rPr>
                                      <m:t>2</m:t>
                                    </m:r>
                                  </m:sub>
                                </m:sSub>
                              </m:e>
                            </m:mr>
                          </m:m>
                        </m:e>
                      </m:d>
                    </m:oMath>
                  </m:oMathPara>
                </a14:m>
                <a:endParaRPr lang="zh-TW" altLang="en-US" sz="1765" dirty="0">
                  <a:solidFill>
                    <a:prstClr val="black"/>
                  </a:solidFill>
                  <a:latin typeface="Calibri"/>
                  <a:ea typeface="新細明體" panose="02020500000000000000" pitchFamily="18" charset="-120"/>
                </a:endParaRPr>
              </a:p>
            </p:txBody>
          </p:sp>
        </mc:Choice>
        <mc:Fallback xmlns="">
          <p:sp>
            <p:nvSpPr>
              <p:cNvPr id="53" name="文字方塊 23"/>
              <p:cNvSpPr txBox="1">
                <a:spLocks noRot="1" noChangeAspect="1" noMove="1" noResize="1" noEditPoints="1" noAdjustHandles="1" noChangeArrowheads="1" noChangeShapeType="1" noTextEdit="1"/>
              </p:cNvSpPr>
              <p:nvPr/>
            </p:nvSpPr>
            <p:spPr>
              <a:xfrm>
                <a:off x="7747949" y="5927844"/>
                <a:ext cx="2433680" cy="575029"/>
              </a:xfrm>
              <a:prstGeom prst="rect">
                <a:avLst/>
              </a:prstGeom>
              <a:blipFill>
                <a:blip r:embed="rId15"/>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FBCF524-9BF8-4823-A749-1D8B2731AD65}"/>
              </a:ext>
            </a:extLst>
          </p:cNvPr>
          <p:cNvSpPr txBox="1"/>
          <p:nvPr/>
        </p:nvSpPr>
        <p:spPr>
          <a:xfrm>
            <a:off x="4507588" y="6636876"/>
            <a:ext cx="4055359"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36328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0" grpId="0" animBg="1"/>
      <p:bldP spid="5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p:sp>
        <p:nvSpPr>
          <p:cNvPr id="3" name="Content Placeholder 2"/>
          <p:cNvSpPr>
            <a:spLocks noGrp="1"/>
          </p:cNvSpPr>
          <p:nvPr>
            <p:ph idx="1"/>
          </p:nvPr>
        </p:nvSpPr>
        <p:spPr/>
        <p:txBody>
          <a:bodyPr/>
          <a:lstStyle/>
          <a:p>
            <a:r>
              <a:rPr lang="en-US" dirty="0"/>
              <a:t>Example (contd.)</a:t>
            </a:r>
          </a:p>
        </p:txBody>
      </p:sp>
      <p:grpSp>
        <p:nvGrpSpPr>
          <p:cNvPr id="21" name="群組 3"/>
          <p:cNvGrpSpPr/>
          <p:nvPr/>
        </p:nvGrpSpPr>
        <p:grpSpPr>
          <a:xfrm>
            <a:off x="2121696" y="2730100"/>
            <a:ext cx="5689789" cy="4049157"/>
            <a:chOff x="706835" y="2341625"/>
            <a:chExt cx="6113826" cy="4234137"/>
          </a:xfrm>
        </p:grpSpPr>
        <p:pic>
          <p:nvPicPr>
            <p:cNvPr id="22" name="圖片 4"/>
            <p:cNvPicPr>
              <a:picLocks noChangeAspect="1"/>
            </p:cNvPicPr>
            <p:nvPr/>
          </p:nvPicPr>
          <p:blipFill rotWithShape="1">
            <a:blip r:embed="rId2">
              <a:extLst>
                <a:ext uri="{28A0092B-C50C-407E-A947-70E740481C1C}">
                  <a14:useLocalDpi xmlns:a14="http://schemas.microsoft.com/office/drawing/2010/main" val="0"/>
                </a:ext>
              </a:extLst>
            </a:blip>
            <a:srcRect t="7191" b="5873"/>
            <a:stretch/>
          </p:blipFill>
          <p:spPr>
            <a:xfrm>
              <a:off x="706835" y="2341625"/>
              <a:ext cx="6113826" cy="3986343"/>
            </a:xfrm>
            <a:prstGeom prst="rect">
              <a:avLst/>
            </a:prstGeom>
          </p:spPr>
        </p:pic>
        <mc:AlternateContent xmlns:mc="http://schemas.openxmlformats.org/markup-compatibility/2006" xmlns:a14="http://schemas.microsoft.com/office/drawing/2010/main">
          <mc:Choice Requires="a14">
            <p:sp>
              <p:nvSpPr>
                <p:cNvPr id="23" name="文字方塊 5"/>
                <p:cNvSpPr txBox="1"/>
                <p:nvPr/>
              </p:nvSpPr>
              <p:spPr>
                <a:xfrm>
                  <a:off x="3402379" y="6234950"/>
                  <a:ext cx="400439" cy="34081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rPr>
                              <m:t>𝑤</m:t>
                            </m:r>
                          </m:e>
                          <m:sub>
                            <m:r>
                              <a:rPr lang="en-US" altLang="zh-TW" sz="2118" i="1">
                                <a:solidFill>
                                  <a:prstClr val="black"/>
                                </a:solidFill>
                                <a:latin typeface="Cambria Math" panose="02040503050406030204" pitchFamily="18" charset="0"/>
                              </a:rPr>
                              <m:t>1</m:t>
                            </m:r>
                          </m:sub>
                        </m:sSub>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23" name="文字方塊 5"/>
                <p:cNvSpPr txBox="1">
                  <a:spLocks noRot="1" noChangeAspect="1" noMove="1" noResize="1" noEditPoints="1" noAdjustHandles="1" noChangeArrowheads="1" noChangeShapeType="1" noTextEdit="1"/>
                </p:cNvSpPr>
                <p:nvPr/>
              </p:nvSpPr>
              <p:spPr>
                <a:xfrm>
                  <a:off x="3402379" y="6234950"/>
                  <a:ext cx="400439" cy="340812"/>
                </a:xfrm>
                <a:prstGeom prst="rect">
                  <a:avLst/>
                </a:prstGeom>
                <a:blipFill>
                  <a:blip r:embed="rId3"/>
                  <a:stretch>
                    <a:fillRect l="-9677" r="-322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字方塊 6"/>
                <p:cNvSpPr txBox="1"/>
                <p:nvPr/>
              </p:nvSpPr>
              <p:spPr>
                <a:xfrm>
                  <a:off x="843326" y="4119935"/>
                  <a:ext cx="407192" cy="34081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rPr>
                              <m:t>𝑤</m:t>
                            </m:r>
                          </m:e>
                          <m:sub>
                            <m:r>
                              <a:rPr lang="en-US" altLang="zh-TW" sz="2118" i="1">
                                <a:solidFill>
                                  <a:prstClr val="black"/>
                                </a:solidFill>
                                <a:latin typeface="Cambria Math" panose="02040503050406030204" pitchFamily="18" charset="0"/>
                              </a:rPr>
                              <m:t>2</m:t>
                            </m:r>
                          </m:sub>
                        </m:sSub>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24" name="文字方塊 6"/>
                <p:cNvSpPr txBox="1">
                  <a:spLocks noRot="1" noChangeAspect="1" noMove="1" noResize="1" noEditPoints="1" noAdjustHandles="1" noChangeArrowheads="1" noChangeShapeType="1" noTextEdit="1"/>
                </p:cNvSpPr>
                <p:nvPr/>
              </p:nvSpPr>
              <p:spPr>
                <a:xfrm>
                  <a:off x="843326" y="4119935"/>
                  <a:ext cx="407192" cy="340812"/>
                </a:xfrm>
                <a:prstGeom prst="rect">
                  <a:avLst/>
                </a:prstGeom>
                <a:blipFill>
                  <a:blip r:embed="rId4"/>
                  <a:stretch>
                    <a:fillRect l="-10000" r="-6667" b="-14815"/>
                  </a:stretch>
                </a:blipFill>
              </p:spPr>
              <p:txBody>
                <a:bodyPr/>
                <a:lstStyle/>
                <a:p>
                  <a:r>
                    <a:rPr lang="en-US">
                      <a:noFill/>
                    </a:rPr>
                    <a:t> </a:t>
                  </a:r>
                </a:p>
              </p:txBody>
            </p:sp>
          </mc:Fallback>
        </mc:AlternateContent>
      </p:grpSp>
      <p:sp>
        <p:nvSpPr>
          <p:cNvPr id="25" name="橢圓 8"/>
          <p:cNvSpPr/>
          <p:nvPr/>
        </p:nvSpPr>
        <p:spPr>
          <a:xfrm>
            <a:off x="3567703" y="5621330"/>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26" name="文字方塊 22"/>
              <p:cNvSpPr txBox="1"/>
              <p:nvPr/>
            </p:nvSpPr>
            <p:spPr>
              <a:xfrm>
                <a:off x="7840568" y="3503297"/>
                <a:ext cx="2335361" cy="635559"/>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2. Compute the gradient at </a:t>
                </a:r>
                <a14:m>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oMath>
                </a14:m>
                <a:r>
                  <a:rPr lang="en-US" altLang="zh-TW" sz="1765" dirty="0">
                    <a:solidFill>
                      <a:prstClr val="black"/>
                    </a:solidFill>
                    <a:latin typeface="Calibri"/>
                    <a:ea typeface="新細明體" panose="02020500000000000000" pitchFamily="18" charset="-120"/>
                  </a:rPr>
                  <a:t>,</a:t>
                </a:r>
                <a14:m>
                  <m:oMath xmlns:m="http://schemas.openxmlformats.org/officeDocument/2006/math">
                    <m:r>
                      <a:rPr lang="zh-TW" altLang="en-US" sz="1765" i="1">
                        <a:solidFill>
                          <a:prstClr val="black"/>
                        </a:solidFill>
                        <a:latin typeface="Cambria Math" panose="02040503050406030204" pitchFamily="18" charset="0"/>
                      </a:rPr>
                      <m:t>𝛻</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oMath>
                </a14:m>
                <a:endParaRPr lang="zh-TW" altLang="en-US" sz="1765" dirty="0">
                  <a:solidFill>
                    <a:prstClr val="black"/>
                  </a:solidFill>
                  <a:latin typeface="Calibri"/>
                  <a:ea typeface="新細明體" panose="02020500000000000000" pitchFamily="18" charset="-120"/>
                </a:endParaRPr>
              </a:p>
            </p:txBody>
          </p:sp>
        </mc:Choice>
        <mc:Fallback xmlns="">
          <p:sp>
            <p:nvSpPr>
              <p:cNvPr id="26" name="文字方塊 22"/>
              <p:cNvSpPr txBox="1">
                <a:spLocks noRot="1" noChangeAspect="1" noMove="1" noResize="1" noEditPoints="1" noAdjustHandles="1" noChangeArrowheads="1" noChangeShapeType="1" noTextEdit="1"/>
              </p:cNvSpPr>
              <p:nvPr/>
            </p:nvSpPr>
            <p:spPr>
              <a:xfrm>
                <a:off x="7840568" y="3503297"/>
                <a:ext cx="2335361" cy="635559"/>
              </a:xfrm>
              <a:prstGeom prst="rect">
                <a:avLst/>
              </a:prstGeom>
              <a:blipFill>
                <a:blip r:embed="rId5"/>
                <a:stretch>
                  <a:fillRect l="-2162" t="-4000"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字方塊 25"/>
              <p:cNvSpPr txBox="1"/>
              <p:nvPr/>
            </p:nvSpPr>
            <p:spPr>
              <a:xfrm>
                <a:off x="3797561" y="5620821"/>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0</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28" name="文字方塊 25"/>
              <p:cNvSpPr txBox="1">
                <a:spLocks noRot="1" noChangeAspect="1" noMove="1" noResize="1" noEditPoints="1" noAdjustHandles="1" noChangeArrowheads="1" noChangeShapeType="1" noTextEdit="1"/>
              </p:cNvSpPr>
              <p:nvPr/>
            </p:nvSpPr>
            <p:spPr>
              <a:xfrm>
                <a:off x="3797561" y="5620821"/>
                <a:ext cx="404911" cy="41825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9"/>
              <p:cNvSpPr txBox="1"/>
              <p:nvPr/>
            </p:nvSpPr>
            <p:spPr>
              <a:xfrm>
                <a:off x="7867868" y="4311848"/>
                <a:ext cx="2434129" cy="907171"/>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3. Times the learning rate </a:t>
                </a:r>
                <a14:m>
                  <m:oMath xmlns:m="http://schemas.openxmlformats.org/officeDocument/2006/math">
                    <m:r>
                      <a:rPr lang="zh-TW" altLang="en-US" sz="1765" i="1">
                        <a:solidFill>
                          <a:prstClr val="black"/>
                        </a:solidFill>
                        <a:latin typeface="Cambria Math" panose="02040503050406030204" pitchFamily="18" charset="0"/>
                      </a:rPr>
                      <m:t>𝜂</m:t>
                    </m:r>
                  </m:oMath>
                </a14:m>
                <a:r>
                  <a:rPr lang="en-US" altLang="zh-TW" sz="1765" dirty="0">
                    <a:solidFill>
                      <a:prstClr val="black"/>
                    </a:solidFill>
                    <a:latin typeface="Calibri"/>
                    <a:ea typeface="新細明體" panose="02020500000000000000" pitchFamily="18" charset="-120"/>
                  </a:rPr>
                  <a:t>, and update </a:t>
                </a:r>
                <a14:m>
                  <m:oMath xmlns:m="http://schemas.openxmlformats.org/officeDocument/2006/math">
                    <m:r>
                      <a:rPr lang="zh-TW" altLang="en-US" sz="1765" i="1">
                        <a:solidFill>
                          <a:prstClr val="black"/>
                        </a:solidFill>
                        <a:latin typeface="Cambria Math" panose="02040503050406030204" pitchFamily="18" charset="0"/>
                      </a:rPr>
                      <m:t>𝜃</m:t>
                    </m:r>
                    <m:r>
                      <a:rPr lang="en-US" altLang="zh-TW" sz="1765" i="1">
                        <a:solidFill>
                          <a:prstClr val="black"/>
                        </a:solidFill>
                        <a:latin typeface="Cambria Math" panose="02040503050406030204" pitchFamily="18" charset="0"/>
                      </a:rPr>
                      <m:t>,</m:t>
                    </m:r>
                  </m:oMath>
                </a14:m>
                <a:endParaRPr lang="en-US" altLang="zh-TW" sz="1765" dirty="0">
                  <a:solidFill>
                    <a:prstClr val="black"/>
                  </a:solidFill>
                  <a:latin typeface="Calibri"/>
                  <a:ea typeface="新細明體" panose="02020500000000000000" pitchFamily="18" charset="-120"/>
                </a:endParaRPr>
              </a:p>
              <a:p>
                <a:pPr defTabSz="899010"/>
                <a14:m>
                  <m:oMathPara xmlns:m="http://schemas.openxmlformats.org/officeDocument/2006/math">
                    <m:oMathParaPr>
                      <m:jc m:val="centerGroup"/>
                    </m:oMathParaPr>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𝑛𝑒𝑤</m:t>
                          </m:r>
                        </m:sup>
                      </m:sSup>
                      <m:r>
                        <a:rPr lang="en-US" altLang="zh-TW" sz="1765" i="1">
                          <a:solidFill>
                            <a:prstClr val="black"/>
                          </a:solidFill>
                          <a:latin typeface="Cambria Math" panose="02040503050406030204" pitchFamily="18" charset="0"/>
                        </a:rPr>
                        <m:t>=</m:t>
                      </m:r>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r>
                        <a:rPr lang="en-US" altLang="zh-TW" sz="1765" i="1">
                          <a:solidFill>
                            <a:prstClr val="black"/>
                          </a:solidFill>
                          <a:latin typeface="Cambria Math" panose="02040503050406030204" pitchFamily="18" charset="0"/>
                        </a:rPr>
                        <m:t>−</m:t>
                      </m:r>
                      <m:r>
                        <a:rPr lang="zh-TW" altLang="en-US" sz="1765" i="1">
                          <a:solidFill>
                            <a:prstClr val="black"/>
                          </a:solidFill>
                          <a:latin typeface="Cambria Math" panose="02040503050406030204" pitchFamily="18" charset="0"/>
                        </a:rPr>
                        <m:t>𝛼𝛻</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oMath>
                  </m:oMathPara>
                </a14:m>
                <a:endParaRPr lang="zh-TW" altLang="en-US" sz="1765" dirty="0">
                  <a:solidFill>
                    <a:prstClr val="black"/>
                  </a:solidFill>
                  <a:latin typeface="Calibri"/>
                  <a:ea typeface="新細明體" panose="02020500000000000000" pitchFamily="18" charset="-120"/>
                </a:endParaRPr>
              </a:p>
            </p:txBody>
          </p:sp>
        </mc:Choice>
        <mc:Fallback xmlns="">
          <p:sp>
            <p:nvSpPr>
              <p:cNvPr id="29" name="文字方塊 29"/>
              <p:cNvSpPr txBox="1">
                <a:spLocks noRot="1" noChangeAspect="1" noMove="1" noResize="1" noEditPoints="1" noAdjustHandles="1" noChangeArrowheads="1" noChangeShapeType="1" noTextEdit="1"/>
              </p:cNvSpPr>
              <p:nvPr/>
            </p:nvSpPr>
            <p:spPr>
              <a:xfrm>
                <a:off x="7867868" y="4311848"/>
                <a:ext cx="2434129" cy="907171"/>
              </a:xfrm>
              <a:prstGeom prst="rect">
                <a:avLst/>
              </a:prstGeom>
              <a:blipFill>
                <a:blip r:embed="rId7"/>
                <a:stretch>
                  <a:fillRect l="-2073" t="-2778"/>
                </a:stretch>
              </a:blipFill>
            </p:spPr>
            <p:txBody>
              <a:bodyPr/>
              <a:lstStyle/>
              <a:p>
                <a:r>
                  <a:rPr lang="en-US">
                    <a:noFill/>
                  </a:rPr>
                  <a:t> </a:t>
                </a:r>
              </a:p>
            </p:txBody>
          </p:sp>
        </mc:Fallback>
      </mc:AlternateContent>
      <p:cxnSp>
        <p:nvCxnSpPr>
          <p:cNvPr id="33" name="直線單箭頭接點 23"/>
          <p:cNvCxnSpPr/>
          <p:nvPr/>
        </p:nvCxnSpPr>
        <p:spPr>
          <a:xfrm flipV="1">
            <a:off x="3693948" y="4817340"/>
            <a:ext cx="250876" cy="810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28"/>
          <p:cNvSpPr/>
          <p:nvPr/>
        </p:nvSpPr>
        <p:spPr>
          <a:xfrm>
            <a:off x="3900570" y="4636798"/>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35" name="文字方塊 33"/>
              <p:cNvSpPr txBox="1"/>
              <p:nvPr/>
            </p:nvSpPr>
            <p:spPr>
              <a:xfrm>
                <a:off x="4130428" y="4636289"/>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1</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35" name="文字方塊 33"/>
              <p:cNvSpPr txBox="1">
                <a:spLocks noRot="1" noChangeAspect="1" noMove="1" noResize="1" noEditPoints="1" noAdjustHandles="1" noChangeArrowheads="1" noChangeShapeType="1" noTextEdit="1"/>
              </p:cNvSpPr>
              <p:nvPr/>
            </p:nvSpPr>
            <p:spPr>
              <a:xfrm>
                <a:off x="4130428" y="4636289"/>
                <a:ext cx="404911" cy="41825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36"/>
              <p:cNvSpPr txBox="1"/>
              <p:nvPr/>
            </p:nvSpPr>
            <p:spPr>
              <a:xfrm>
                <a:off x="2448327" y="4194212"/>
                <a:ext cx="1682768" cy="325923"/>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1</m:t>
                          </m:r>
                        </m:sup>
                      </m:sSup>
                      <m:r>
                        <a:rPr lang="en-US" altLang="zh-TW" sz="2118" i="1">
                          <a:solidFill>
                            <a:prstClr val="white"/>
                          </a:solidFill>
                          <a:latin typeface="Cambria Math" panose="02040503050406030204" pitchFamily="18" charset="0"/>
                        </a:rPr>
                        <m:t>−</m:t>
                      </m:r>
                      <m:r>
                        <a:rPr lang="zh-TW" altLang="en-US" sz="2118" i="1">
                          <a:solidFill>
                            <a:prstClr val="white"/>
                          </a:solidFill>
                          <a:latin typeface="Cambria Math" panose="02040503050406030204" pitchFamily="18" charset="0"/>
                        </a:rPr>
                        <m:t>𝛼𝛻</m:t>
                      </m:r>
                      <m:r>
                        <a:rPr lang="en-US" altLang="zh-TW" sz="2118" i="1">
                          <a:solidFill>
                            <a:prstClr val="white"/>
                          </a:solidFill>
                          <a:latin typeface="Cambria Math" panose="02040503050406030204" pitchFamily="18" charset="0"/>
                          <a:ea typeface="Cambria Math" panose="02040503050406030204" pitchFamily="18" charset="0"/>
                        </a:rPr>
                        <m:t>ℒ</m:t>
                      </m:r>
                      <m:d>
                        <m:dPr>
                          <m:ctrlPr>
                            <a:rPr lang="en-US" altLang="zh-TW" sz="2118" i="1">
                              <a:solidFill>
                                <a:prstClr val="white"/>
                              </a:solidFill>
                              <a:latin typeface="Cambria Math" panose="02040503050406030204" pitchFamily="18" charset="0"/>
                            </a:rPr>
                          </m:ctrlPr>
                        </m:dPr>
                        <m:e>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1</m:t>
                              </m:r>
                            </m:sup>
                          </m:sSup>
                        </m:e>
                      </m:d>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38" name="文字方塊 36"/>
              <p:cNvSpPr txBox="1">
                <a:spLocks noRot="1" noChangeAspect="1" noMove="1" noResize="1" noEditPoints="1" noAdjustHandles="1" noChangeArrowheads="1" noChangeShapeType="1" noTextEdit="1"/>
              </p:cNvSpPr>
              <p:nvPr/>
            </p:nvSpPr>
            <p:spPr>
              <a:xfrm>
                <a:off x="2448327" y="4194212"/>
                <a:ext cx="1682768" cy="325923"/>
              </a:xfrm>
              <a:prstGeom prst="rect">
                <a:avLst/>
              </a:prstGeom>
              <a:blipFill>
                <a:blip r:embed="rId9"/>
                <a:stretch>
                  <a:fillRect/>
                </a:stretch>
              </a:blipFill>
            </p:spPr>
            <p:txBody>
              <a:bodyPr/>
              <a:lstStyle/>
              <a:p>
                <a:r>
                  <a:rPr lang="en-US">
                    <a:noFill/>
                  </a:rPr>
                  <a:t> </a:t>
                </a:r>
              </a:p>
            </p:txBody>
          </p:sp>
        </mc:Fallback>
      </mc:AlternateContent>
      <p:cxnSp>
        <p:nvCxnSpPr>
          <p:cNvPr id="39" name="直線單箭頭接點 37"/>
          <p:cNvCxnSpPr/>
          <p:nvPr/>
        </p:nvCxnSpPr>
        <p:spPr>
          <a:xfrm flipV="1">
            <a:off x="4006163" y="4406571"/>
            <a:ext cx="343836" cy="285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橢圓 38"/>
          <p:cNvSpPr/>
          <p:nvPr/>
        </p:nvSpPr>
        <p:spPr>
          <a:xfrm>
            <a:off x="4337299" y="4245055"/>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42" name="文字方塊 40"/>
              <p:cNvSpPr txBox="1"/>
              <p:nvPr/>
            </p:nvSpPr>
            <p:spPr>
              <a:xfrm>
                <a:off x="4787314" y="4338703"/>
                <a:ext cx="1694438" cy="325923"/>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2</m:t>
                          </m:r>
                        </m:sup>
                      </m:sSup>
                      <m:r>
                        <a:rPr lang="en-US" altLang="zh-TW" sz="2118" i="1">
                          <a:solidFill>
                            <a:prstClr val="white"/>
                          </a:solidFill>
                          <a:latin typeface="Cambria Math" panose="02040503050406030204" pitchFamily="18" charset="0"/>
                        </a:rPr>
                        <m:t>−</m:t>
                      </m:r>
                      <m:r>
                        <a:rPr lang="zh-TW" altLang="en-US" sz="2118" i="1">
                          <a:solidFill>
                            <a:prstClr val="white"/>
                          </a:solidFill>
                          <a:latin typeface="Cambria Math" panose="02040503050406030204" pitchFamily="18" charset="0"/>
                        </a:rPr>
                        <m:t>𝛼𝛻</m:t>
                      </m:r>
                      <m:r>
                        <a:rPr lang="en-US" altLang="zh-TW" sz="2118" i="1">
                          <a:solidFill>
                            <a:prstClr val="white"/>
                          </a:solidFill>
                          <a:latin typeface="Cambria Math" panose="02040503050406030204" pitchFamily="18" charset="0"/>
                          <a:ea typeface="Cambria Math" panose="02040503050406030204" pitchFamily="18" charset="0"/>
                        </a:rPr>
                        <m:t>ℒ</m:t>
                      </m:r>
                      <m:d>
                        <m:dPr>
                          <m:ctrlPr>
                            <a:rPr lang="en-US" altLang="zh-TW" sz="2118" i="1">
                              <a:solidFill>
                                <a:prstClr val="white"/>
                              </a:solidFill>
                              <a:latin typeface="Cambria Math" panose="02040503050406030204" pitchFamily="18" charset="0"/>
                            </a:rPr>
                          </m:ctrlPr>
                        </m:dPr>
                        <m:e>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2</m:t>
                              </m:r>
                            </m:sup>
                          </m:sSup>
                        </m:e>
                      </m:d>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42" name="文字方塊 40"/>
              <p:cNvSpPr txBox="1">
                <a:spLocks noRot="1" noChangeAspect="1" noMove="1" noResize="1" noEditPoints="1" noAdjustHandles="1" noChangeArrowheads="1" noChangeShapeType="1" noTextEdit="1"/>
              </p:cNvSpPr>
              <p:nvPr/>
            </p:nvSpPr>
            <p:spPr>
              <a:xfrm>
                <a:off x="4787314" y="4338703"/>
                <a:ext cx="1694438" cy="32592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字方塊 41"/>
              <p:cNvSpPr txBox="1"/>
              <p:nvPr/>
            </p:nvSpPr>
            <p:spPr>
              <a:xfrm>
                <a:off x="4190955" y="3768670"/>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2</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43" name="文字方塊 41"/>
              <p:cNvSpPr txBox="1">
                <a:spLocks noRot="1" noChangeAspect="1" noMove="1" noResize="1" noEditPoints="1" noAdjustHandles="1" noChangeArrowheads="1" noChangeShapeType="1" noTextEdit="1"/>
              </p:cNvSpPr>
              <p:nvPr/>
            </p:nvSpPr>
            <p:spPr>
              <a:xfrm>
                <a:off x="4190955" y="3768670"/>
                <a:ext cx="404911" cy="418256"/>
              </a:xfrm>
              <a:prstGeom prst="rect">
                <a:avLst/>
              </a:prstGeom>
              <a:blipFill>
                <a:blip r:embed="rId11"/>
                <a:stretch>
                  <a:fillRect/>
                </a:stretch>
              </a:blipFill>
            </p:spPr>
            <p:txBody>
              <a:bodyPr/>
              <a:lstStyle/>
              <a:p>
                <a:r>
                  <a:rPr lang="en-US">
                    <a:noFill/>
                  </a:rPr>
                  <a:t> </a:t>
                </a:r>
              </a:p>
            </p:txBody>
          </p:sp>
        </mc:Fallback>
      </mc:AlternateContent>
      <p:cxnSp>
        <p:nvCxnSpPr>
          <p:cNvPr id="44" name="直線單箭頭接點 42"/>
          <p:cNvCxnSpPr/>
          <p:nvPr/>
        </p:nvCxnSpPr>
        <p:spPr>
          <a:xfrm flipV="1">
            <a:off x="4517630" y="4245055"/>
            <a:ext cx="464160" cy="54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12"/>
          <p:cNvSpPr/>
          <p:nvPr/>
        </p:nvSpPr>
        <p:spPr>
          <a:xfrm>
            <a:off x="3046250" y="2330840"/>
            <a:ext cx="4120316" cy="437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1765" dirty="0">
                <a:solidFill>
                  <a:prstClr val="white"/>
                </a:solidFill>
                <a:latin typeface="Calibri"/>
                <a:ea typeface="新細明體" panose="02020500000000000000" pitchFamily="18" charset="-120"/>
              </a:rPr>
              <a:t>Eventually, we would reach a minimum …..</a:t>
            </a:r>
            <a:endParaRPr lang="zh-TW" altLang="en-US" sz="1765" dirty="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47" name="文字方塊 44"/>
              <p:cNvSpPr txBox="1"/>
              <p:nvPr/>
            </p:nvSpPr>
            <p:spPr>
              <a:xfrm>
                <a:off x="7818812" y="2720439"/>
                <a:ext cx="2173756" cy="635559"/>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1. Randomly pick a starting point </a:t>
                </a:r>
                <a14:m>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oMath>
                </a14:m>
                <a:endParaRPr lang="zh-TW" altLang="en-US" sz="1765" dirty="0">
                  <a:solidFill>
                    <a:prstClr val="black"/>
                  </a:solidFill>
                  <a:latin typeface="Calibri"/>
                  <a:ea typeface="新細明體" panose="02020500000000000000" pitchFamily="18" charset="-120"/>
                </a:endParaRPr>
              </a:p>
            </p:txBody>
          </p:sp>
        </mc:Choice>
        <mc:Fallback xmlns="">
          <p:sp>
            <p:nvSpPr>
              <p:cNvPr id="47" name="文字方塊 44"/>
              <p:cNvSpPr txBox="1">
                <a:spLocks noRot="1" noChangeAspect="1" noMove="1" noResize="1" noEditPoints="1" noAdjustHandles="1" noChangeArrowheads="1" noChangeShapeType="1" noTextEdit="1"/>
              </p:cNvSpPr>
              <p:nvPr/>
            </p:nvSpPr>
            <p:spPr>
              <a:xfrm>
                <a:off x="7818812" y="2720439"/>
                <a:ext cx="2173756" cy="635559"/>
              </a:xfrm>
              <a:prstGeom prst="rect">
                <a:avLst/>
              </a:prstGeom>
              <a:blipFill>
                <a:blip r:embed="rId12"/>
                <a:stretch>
                  <a:fillRect l="-1744" t="-3922" b="-13725"/>
                </a:stretch>
              </a:blipFill>
            </p:spPr>
            <p:txBody>
              <a:bodyPr/>
              <a:lstStyle/>
              <a:p>
                <a:r>
                  <a:rPr lang="en-US">
                    <a:noFill/>
                  </a:rPr>
                  <a:t> </a:t>
                </a:r>
              </a:p>
            </p:txBody>
          </p:sp>
        </mc:Fallback>
      </mc:AlternateContent>
      <p:sp>
        <p:nvSpPr>
          <p:cNvPr id="48" name="文字方塊 44"/>
          <p:cNvSpPr txBox="1"/>
          <p:nvPr/>
        </p:nvSpPr>
        <p:spPr>
          <a:xfrm>
            <a:off x="7884919" y="5391968"/>
            <a:ext cx="2417078" cy="363946"/>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4. Go to step 2, repeat</a:t>
            </a:r>
            <a:endParaRPr lang="zh-TW" altLang="en-US" sz="1765" dirty="0">
              <a:solidFill>
                <a:prstClr val="black"/>
              </a:solidFill>
              <a:latin typeface="Calibri"/>
              <a:ea typeface="新細明體" panose="02020500000000000000" pitchFamily="18" charset="-120"/>
            </a:endParaRPr>
          </a:p>
        </p:txBody>
      </p:sp>
      <p:sp>
        <p:nvSpPr>
          <p:cNvPr id="49" name="Rectangle 48"/>
          <p:cNvSpPr/>
          <p:nvPr/>
        </p:nvSpPr>
        <p:spPr>
          <a:xfrm>
            <a:off x="7747949" y="2720439"/>
            <a:ext cx="2491430" cy="30915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en-US" sz="1770">
              <a:solidFill>
                <a:prstClr val="white"/>
              </a:solidFill>
              <a:latin typeface="Calibri"/>
            </a:endParaRPr>
          </a:p>
        </p:txBody>
      </p:sp>
      <p:sp>
        <p:nvSpPr>
          <p:cNvPr id="30" name="TextBox 29">
            <a:extLst>
              <a:ext uri="{FF2B5EF4-FFF2-40B4-BE49-F238E27FC236}">
                <a16:creationId xmlns:a16="http://schemas.microsoft.com/office/drawing/2014/main" id="{69259399-69D1-458C-9A1E-63AC716058C1}"/>
              </a:ext>
            </a:extLst>
          </p:cNvPr>
          <p:cNvSpPr txBox="1"/>
          <p:nvPr/>
        </p:nvSpPr>
        <p:spPr>
          <a:xfrm>
            <a:off x="4826580" y="6640746"/>
            <a:ext cx="3685114"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151085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40" grpId="0" animBg="1"/>
      <p:bldP spid="42" grpId="0" animBg="1"/>
      <p:bldP spid="43" grpId="0" animBg="1"/>
      <p:bldP spid="4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p:sp>
        <p:nvSpPr>
          <p:cNvPr id="3" name="Content Placeholder 2"/>
          <p:cNvSpPr>
            <a:spLocks noGrp="1"/>
          </p:cNvSpPr>
          <p:nvPr>
            <p:ph idx="1"/>
          </p:nvPr>
        </p:nvSpPr>
        <p:spPr/>
        <p:txBody>
          <a:bodyPr/>
          <a:lstStyle/>
          <a:p>
            <a:r>
              <a:rPr lang="en-US" sz="1941" dirty="0"/>
              <a:t>Gradient descent algorithm stops when a local minimum of the loss surface is reached</a:t>
            </a:r>
          </a:p>
          <a:p>
            <a:pPr lvl="1"/>
            <a:r>
              <a:rPr lang="en-US" sz="1765" dirty="0"/>
              <a:t>GD does not guarantee reaching a global minimum</a:t>
            </a:r>
          </a:p>
          <a:p>
            <a:pPr lvl="1"/>
            <a:r>
              <a:rPr lang="en-US" sz="1765" dirty="0"/>
              <a:t>However, empirical evidence suggests that GD works well for NNs</a:t>
            </a:r>
          </a:p>
          <a:p>
            <a:endParaRPr lang="en-US" dirty="0"/>
          </a:p>
        </p:txBody>
      </p:sp>
      <p:grpSp>
        <p:nvGrpSpPr>
          <p:cNvPr id="8" name="Group 7"/>
          <p:cNvGrpSpPr/>
          <p:nvPr/>
        </p:nvGrpSpPr>
        <p:grpSpPr>
          <a:xfrm>
            <a:off x="1809692" y="3643948"/>
            <a:ext cx="4286308" cy="2727440"/>
            <a:chOff x="1684483" y="3814192"/>
            <a:chExt cx="6873109" cy="388577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860848" y="3814192"/>
              <a:ext cx="6696744" cy="3758603"/>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684483" y="4060750"/>
                  <a:ext cx="862135" cy="519608"/>
                </a:xfrm>
                <a:prstGeom prst="rect">
                  <a:avLst/>
                </a:prstGeom>
                <a:solidFill>
                  <a:schemeClr val="bg1"/>
                </a:solidFill>
              </p:spPr>
              <p:txBody>
                <a:bodyPr wrap="square" rtlCol="0">
                  <a:spAutoFit/>
                </a:bodyPr>
                <a:lstStyle/>
                <a:p>
                  <a:pPr defTabSz="899010"/>
                  <a14:m>
                    <m:oMath xmlns:m="http://schemas.openxmlformats.org/officeDocument/2006/math">
                      <m:r>
                        <a:rPr lang="en-US" altLang="zh-TW" sz="1770" i="1">
                          <a:solidFill>
                            <a:prstClr val="black"/>
                          </a:solidFill>
                          <a:latin typeface="Cambria Math" panose="02040503050406030204" pitchFamily="18" charset="0"/>
                          <a:ea typeface="Cambria Math" panose="02040503050406030204" pitchFamily="18" charset="0"/>
                        </a:rPr>
                        <m:t>ℒ</m:t>
                      </m:r>
                      <m:d>
                        <m:dPr>
                          <m:ctrlPr>
                            <a:rPr lang="en-US" altLang="zh-TW" sz="1770" i="1">
                              <a:solidFill>
                                <a:prstClr val="black"/>
                              </a:solidFill>
                              <a:latin typeface="Cambria Math" panose="02040503050406030204" pitchFamily="18" charset="0"/>
                            </a:rPr>
                          </m:ctrlPr>
                        </m:dPr>
                        <m:e>
                          <m:r>
                            <a:rPr lang="zh-TW" altLang="en-US" sz="1770" i="1">
                              <a:solidFill>
                                <a:prstClr val="black"/>
                              </a:solidFill>
                              <a:latin typeface="Cambria Math" panose="02040503050406030204" pitchFamily="18" charset="0"/>
                            </a:rPr>
                            <m:t>𝜃</m:t>
                          </m:r>
                        </m:e>
                      </m:d>
                    </m:oMath>
                  </a14:m>
                  <a:r>
                    <a:rPr lang="en-US" sz="1770" dirty="0">
                      <a:solidFill>
                        <a:prstClr val="black"/>
                      </a:solidFill>
                      <a:latin typeface="Calibri"/>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684483" y="4060750"/>
                  <a:ext cx="862135" cy="5196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911702" y="7180354"/>
                  <a:ext cx="289655" cy="519608"/>
                </a:xfrm>
                <a:prstGeom prst="rect">
                  <a:avLst/>
                </a:prstGeom>
                <a:solidFill>
                  <a:schemeClr val="bg1"/>
                </a:solid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zh-TW" altLang="en-US" sz="1770" i="1">
                            <a:solidFill>
                              <a:prstClr val="black"/>
                            </a:solidFill>
                            <a:latin typeface="Cambria Math" panose="02040503050406030204" pitchFamily="18" charset="0"/>
                          </a:rPr>
                          <m:t>𝜃</m:t>
                        </m:r>
                      </m:oMath>
                    </m:oMathPara>
                  </a14:m>
                  <a:endParaRPr lang="en-US" sz="1770" dirty="0">
                    <a:solidFill>
                      <a:prstClr val="black"/>
                    </a:solidFill>
                    <a:latin typeface="Calibr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911702" y="7180354"/>
                  <a:ext cx="289655" cy="519608"/>
                </a:xfrm>
                <a:prstGeom prst="rect">
                  <a:avLst/>
                </a:prstGeom>
                <a:blipFill>
                  <a:blip r:embed="rId5"/>
                  <a:stretch>
                    <a:fillRect r="-60000"/>
                  </a:stretch>
                </a:blipFill>
              </p:spPr>
              <p:txBody>
                <a:bodyPr/>
                <a:lstStyle/>
                <a:p>
                  <a:r>
                    <a:rPr lang="en-US">
                      <a:noFill/>
                    </a:rPr>
                    <a:t> </a:t>
                  </a:r>
                </a:p>
              </p:txBody>
            </p:sp>
          </mc:Fallback>
        </mc:AlternateContent>
      </p:grpSp>
      <p:pic>
        <p:nvPicPr>
          <p:cNvPr id="9" name="Picture 8"/>
          <p:cNvPicPr>
            <a:picLocks noChangeAspect="1"/>
          </p:cNvPicPr>
          <p:nvPr/>
        </p:nvPicPr>
        <p:blipFill>
          <a:blip r:embed="rId6"/>
          <a:stretch>
            <a:fillRect/>
          </a:stretch>
        </p:blipFill>
        <p:spPr>
          <a:xfrm>
            <a:off x="6325355" y="3262729"/>
            <a:ext cx="4091126" cy="3025413"/>
          </a:xfrm>
          <a:prstGeom prst="rect">
            <a:avLst/>
          </a:prstGeom>
        </p:spPr>
      </p:pic>
      <p:sp>
        <p:nvSpPr>
          <p:cNvPr id="10" name="TextBox 9"/>
          <p:cNvSpPr txBox="1"/>
          <p:nvPr/>
        </p:nvSpPr>
        <p:spPr>
          <a:xfrm>
            <a:off x="2410885" y="6640746"/>
            <a:ext cx="7687913"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7"/>
              </a:rPr>
              <a:t>https://blog.paperspace.com/intro-to-optimization-in-deep-learning-gradient-descent/</a:t>
            </a:r>
            <a:endParaRPr lang="en-US" sz="882" dirty="0">
              <a:solidFill>
                <a:prstClr val="black"/>
              </a:solidFill>
              <a:latin typeface="Calibri"/>
            </a:endParaRPr>
          </a:p>
        </p:txBody>
      </p:sp>
    </p:spTree>
    <p:extLst>
      <p:ext uri="{BB962C8B-B14F-4D97-AF65-F5344CB8AC3E}">
        <p14:creationId xmlns:p14="http://schemas.microsoft.com/office/powerpoint/2010/main" val="3250376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02594" y="1844827"/>
                <a:ext cx="8456704" cy="1711247"/>
              </a:xfrm>
            </p:spPr>
            <p:txBody>
              <a:bodyPr/>
              <a:lstStyle/>
              <a:p>
                <a:r>
                  <a:rPr lang="en-US" dirty="0"/>
                  <a:t>For most tasks, the loss surface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smtClean="0">
                            <a:latin typeface="Cambria Math" panose="02040503050406030204" pitchFamily="18" charset="0"/>
                          </a:rPr>
                          <m:t>𝜃</m:t>
                        </m:r>
                      </m:e>
                    </m:d>
                  </m:oMath>
                </a14:m>
                <a:r>
                  <a:rPr lang="en-US" dirty="0"/>
                  <a:t> is highly complex (and non-convex)</a:t>
                </a:r>
              </a:p>
              <a:p>
                <a:endParaRPr lang="en-US" sz="1765"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02594" y="1844827"/>
                <a:ext cx="8456704" cy="1711247"/>
              </a:xfrm>
              <a:blipFill>
                <a:blip r:embed="rId3"/>
                <a:stretch>
                  <a:fillRect l="-750" t="-2222"/>
                </a:stretch>
              </a:blipFill>
            </p:spPr>
            <p:txBody>
              <a:bodyPr/>
              <a:lstStyle/>
              <a:p>
                <a:r>
                  <a:rPr lang="en-US">
                    <a:noFill/>
                  </a:rPr>
                  <a:t> </a:t>
                </a:r>
              </a:p>
            </p:txBody>
          </p:sp>
        </mc:Fallback>
      </mc:AlternateContent>
      <p:grpSp>
        <p:nvGrpSpPr>
          <p:cNvPr id="4" name="群組 3"/>
          <p:cNvGrpSpPr>
            <a:grpSpLocks noChangeAspect="1"/>
          </p:cNvGrpSpPr>
          <p:nvPr/>
        </p:nvGrpSpPr>
        <p:grpSpPr>
          <a:xfrm>
            <a:off x="6350146" y="2539490"/>
            <a:ext cx="4025649" cy="3319918"/>
            <a:chOff x="2297793" y="1985961"/>
            <a:chExt cx="5260923" cy="4338638"/>
          </a:xfrm>
        </p:grpSpPr>
        <p:pic>
          <p:nvPicPr>
            <p:cNvPr id="5" name="圖片 4"/>
            <p:cNvPicPr>
              <a:picLocks noChangeAspect="1"/>
            </p:cNvPicPr>
            <p:nvPr/>
          </p:nvPicPr>
          <p:blipFill>
            <a:blip r:embed="rId4"/>
            <a:stretch>
              <a:fillRect/>
            </a:stretch>
          </p:blipFill>
          <p:spPr>
            <a:xfrm>
              <a:off x="2297793" y="1985961"/>
              <a:ext cx="5260923" cy="433863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2805890" y="2318092"/>
                  <a:ext cx="352527" cy="496907"/>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471" i="1">
                            <a:solidFill>
                              <a:prstClr val="black"/>
                            </a:solidFill>
                            <a:latin typeface="Cambria Math" panose="02040503050406030204" pitchFamily="18" charset="0"/>
                            <a:ea typeface="Cambria Math" panose="02040503050406030204" pitchFamily="18" charset="0"/>
                          </a:rPr>
                          <m:t>ℒ</m:t>
                        </m:r>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2805890" y="2318092"/>
                  <a:ext cx="352527" cy="496907"/>
                </a:xfrm>
                <a:prstGeom prst="rect">
                  <a:avLst/>
                </a:prstGeom>
                <a:blipFill>
                  <a:blip r:embed="rId5"/>
                  <a:stretch>
                    <a:fillRect l="-27273" r="-22727"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3427448" y="5437130"/>
                  <a:ext cx="569976" cy="496907"/>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471" i="1">
                                <a:solidFill>
                                  <a:prstClr val="black"/>
                                </a:solidFill>
                                <a:latin typeface="Cambria Math" panose="02040503050406030204" pitchFamily="18" charset="0"/>
                              </a:rPr>
                            </m:ctrlPr>
                          </m:sSubPr>
                          <m:e>
                            <m:r>
                              <a:rPr lang="en-US" altLang="zh-TW" sz="2471" i="1">
                                <a:solidFill>
                                  <a:prstClr val="black"/>
                                </a:solidFill>
                                <a:latin typeface="Cambria Math" panose="02040503050406030204" pitchFamily="18" charset="0"/>
                              </a:rPr>
                              <m:t>𝑤</m:t>
                            </m:r>
                          </m:e>
                          <m:sub>
                            <m:r>
                              <a:rPr lang="en-US" altLang="zh-TW" sz="2471" i="1">
                                <a:solidFill>
                                  <a:prstClr val="black"/>
                                </a:solidFill>
                                <a:latin typeface="Cambria Math" panose="02040503050406030204" pitchFamily="18" charset="0"/>
                              </a:rPr>
                              <m:t>1</m:t>
                            </m:r>
                          </m:sub>
                        </m:sSub>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3427448" y="5437130"/>
                  <a:ext cx="569976" cy="496907"/>
                </a:xfrm>
                <a:prstGeom prst="rect">
                  <a:avLst/>
                </a:prstGeom>
                <a:blipFill>
                  <a:blip r:embed="rId6"/>
                  <a:stretch>
                    <a:fillRect l="-8333" r="-555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309167" y="5396258"/>
                  <a:ext cx="579530" cy="496907"/>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471" i="1">
                                <a:solidFill>
                                  <a:prstClr val="black"/>
                                </a:solidFill>
                                <a:latin typeface="Cambria Math" panose="02040503050406030204" pitchFamily="18" charset="0"/>
                              </a:rPr>
                            </m:ctrlPr>
                          </m:sSubPr>
                          <m:e>
                            <m:r>
                              <a:rPr lang="en-US" altLang="zh-TW" sz="2471" i="1">
                                <a:solidFill>
                                  <a:prstClr val="black"/>
                                </a:solidFill>
                                <a:latin typeface="Cambria Math" panose="02040503050406030204" pitchFamily="18" charset="0"/>
                              </a:rPr>
                              <m:t>𝑤</m:t>
                            </m:r>
                          </m:e>
                          <m:sub>
                            <m:r>
                              <a:rPr lang="en-US" altLang="zh-TW" sz="2471" i="1">
                                <a:solidFill>
                                  <a:prstClr val="black"/>
                                </a:solidFill>
                                <a:latin typeface="Cambria Math" panose="02040503050406030204" pitchFamily="18" charset="0"/>
                              </a:rPr>
                              <m:t>2</m:t>
                            </m:r>
                          </m:sub>
                        </m:sSub>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6309167" y="5396258"/>
                  <a:ext cx="579530" cy="496907"/>
                </a:xfrm>
                <a:prstGeom prst="rect">
                  <a:avLst/>
                </a:prstGeom>
                <a:blipFill>
                  <a:blip r:embed="rId7"/>
                  <a:stretch>
                    <a:fillRect l="-8333" r="-5556" b="-1290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Content Placeholder 2"/>
              <p:cNvSpPr txBox="1">
                <a:spLocks/>
              </p:cNvSpPr>
              <p:nvPr/>
            </p:nvSpPr>
            <p:spPr>
              <a:xfrm>
                <a:off x="1923313" y="2567527"/>
                <a:ext cx="4359350" cy="4073219"/>
              </a:xfrm>
              <a:prstGeom prst="rect">
                <a:avLst/>
              </a:prstGeom>
            </p:spPr>
            <p:txBody>
              <a:bodyPr vert="horz" lIns="80682" tIns="40341" rIns="80682" bIns="40341"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02549" indent="-302549" defTabSz="806799"/>
                <a:r>
                  <a:rPr lang="en-US" sz="2118" dirty="0">
                    <a:solidFill>
                      <a:prstClr val="black"/>
                    </a:solidFill>
                  </a:rPr>
                  <a:t>Random initialization in NNs results in different initial parameters </a:t>
                </a:r>
                <a14:m>
                  <m:oMath xmlns:m="http://schemas.openxmlformats.org/officeDocument/2006/math">
                    <m:sSup>
                      <m:sSupPr>
                        <m:ctrlPr>
                          <a:rPr lang="en-US" altLang="zh-TW" sz="2118" i="1">
                            <a:solidFill>
                              <a:prstClr val="black"/>
                            </a:solidFill>
                            <a:latin typeface="Cambria Math" panose="02040503050406030204" pitchFamily="18" charset="0"/>
                          </a:rPr>
                        </m:ctrlPr>
                      </m:sSupPr>
                      <m:e>
                        <m:r>
                          <a:rPr lang="zh-TW" altLang="en-US" sz="2118" i="1">
                            <a:solidFill>
                              <a:prstClr val="black"/>
                            </a:solidFill>
                            <a:latin typeface="Cambria Math" panose="02040503050406030204" pitchFamily="18" charset="0"/>
                          </a:rPr>
                          <m:t>𝜃</m:t>
                        </m:r>
                      </m:e>
                      <m:sup>
                        <m:r>
                          <a:rPr lang="en-US" altLang="zh-TW" sz="2118" i="1">
                            <a:solidFill>
                              <a:prstClr val="black"/>
                            </a:solidFill>
                            <a:latin typeface="Cambria Math" panose="02040503050406030204" pitchFamily="18" charset="0"/>
                          </a:rPr>
                          <m:t>0</m:t>
                        </m:r>
                      </m:sup>
                    </m:sSup>
                  </m:oMath>
                </a14:m>
                <a:endParaRPr lang="en-US" sz="2118" dirty="0">
                  <a:solidFill>
                    <a:prstClr val="black"/>
                  </a:solidFill>
                </a:endParaRPr>
              </a:p>
              <a:p>
                <a:pPr marL="612103" lvl="1" indent="-208703" defTabSz="806799"/>
                <a:r>
                  <a:rPr lang="en-US" sz="1941" dirty="0">
                    <a:solidFill>
                      <a:prstClr val="black"/>
                    </a:solidFill>
                  </a:rPr>
                  <a:t>Gradient descent may reach different minima at every run</a:t>
                </a:r>
              </a:p>
              <a:p>
                <a:pPr marL="612103" lvl="1" indent="-208703" defTabSz="806799"/>
                <a:r>
                  <a:rPr lang="en-US" sz="1941" dirty="0">
                    <a:solidFill>
                      <a:prstClr val="black"/>
                    </a:solidFill>
                  </a:rPr>
                  <a:t>Therefore, NN will produce different predicted outputs </a:t>
                </a:r>
              </a:p>
              <a:p>
                <a:pPr marL="302549" indent="-302549" defTabSz="806799"/>
                <a:r>
                  <a:rPr lang="en-US" sz="2118" dirty="0">
                    <a:solidFill>
                      <a:prstClr val="black"/>
                    </a:solidFill>
                  </a:rPr>
                  <a:t>Currently, we don’t have an algorithm that guarantees reaching a global minimum for an arbitrary loss function</a:t>
                </a:r>
              </a:p>
              <a:p>
                <a:pPr marL="612103" lvl="1" indent="-208703" defTabSz="806799"/>
                <a:endParaRPr lang="en-US" sz="1941" dirty="0">
                  <a:solidFill>
                    <a:prstClr val="black"/>
                  </a:solidFill>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1923313" y="2567527"/>
                <a:ext cx="4359350" cy="4073219"/>
              </a:xfrm>
              <a:prstGeom prst="rect">
                <a:avLst/>
              </a:prstGeom>
              <a:blipFill>
                <a:blip r:embed="rId8"/>
                <a:stretch>
                  <a:fillRect l="-1744" t="-124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A266884-562C-4133-A035-68A38AE7DE9A}"/>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1482681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Content Placeholder 2"/>
          <p:cNvSpPr>
            <a:spLocks noGrp="1"/>
          </p:cNvSpPr>
          <p:nvPr>
            <p:ph idx="1"/>
          </p:nvPr>
        </p:nvSpPr>
        <p:spPr/>
        <p:txBody>
          <a:bodyPr/>
          <a:lstStyle/>
          <a:p>
            <a:r>
              <a:rPr lang="en-US" dirty="0"/>
              <a:t>How to calculate the gradients of the loss function in NNs?</a:t>
            </a:r>
          </a:p>
          <a:p>
            <a:r>
              <a:rPr lang="en-US" dirty="0"/>
              <a:t>There are two ways:</a:t>
            </a:r>
          </a:p>
          <a:p>
            <a:pPr marL="806833" lvl="1" indent="-403433">
              <a:buFont typeface="+mj-lt"/>
              <a:buAutoNum type="arabicPeriod"/>
            </a:pPr>
            <a:r>
              <a:rPr lang="en-US" dirty="0"/>
              <a:t>Numerical gradient: slow, approximate, but easy way</a:t>
            </a:r>
          </a:p>
          <a:p>
            <a:pPr marL="806833" lvl="1" indent="-403433">
              <a:buFont typeface="+mj-lt"/>
              <a:buAutoNum type="arabicPeriod"/>
            </a:pPr>
            <a:r>
              <a:rPr lang="en-US" dirty="0"/>
              <a:t>Analytic gradient: requires calculus, fast, but more error-prone way</a:t>
            </a:r>
          </a:p>
          <a:p>
            <a:r>
              <a:rPr lang="en-US" dirty="0"/>
              <a:t>In practice the analytic gradient is used</a:t>
            </a:r>
          </a:p>
          <a:p>
            <a:pPr lvl="1"/>
            <a:r>
              <a:rPr lang="en-US" dirty="0"/>
              <a:t>Analytical differentiation for gradient computation is available in almost all deep learning libraries</a:t>
            </a:r>
          </a:p>
        </p:txBody>
      </p:sp>
    </p:spTree>
    <p:extLst>
      <p:ext uri="{BB962C8B-B14F-4D97-AF65-F5344CB8AC3E}">
        <p14:creationId xmlns:p14="http://schemas.microsoft.com/office/powerpoint/2010/main" val="903354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02594" y="1844827"/>
                <a:ext cx="8513886" cy="4951607"/>
              </a:xfrm>
            </p:spPr>
            <p:txBody>
              <a:bodyPr>
                <a:normAutofit/>
              </a:bodyPr>
              <a:lstStyle/>
              <a:p>
                <a:r>
                  <a:rPr lang="en-US" dirty="0"/>
                  <a:t>It is wasteful to compute the loss over the entire set to perform a single parameter update for large datasets</a:t>
                </a:r>
              </a:p>
              <a:p>
                <a:pPr lvl="1"/>
                <a:r>
                  <a:rPr lang="en-US" dirty="0"/>
                  <a:t>E.g., ImageNet has 14M images</a:t>
                </a:r>
              </a:p>
              <a:p>
                <a:pPr lvl="1"/>
                <a:r>
                  <a:rPr lang="en-US" dirty="0"/>
                  <a:t>GD (a.k.a. vanilla GD) is replaced with mini-batch GD</a:t>
                </a:r>
              </a:p>
              <a:p>
                <a:r>
                  <a:rPr lang="en-US" b="1" i="1" dirty="0">
                    <a:solidFill>
                      <a:srgbClr val="0070C0"/>
                    </a:solidFill>
                  </a:rPr>
                  <a:t>Mini-batch gradient descent</a:t>
                </a:r>
              </a:p>
              <a:p>
                <a:pPr lvl="1"/>
                <a:r>
                  <a:rPr lang="en-US" altLang="zh-TW" dirty="0"/>
                  <a:t>Approach:</a:t>
                </a:r>
              </a:p>
              <a:p>
                <a:pPr lvl="2"/>
                <a:r>
                  <a:rPr lang="en-US" altLang="zh-TW" dirty="0"/>
                  <a:t>Compute the loss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r>
                  <a:rPr lang="en-US" altLang="zh-TW" dirty="0"/>
                  <a:t>on a batch of images, update the parameters </a:t>
                </a:r>
                <a14:m>
                  <m:oMath xmlns:m="http://schemas.openxmlformats.org/officeDocument/2006/math">
                    <m:r>
                      <a:rPr lang="zh-TW" altLang="en-US" i="1">
                        <a:latin typeface="Cambria Math" panose="02040503050406030204" pitchFamily="18" charset="0"/>
                      </a:rPr>
                      <m:t>𝜃</m:t>
                    </m:r>
                  </m:oMath>
                </a14:m>
                <a:r>
                  <a:rPr lang="en-US" altLang="zh-TW" dirty="0"/>
                  <a:t>, and repeat until all images are used</a:t>
                </a:r>
              </a:p>
              <a:p>
                <a:pPr lvl="2"/>
                <a:r>
                  <a:rPr lang="en-US" altLang="zh-TW" dirty="0"/>
                  <a:t>At the next epoch, shuffle the training data, and repeat above process</a:t>
                </a:r>
              </a:p>
              <a:p>
                <a:pPr lvl="1"/>
                <a:r>
                  <a:rPr lang="en-US" altLang="zh-TW" dirty="0"/>
                  <a:t>Mini-batch GD results in much faster training</a:t>
                </a:r>
              </a:p>
              <a:p>
                <a:pPr lvl="1"/>
                <a:r>
                  <a:rPr lang="en-US" altLang="zh-TW" dirty="0"/>
                  <a:t>Typical batch size: 32 to 256 images</a:t>
                </a:r>
              </a:p>
              <a:p>
                <a:pPr lvl="1"/>
                <a:r>
                  <a:rPr lang="en-US" altLang="zh-TW" dirty="0"/>
                  <a:t>It works because the examples in the training data are correlated</a:t>
                </a:r>
              </a:p>
              <a:p>
                <a:pPr lvl="2"/>
                <a:r>
                  <a:rPr lang="en-US" altLang="zh-TW" dirty="0"/>
                  <a:t>I.e., the gradient from a mini-batch is a good approximation of the gradient of the entire training set</a:t>
                </a:r>
              </a:p>
              <a:p>
                <a:endParaRPr lang="zh-TW" altLang="en-US" baseline="30000" dirty="0"/>
              </a:p>
              <a:p>
                <a:endParaRPr lang="zh-TW"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02594" y="1844827"/>
                <a:ext cx="8513886" cy="4951607"/>
              </a:xfrm>
              <a:blipFill>
                <a:blip r:embed="rId3"/>
                <a:stretch>
                  <a:fillRect l="-744" t="-767"/>
                </a:stretch>
              </a:blipFill>
            </p:spPr>
            <p:txBody>
              <a:bodyPr/>
              <a:lstStyle/>
              <a:p>
                <a:r>
                  <a:rPr lang="en-US">
                    <a:noFill/>
                  </a:rPr>
                  <a:t> </a:t>
                </a:r>
              </a:p>
            </p:txBody>
          </p:sp>
        </mc:Fallback>
      </mc:AlternateContent>
    </p:spTree>
    <p:extLst>
      <p:ext uri="{BB962C8B-B14F-4D97-AF65-F5344CB8AC3E}">
        <p14:creationId xmlns:p14="http://schemas.microsoft.com/office/powerpoint/2010/main" val="3693819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p:sp>
        <p:nvSpPr>
          <p:cNvPr id="3" name="Content Placeholder 2"/>
          <p:cNvSpPr>
            <a:spLocks noGrp="1"/>
          </p:cNvSpPr>
          <p:nvPr>
            <p:ph idx="1"/>
          </p:nvPr>
        </p:nvSpPr>
        <p:spPr/>
        <p:txBody>
          <a:bodyPr/>
          <a:lstStyle/>
          <a:p>
            <a:r>
              <a:rPr lang="en-US" b="1" i="1" dirty="0">
                <a:solidFill>
                  <a:srgbClr val="0070C0"/>
                </a:solidFill>
              </a:rPr>
              <a:t>Stochastic gradient descent</a:t>
            </a:r>
          </a:p>
          <a:p>
            <a:pPr lvl="1"/>
            <a:r>
              <a:rPr lang="en-US" dirty="0"/>
              <a:t>SGD uses mini-batches that consist of a single input example</a:t>
            </a:r>
          </a:p>
          <a:p>
            <a:pPr lvl="2"/>
            <a:r>
              <a:rPr lang="en-US" dirty="0"/>
              <a:t>E.g., one image mini-batch</a:t>
            </a:r>
          </a:p>
          <a:p>
            <a:pPr lvl="1"/>
            <a:r>
              <a:rPr lang="en-US" dirty="0"/>
              <a:t>Although this method is very fast, it may cause significant fluctuations in the loss function</a:t>
            </a:r>
          </a:p>
          <a:p>
            <a:pPr lvl="2"/>
            <a:r>
              <a:rPr lang="en-US" dirty="0"/>
              <a:t>Therefore, it is less commonly used, and mini-batch GD is preferred</a:t>
            </a:r>
          </a:p>
          <a:p>
            <a:pPr lvl="1"/>
            <a:r>
              <a:rPr lang="en-US" dirty="0"/>
              <a:t>In most DL libraries, SGD is typically a mini-batch SGD (with an option to add momentum)</a:t>
            </a:r>
          </a:p>
          <a:p>
            <a:endParaRPr lang="en-US" dirty="0"/>
          </a:p>
        </p:txBody>
      </p:sp>
      <p:pic>
        <p:nvPicPr>
          <p:cNvPr id="41986" name="Picture 2" descr="https://upload.wikimedia.org/wikipedia/commons/f/f3/Stog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052" y="4576045"/>
            <a:ext cx="2828074" cy="222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20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4C75-D180-4785-418B-C0E5A56F67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0276D8-3B86-DF59-C2DE-E7FCC6E18B1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EC8EDB4-E735-9EF7-8806-1A31482AF177}"/>
              </a:ext>
            </a:extLst>
          </p:cNvPr>
          <p:cNvPicPr>
            <a:picLocks noChangeAspect="1"/>
          </p:cNvPicPr>
          <p:nvPr/>
        </p:nvPicPr>
        <p:blipFill>
          <a:blip r:embed="rId2"/>
          <a:stretch>
            <a:fillRect/>
          </a:stretch>
        </p:blipFill>
        <p:spPr>
          <a:xfrm>
            <a:off x="431514" y="129355"/>
            <a:ext cx="11342670" cy="6360135"/>
          </a:xfrm>
          <a:prstGeom prst="rect">
            <a:avLst/>
          </a:prstGeom>
        </p:spPr>
      </p:pic>
    </p:spTree>
    <p:extLst>
      <p:ext uri="{BB962C8B-B14F-4D97-AF65-F5344CB8AC3E}">
        <p14:creationId xmlns:p14="http://schemas.microsoft.com/office/powerpoint/2010/main" val="3459856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Gradient Descent</a:t>
            </a:r>
          </a:p>
        </p:txBody>
      </p:sp>
      <p:sp>
        <p:nvSpPr>
          <p:cNvPr id="3" name="Content Placeholder 2"/>
          <p:cNvSpPr>
            <a:spLocks noGrp="1"/>
          </p:cNvSpPr>
          <p:nvPr>
            <p:ph idx="1"/>
          </p:nvPr>
        </p:nvSpPr>
        <p:spPr/>
        <p:txBody>
          <a:bodyPr/>
          <a:lstStyle/>
          <a:p>
            <a:r>
              <a:rPr lang="en-US" dirty="0"/>
              <a:t>Besides the local minima problem, the GD algorithm can be very slow at plateaus, and it can get stuck at saddle points</a:t>
            </a:r>
          </a:p>
        </p:txBody>
      </p:sp>
      <p:cxnSp>
        <p:nvCxnSpPr>
          <p:cNvPr id="4" name="直線接點 42"/>
          <p:cNvCxnSpPr/>
          <p:nvPr/>
        </p:nvCxnSpPr>
        <p:spPr>
          <a:xfrm>
            <a:off x="7812170" y="5718208"/>
            <a:ext cx="0" cy="64155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橢圓 23"/>
          <p:cNvSpPr/>
          <p:nvPr/>
        </p:nvSpPr>
        <p:spPr>
          <a:xfrm>
            <a:off x="7520079" y="5438923"/>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6" name="直線接點 41"/>
          <p:cNvCxnSpPr/>
          <p:nvPr/>
        </p:nvCxnSpPr>
        <p:spPr>
          <a:xfrm>
            <a:off x="6104595" y="4814840"/>
            <a:ext cx="0" cy="155524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40"/>
          <p:cNvCxnSpPr/>
          <p:nvPr/>
        </p:nvCxnSpPr>
        <p:spPr>
          <a:xfrm>
            <a:off x="4573829" y="4804514"/>
            <a:ext cx="0" cy="155524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接點 6"/>
          <p:cNvCxnSpPr/>
          <p:nvPr/>
        </p:nvCxnSpPr>
        <p:spPr>
          <a:xfrm>
            <a:off x="3245424" y="3846085"/>
            <a:ext cx="0" cy="254122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單箭頭接點 26"/>
          <p:cNvCxnSpPr/>
          <p:nvPr/>
        </p:nvCxnSpPr>
        <p:spPr>
          <a:xfrm>
            <a:off x="3340770" y="6359761"/>
            <a:ext cx="597333"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手繪多邊形 5"/>
          <p:cNvSpPr/>
          <p:nvPr/>
        </p:nvSpPr>
        <p:spPr>
          <a:xfrm>
            <a:off x="2626490" y="2915246"/>
            <a:ext cx="6983419" cy="371317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1" name="橢圓 8"/>
          <p:cNvSpPr/>
          <p:nvPr/>
        </p:nvSpPr>
        <p:spPr>
          <a:xfrm>
            <a:off x="5825311" y="4735518"/>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12" name="直線單箭頭接點 4"/>
          <p:cNvCxnSpPr/>
          <p:nvPr/>
        </p:nvCxnSpPr>
        <p:spPr>
          <a:xfrm>
            <a:off x="2459166" y="6484801"/>
            <a:ext cx="74364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p:cNvCxnSpPr/>
          <p:nvPr/>
        </p:nvCxnSpPr>
        <p:spPr>
          <a:xfrm flipV="1">
            <a:off x="2828194" y="2819823"/>
            <a:ext cx="0" cy="38495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字方塊 9"/>
              <p:cNvSpPr txBox="1"/>
              <p:nvPr/>
            </p:nvSpPr>
            <p:spPr>
              <a:xfrm>
                <a:off x="2819732" y="2640018"/>
                <a:ext cx="1378833"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cost</a:t>
                </a:r>
                <a:r>
                  <a:rPr lang="en-US" altLang="zh-TW" sz="2118" dirty="0">
                    <a:solidFill>
                      <a:prstClr val="black"/>
                    </a:solidFill>
                    <a:latin typeface="Calibri"/>
                    <a:ea typeface="Cambria Math" panose="02040503050406030204" pitchFamily="18" charset="0"/>
                  </a:rPr>
                  <a:t> </a:t>
                </a:r>
                <a14:m>
                  <m:oMath xmlns:m="http://schemas.openxmlformats.org/officeDocument/2006/math">
                    <m:r>
                      <a:rPr lang="en-US" altLang="zh-TW" sz="2118" i="1">
                        <a:solidFill>
                          <a:prstClr val="black"/>
                        </a:solidFill>
                        <a:latin typeface="Cambria Math" panose="02040503050406030204" pitchFamily="18" charset="0"/>
                        <a:ea typeface="Cambria Math" panose="02040503050406030204" pitchFamily="18" charset="0"/>
                      </a:rPr>
                      <m:t>ℒ</m:t>
                    </m:r>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oMath>
                </a14:m>
                <a:endParaRPr lang="zh-TW" altLang="en-US" sz="2118" dirty="0">
                  <a:solidFill>
                    <a:prstClr val="black"/>
                  </a:solidFill>
                  <a:latin typeface="Calibri"/>
                  <a:ea typeface="新細明體" panose="02020500000000000000" pitchFamily="18" charset="-120"/>
                </a:endParaRPr>
              </a:p>
            </p:txBody>
          </p:sp>
        </mc:Choice>
        <mc:Fallback xmlns="">
          <p:sp>
            <p:nvSpPr>
              <p:cNvPr id="14" name="文字方塊 9"/>
              <p:cNvSpPr txBox="1">
                <a:spLocks noRot="1" noChangeAspect="1" noMove="1" noResize="1" noEditPoints="1" noAdjustHandles="1" noChangeArrowheads="1" noChangeShapeType="1" noTextEdit="1"/>
              </p:cNvSpPr>
              <p:nvPr/>
            </p:nvSpPr>
            <p:spPr>
              <a:xfrm>
                <a:off x="2819732" y="2640018"/>
                <a:ext cx="1378833" cy="418256"/>
              </a:xfrm>
              <a:prstGeom prst="rect">
                <a:avLst/>
              </a:prstGeom>
              <a:blipFill>
                <a:blip r:embed="rId3"/>
                <a:stretch>
                  <a:fillRect t="-8824" b="-29412"/>
                </a:stretch>
              </a:blipFill>
            </p:spPr>
            <p:txBody>
              <a:bodyPr/>
              <a:lstStyle/>
              <a:p>
                <a:r>
                  <a:rPr lang="en-US">
                    <a:noFill/>
                  </a:rPr>
                  <a:t> </a:t>
                </a:r>
              </a:p>
            </p:txBody>
          </p:sp>
        </mc:Fallback>
      </mc:AlternateContent>
      <p:sp>
        <p:nvSpPr>
          <p:cNvPr id="16" name="文字方塊 10"/>
          <p:cNvSpPr txBox="1"/>
          <p:nvPr/>
        </p:nvSpPr>
        <p:spPr>
          <a:xfrm>
            <a:off x="3895400" y="3211790"/>
            <a:ext cx="2820394" cy="41825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899010"/>
            <a:r>
              <a:rPr lang="en-US" altLang="zh-TW" sz="2118" dirty="0">
                <a:solidFill>
                  <a:prstClr val="white"/>
                </a:solidFill>
                <a:latin typeface="Calibri"/>
                <a:ea typeface="新細明體" panose="02020500000000000000" pitchFamily="18" charset="-120"/>
              </a:rPr>
              <a:t>Very slow at the plateau</a:t>
            </a:r>
            <a:endParaRPr lang="zh-TW" altLang="en-US" sz="2118" dirty="0">
              <a:solidFill>
                <a:prstClr val="white"/>
              </a:solidFill>
              <a:latin typeface="Calibri"/>
              <a:ea typeface="新細明體" panose="02020500000000000000" pitchFamily="18" charset="-120"/>
            </a:endParaRPr>
          </a:p>
        </p:txBody>
      </p:sp>
      <p:sp>
        <p:nvSpPr>
          <p:cNvPr id="17" name="文字方塊 21"/>
          <p:cNvSpPr txBox="1"/>
          <p:nvPr/>
        </p:nvSpPr>
        <p:spPr>
          <a:xfrm>
            <a:off x="6532500" y="4372083"/>
            <a:ext cx="2943676" cy="41825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defTabSz="899010"/>
            <a:r>
              <a:rPr lang="en-US" altLang="zh-TW" sz="2118" dirty="0">
                <a:solidFill>
                  <a:prstClr val="white"/>
                </a:solidFill>
                <a:latin typeface="Calibri"/>
                <a:ea typeface="新細明體" panose="02020500000000000000" pitchFamily="18" charset="-120"/>
              </a:rPr>
              <a:t>Stuck at a local minimum</a:t>
            </a:r>
            <a:endParaRPr lang="zh-TW" altLang="en-US" sz="2118" dirty="0">
              <a:solidFill>
                <a:prstClr val="white"/>
              </a:solidFill>
              <a:latin typeface="Calibri"/>
              <a:ea typeface="新細明體" panose="02020500000000000000" pitchFamily="18" charset="-120"/>
            </a:endParaRPr>
          </a:p>
        </p:txBody>
      </p:sp>
      <p:sp>
        <p:nvSpPr>
          <p:cNvPr id="18" name="橢圓 20"/>
          <p:cNvSpPr/>
          <p:nvPr/>
        </p:nvSpPr>
        <p:spPr>
          <a:xfrm>
            <a:off x="2987074" y="3566800"/>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19" name="文字方塊 27"/>
              <p:cNvSpPr txBox="1"/>
              <p:nvPr/>
            </p:nvSpPr>
            <p:spPr>
              <a:xfrm>
                <a:off x="7996849" y="5984600"/>
                <a:ext cx="1479327" cy="4110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defTabSz="899010"/>
                <a14:m>
                  <m:oMathPara xmlns:m="http://schemas.openxmlformats.org/officeDocument/2006/math">
                    <m:oMathParaPr>
                      <m:jc m:val="center"/>
                    </m:oMathParaPr>
                    <m:oMath xmlns:m="http://schemas.openxmlformats.org/officeDocument/2006/math">
                      <m:r>
                        <a:rPr lang="zh-TW" altLang="en-US" sz="2118" i="1">
                          <a:solidFill>
                            <a:prstClr val="black"/>
                          </a:solidFill>
                          <a:latin typeface="Cambria Math" panose="02040503050406030204" pitchFamily="18" charset="0"/>
                        </a:rPr>
                        <m:t>𝛻</m:t>
                      </m:r>
                      <m:r>
                        <a:rPr lang="en-US" altLang="zh-TW" sz="2118" i="1">
                          <a:solidFill>
                            <a:prstClr val="black"/>
                          </a:solidFill>
                          <a:latin typeface="Cambria Math" panose="02040503050406030204" pitchFamily="18" charset="0"/>
                          <a:ea typeface="Cambria Math" panose="02040503050406030204" pitchFamily="18" charset="0"/>
                        </a:rPr>
                        <m:t>ℒ</m:t>
                      </m:r>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r>
                        <a:rPr lang="en-US" altLang="zh-TW" sz="2118" i="1">
                          <a:solidFill>
                            <a:prstClr val="black"/>
                          </a:solidFill>
                          <a:latin typeface="Cambria Math" panose="02040503050406030204" pitchFamily="18" charset="0"/>
                          <a:ea typeface="Cambria Math" panose="02040503050406030204" pitchFamily="18" charset="0"/>
                        </a:rPr>
                        <m:t>=0</m:t>
                      </m:r>
                    </m:oMath>
                  </m:oMathPara>
                </a14:m>
                <a:endParaRPr lang="zh-TW" altLang="en-US" sz="2118" baseline="-25000" dirty="0">
                  <a:solidFill>
                    <a:prstClr val="black"/>
                  </a:solidFill>
                  <a:latin typeface="Calibri"/>
                  <a:ea typeface="新細明體" panose="02020500000000000000" pitchFamily="18" charset="-120"/>
                </a:endParaRPr>
              </a:p>
            </p:txBody>
          </p:sp>
        </mc:Choice>
        <mc:Fallback xmlns="">
          <p:sp>
            <p:nvSpPr>
              <p:cNvPr id="19" name="文字方塊 27"/>
              <p:cNvSpPr txBox="1">
                <a:spLocks noRot="1" noChangeAspect="1" noMove="1" noResize="1" noEditPoints="1" noAdjustHandles="1" noChangeArrowheads="1" noChangeShapeType="1" noTextEdit="1"/>
              </p:cNvSpPr>
              <p:nvPr/>
            </p:nvSpPr>
            <p:spPr>
              <a:xfrm>
                <a:off x="7996849" y="5984600"/>
                <a:ext cx="1479327" cy="411075"/>
              </a:xfrm>
              <a:prstGeom prst="rect">
                <a:avLst/>
              </a:prstGeom>
              <a:blipFill>
                <a:blip r:embed="rId4"/>
                <a:stretch>
                  <a:fillRect/>
                </a:stretch>
              </a:blipFill>
            </p:spPr>
            <p:txBody>
              <a:bodyPr/>
              <a:lstStyle/>
              <a:p>
                <a:r>
                  <a:rPr lang="en-US">
                    <a:noFill/>
                  </a:rPr>
                  <a:t> </a:t>
                </a:r>
              </a:p>
            </p:txBody>
          </p:sp>
        </mc:Fallback>
      </mc:AlternateContent>
      <p:sp>
        <p:nvSpPr>
          <p:cNvPr id="20" name="橢圓 29"/>
          <p:cNvSpPr/>
          <p:nvPr/>
        </p:nvSpPr>
        <p:spPr>
          <a:xfrm>
            <a:off x="4294544" y="4625050"/>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1" name="文字方塊 32"/>
          <p:cNvSpPr txBox="1"/>
          <p:nvPr/>
        </p:nvSpPr>
        <p:spPr>
          <a:xfrm>
            <a:off x="5524172" y="3752990"/>
            <a:ext cx="2820394" cy="41825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defTabSz="899010"/>
            <a:r>
              <a:rPr lang="en-US" altLang="zh-TW" sz="2118" dirty="0">
                <a:solidFill>
                  <a:prstClr val="white"/>
                </a:solidFill>
                <a:latin typeface="Calibri"/>
                <a:ea typeface="新細明體" panose="02020500000000000000" pitchFamily="18" charset="-120"/>
              </a:rPr>
              <a:t>Stuck at a saddle point</a:t>
            </a:r>
            <a:endParaRPr lang="zh-TW" altLang="en-US" sz="2118" dirty="0">
              <a:solidFill>
                <a:prstClr val="white"/>
              </a:solidFill>
              <a:latin typeface="Calibri"/>
              <a:ea typeface="新細明體" panose="02020500000000000000" pitchFamily="18" charset="-120"/>
            </a:endParaRPr>
          </a:p>
        </p:txBody>
      </p:sp>
      <p:cxnSp>
        <p:nvCxnSpPr>
          <p:cNvPr id="22" name="直線單箭頭接點 33"/>
          <p:cNvCxnSpPr>
            <a:cxnSpLocks/>
            <a:stCxn id="5" idx="0"/>
          </p:cNvCxnSpPr>
          <p:nvPr/>
        </p:nvCxnSpPr>
        <p:spPr>
          <a:xfrm flipV="1">
            <a:off x="7799364" y="4779435"/>
            <a:ext cx="12806" cy="65948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5"/>
          <p:cNvCxnSpPr>
            <a:cxnSpLocks/>
            <a:stCxn id="11" idx="0"/>
          </p:cNvCxnSpPr>
          <p:nvPr/>
        </p:nvCxnSpPr>
        <p:spPr>
          <a:xfrm flipH="1" flipV="1">
            <a:off x="6104595" y="4160341"/>
            <a:ext cx="1" cy="57517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6"/>
          <p:cNvCxnSpPr>
            <a:stCxn id="20" idx="0"/>
          </p:cNvCxnSpPr>
          <p:nvPr/>
        </p:nvCxnSpPr>
        <p:spPr>
          <a:xfrm flipV="1">
            <a:off x="4573829" y="3619141"/>
            <a:ext cx="20845" cy="100590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5"/>
              <p:cNvSpPr txBox="1"/>
              <p:nvPr/>
            </p:nvSpPr>
            <p:spPr>
              <a:xfrm>
                <a:off x="5441113" y="5650301"/>
                <a:ext cx="1396616" cy="72981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defTabSz="899010"/>
                <a14:m>
                  <m:oMathPara xmlns:m="http://schemas.openxmlformats.org/officeDocument/2006/math">
                    <m:oMathParaPr>
                      <m:jc m:val="center"/>
                    </m:oMathParaPr>
                    <m:oMath xmlns:m="http://schemas.openxmlformats.org/officeDocument/2006/math">
                      <m:r>
                        <a:rPr lang="zh-TW" altLang="en-US" sz="2118" i="1">
                          <a:solidFill>
                            <a:prstClr val="black"/>
                          </a:solidFill>
                          <a:latin typeface="Cambria Math" panose="02040503050406030204" pitchFamily="18" charset="0"/>
                        </a:rPr>
                        <m:t>𝛻</m:t>
                      </m:r>
                      <m:r>
                        <a:rPr lang="en-US" altLang="zh-TW" sz="2118" i="1">
                          <a:solidFill>
                            <a:prstClr val="black"/>
                          </a:solidFill>
                          <a:latin typeface="Cambria Math" panose="02040503050406030204" pitchFamily="18" charset="0"/>
                          <a:ea typeface="Cambria Math" panose="02040503050406030204" pitchFamily="18" charset="0"/>
                        </a:rPr>
                        <m:t>ℒ</m:t>
                      </m:r>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r>
                        <a:rPr lang="en-US" altLang="zh-TW" sz="2118" i="1">
                          <a:solidFill>
                            <a:prstClr val="black"/>
                          </a:solidFill>
                          <a:latin typeface="Cambria Math" panose="02040503050406030204" pitchFamily="18" charset="0"/>
                          <a:ea typeface="Cambria Math" panose="02040503050406030204" pitchFamily="18" charset="0"/>
                        </a:rPr>
                        <m:t>=0</m:t>
                      </m:r>
                    </m:oMath>
                  </m:oMathPara>
                </a14:m>
                <a:endParaRPr lang="zh-TW" altLang="en-US" sz="2118" baseline="-25000" dirty="0">
                  <a:solidFill>
                    <a:prstClr val="black"/>
                  </a:solidFill>
                  <a:latin typeface="Calibri"/>
                  <a:ea typeface="新細明體" panose="02020500000000000000" pitchFamily="18" charset="-120"/>
                </a:endParaRPr>
              </a:p>
            </p:txBody>
          </p:sp>
        </mc:Choice>
        <mc:Fallback xmlns="">
          <p:sp>
            <p:nvSpPr>
              <p:cNvPr id="25" name="文字方塊 25"/>
              <p:cNvSpPr txBox="1">
                <a:spLocks noRot="1" noChangeAspect="1" noMove="1" noResize="1" noEditPoints="1" noAdjustHandles="1" noChangeArrowheads="1" noChangeShapeType="1" noTextEdit="1"/>
              </p:cNvSpPr>
              <p:nvPr/>
            </p:nvSpPr>
            <p:spPr>
              <a:xfrm>
                <a:off x="5441113" y="5650301"/>
                <a:ext cx="1396616" cy="7298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8"/>
              <p:cNvSpPr txBox="1"/>
              <p:nvPr/>
            </p:nvSpPr>
            <p:spPr>
              <a:xfrm>
                <a:off x="3730810" y="5663576"/>
                <a:ext cx="1480706" cy="4110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defTabSz="899010"/>
                <a14:m>
                  <m:oMathPara xmlns:m="http://schemas.openxmlformats.org/officeDocument/2006/math">
                    <m:oMathParaPr>
                      <m:jc m:val="center"/>
                    </m:oMathParaPr>
                    <m:oMath xmlns:m="http://schemas.openxmlformats.org/officeDocument/2006/math">
                      <m:r>
                        <a:rPr lang="zh-TW" altLang="en-US" sz="2118" i="1">
                          <a:solidFill>
                            <a:prstClr val="black"/>
                          </a:solidFill>
                          <a:latin typeface="Cambria Math" panose="02040503050406030204" pitchFamily="18" charset="0"/>
                        </a:rPr>
                        <m:t>𝛻</m:t>
                      </m:r>
                      <m:r>
                        <a:rPr lang="en-US" altLang="zh-TW" sz="2118" i="1">
                          <a:solidFill>
                            <a:prstClr val="black"/>
                          </a:solidFill>
                          <a:latin typeface="Cambria Math" panose="02040503050406030204" pitchFamily="18" charset="0"/>
                          <a:ea typeface="Cambria Math" panose="02040503050406030204" pitchFamily="18" charset="0"/>
                        </a:rPr>
                        <m:t>ℒ</m:t>
                      </m:r>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r>
                        <a:rPr lang="en-US" altLang="zh-TW" sz="2118" i="1">
                          <a:solidFill>
                            <a:prstClr val="black"/>
                          </a:solidFill>
                          <a:latin typeface="Cambria Math" panose="02040503050406030204" pitchFamily="18" charset="0"/>
                          <a:ea typeface="Cambria Math" panose="02040503050406030204" pitchFamily="18" charset="0"/>
                        </a:rPr>
                        <m:t>≈0</m:t>
                      </m:r>
                    </m:oMath>
                  </m:oMathPara>
                </a14:m>
                <a:endParaRPr lang="zh-TW" altLang="en-US" sz="2118" baseline="-25000" dirty="0">
                  <a:solidFill>
                    <a:prstClr val="black"/>
                  </a:solidFill>
                  <a:latin typeface="Calibri"/>
                  <a:ea typeface="新細明體" panose="02020500000000000000" pitchFamily="18" charset="-120"/>
                </a:endParaRPr>
              </a:p>
            </p:txBody>
          </p:sp>
        </mc:Choice>
        <mc:Fallback xmlns="">
          <p:sp>
            <p:nvSpPr>
              <p:cNvPr id="26" name="文字方塊 28"/>
              <p:cNvSpPr txBox="1">
                <a:spLocks noRot="1" noChangeAspect="1" noMove="1" noResize="1" noEditPoints="1" noAdjustHandles="1" noChangeArrowheads="1" noChangeShapeType="1" noTextEdit="1"/>
              </p:cNvSpPr>
              <p:nvPr/>
            </p:nvSpPr>
            <p:spPr>
              <a:xfrm>
                <a:off x="3730810" y="5663576"/>
                <a:ext cx="1480706" cy="411075"/>
              </a:xfrm>
              <a:prstGeom prst="rect">
                <a:avLst/>
              </a:prstGeom>
              <a:blipFill>
                <a:blip r:embed="rId6"/>
                <a:stretch>
                  <a:fillRect/>
                </a:stretch>
              </a:blipFill>
            </p:spPr>
            <p:txBody>
              <a:bodyPr/>
              <a:lstStyle/>
              <a:p>
                <a:r>
                  <a:rPr lang="en-US">
                    <a:noFill/>
                  </a:rPr>
                  <a:t> </a:t>
                </a:r>
              </a:p>
            </p:txBody>
          </p:sp>
        </mc:Fallback>
      </mc:AlternateContent>
      <p:sp>
        <p:nvSpPr>
          <p:cNvPr id="27" name="橢圓 34"/>
          <p:cNvSpPr/>
          <p:nvPr/>
        </p:nvSpPr>
        <p:spPr>
          <a:xfrm>
            <a:off x="3150079" y="6389455"/>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8" name="橢圓 37"/>
          <p:cNvSpPr/>
          <p:nvPr/>
        </p:nvSpPr>
        <p:spPr>
          <a:xfrm>
            <a:off x="4484133" y="6384427"/>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9" name="橢圓 38"/>
          <p:cNvSpPr/>
          <p:nvPr/>
        </p:nvSpPr>
        <p:spPr>
          <a:xfrm>
            <a:off x="6009250" y="6362855"/>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0" name="橢圓 39"/>
          <p:cNvSpPr/>
          <p:nvPr/>
        </p:nvSpPr>
        <p:spPr>
          <a:xfrm>
            <a:off x="7722114" y="6370087"/>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48" name="文字方塊 9"/>
              <p:cNvSpPr txBox="1"/>
              <p:nvPr/>
            </p:nvSpPr>
            <p:spPr>
              <a:xfrm>
                <a:off x="9716901" y="6180750"/>
                <a:ext cx="647703" cy="418256"/>
              </a:xfrm>
              <a:prstGeom prst="rect">
                <a:avLst/>
              </a:prstGeom>
              <a:noFill/>
            </p:spPr>
            <p:txBody>
              <a:bodyPr wrap="square" rtlCol="0">
                <a:spAutoFit/>
              </a:bodyPr>
              <a:lstStyle/>
              <a:p>
                <a:pPr algn="ctr" defTabSz="899010"/>
                <a14:m>
                  <m:oMathPara xmlns:m="http://schemas.openxmlformats.org/officeDocument/2006/math">
                    <m:oMathParaPr>
                      <m:jc m:val="centerGroup"/>
                    </m:oMathParaPr>
                    <m:oMath xmlns:m="http://schemas.openxmlformats.org/officeDocument/2006/math">
                      <m:r>
                        <a:rPr lang="zh-TW" altLang="en-US" sz="2118" i="1">
                          <a:solidFill>
                            <a:prstClr val="black"/>
                          </a:solidFill>
                          <a:latin typeface="Cambria Math" panose="02040503050406030204" pitchFamily="18" charset="0"/>
                        </a:rPr>
                        <m:t>𝜃</m:t>
                      </m:r>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48" name="文字方塊 9"/>
              <p:cNvSpPr txBox="1">
                <a:spLocks noRot="1" noChangeAspect="1" noMove="1" noResize="1" noEditPoints="1" noAdjustHandles="1" noChangeArrowheads="1" noChangeShapeType="1" noTextEdit="1"/>
              </p:cNvSpPr>
              <p:nvPr/>
            </p:nvSpPr>
            <p:spPr>
              <a:xfrm>
                <a:off x="9716901" y="6180750"/>
                <a:ext cx="647703" cy="418256"/>
              </a:xfrm>
              <a:prstGeom prst="rect">
                <a:avLst/>
              </a:prstGeom>
              <a:blipFill>
                <a:blip r:embed="rId7"/>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ED5BBF96-4177-4B33-87AA-7E1D9FF9FF64}"/>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1461937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with Momentum</a:t>
            </a:r>
          </a:p>
        </p:txBody>
      </p:sp>
      <p:sp>
        <p:nvSpPr>
          <p:cNvPr id="3" name="Content Placeholder 2"/>
          <p:cNvSpPr>
            <a:spLocks noGrp="1"/>
          </p:cNvSpPr>
          <p:nvPr>
            <p:ph idx="1"/>
          </p:nvPr>
        </p:nvSpPr>
        <p:spPr/>
        <p:txBody>
          <a:bodyPr/>
          <a:lstStyle/>
          <a:p>
            <a:r>
              <a:rPr lang="en-US" b="1" i="1" dirty="0">
                <a:solidFill>
                  <a:srgbClr val="0070C0"/>
                </a:solidFill>
              </a:rPr>
              <a:t>Gradient descent with momentum </a:t>
            </a:r>
            <a:r>
              <a:rPr lang="en-US" dirty="0"/>
              <a:t>uses the momentum of the gradient for parameter optimization</a:t>
            </a:r>
          </a:p>
        </p:txBody>
      </p:sp>
      <p:cxnSp>
        <p:nvCxnSpPr>
          <p:cNvPr id="5" name="直線接點 51"/>
          <p:cNvCxnSpPr/>
          <p:nvPr/>
        </p:nvCxnSpPr>
        <p:spPr>
          <a:xfrm>
            <a:off x="8500196" y="4893039"/>
            <a:ext cx="0" cy="116507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接點 58"/>
          <p:cNvCxnSpPr/>
          <p:nvPr/>
        </p:nvCxnSpPr>
        <p:spPr>
          <a:xfrm>
            <a:off x="5061124" y="4893039"/>
            <a:ext cx="0" cy="117561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40"/>
          <p:cNvCxnSpPr/>
          <p:nvPr/>
        </p:nvCxnSpPr>
        <p:spPr>
          <a:xfrm>
            <a:off x="6911894" y="5534725"/>
            <a:ext cx="0" cy="53392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手繪多邊形 3"/>
          <p:cNvSpPr/>
          <p:nvPr/>
        </p:nvSpPr>
        <p:spPr>
          <a:xfrm>
            <a:off x="3129239" y="2956184"/>
            <a:ext cx="6842485" cy="371317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9" name="直線單箭頭接點 6"/>
          <p:cNvCxnSpPr/>
          <p:nvPr/>
        </p:nvCxnSpPr>
        <p:spPr>
          <a:xfrm>
            <a:off x="2868057" y="6081957"/>
            <a:ext cx="71036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7"/>
          <p:cNvCxnSpPr/>
          <p:nvPr/>
        </p:nvCxnSpPr>
        <p:spPr>
          <a:xfrm flipV="1">
            <a:off x="2868056" y="2983975"/>
            <a:ext cx="0" cy="30979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橢圓 14"/>
          <p:cNvSpPr/>
          <p:nvPr/>
        </p:nvSpPr>
        <p:spPr>
          <a:xfrm>
            <a:off x="6637204" y="5255441"/>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3" name="橢圓 17"/>
          <p:cNvSpPr/>
          <p:nvPr/>
        </p:nvSpPr>
        <p:spPr>
          <a:xfrm>
            <a:off x="3221939" y="2983976"/>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4" name="文字方塊 29"/>
          <p:cNvSpPr txBox="1"/>
          <p:nvPr/>
        </p:nvSpPr>
        <p:spPr>
          <a:xfrm>
            <a:off x="4576926" y="2795474"/>
            <a:ext cx="5610889" cy="418256"/>
          </a:xfrm>
          <a:prstGeom prst="rect">
            <a:avLst/>
          </a:prstGeom>
          <a:noFill/>
        </p:spPr>
        <p:txBody>
          <a:bodyPr wrap="square" rtlCol="0">
            <a:spAutoFit/>
          </a:bodyPr>
          <a:lstStyle/>
          <a:p>
            <a:pPr defTabSz="899010"/>
            <a:r>
              <a:rPr lang="en-US" altLang="zh-TW" sz="2118" dirty="0">
                <a:solidFill>
                  <a:prstClr val="black"/>
                </a:solidFill>
                <a:latin typeface="Calibri"/>
                <a:ea typeface="新細明體" panose="02020500000000000000" pitchFamily="18" charset="-120"/>
              </a:rPr>
              <a:t>Movement = Negative of Gradient + Momentum </a:t>
            </a:r>
            <a:endParaRPr lang="zh-TW" altLang="en-US" sz="2118" dirty="0">
              <a:solidFill>
                <a:prstClr val="black"/>
              </a:solidFill>
              <a:latin typeface="Calibri"/>
              <a:ea typeface="新細明體" panose="02020500000000000000" pitchFamily="18" charset="-120"/>
            </a:endParaRPr>
          </a:p>
        </p:txBody>
      </p:sp>
      <p:cxnSp>
        <p:nvCxnSpPr>
          <p:cNvPr id="15" name="直線單箭頭接點 33"/>
          <p:cNvCxnSpPr/>
          <p:nvPr/>
        </p:nvCxnSpPr>
        <p:spPr>
          <a:xfrm flipV="1">
            <a:off x="3599239" y="6226233"/>
            <a:ext cx="522094"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34"/>
          <p:cNvCxnSpPr/>
          <p:nvPr/>
        </p:nvCxnSpPr>
        <p:spPr>
          <a:xfrm>
            <a:off x="3599238" y="5943629"/>
            <a:ext cx="54617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橢圓 54"/>
          <p:cNvSpPr/>
          <p:nvPr/>
        </p:nvSpPr>
        <p:spPr>
          <a:xfrm>
            <a:off x="8213171" y="4541722"/>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18" name="直線單箭頭接點 57"/>
          <p:cNvCxnSpPr/>
          <p:nvPr/>
        </p:nvCxnSpPr>
        <p:spPr>
          <a:xfrm flipH="1">
            <a:off x="8062623" y="5926860"/>
            <a:ext cx="40510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63"/>
          <p:cNvCxnSpPr/>
          <p:nvPr/>
        </p:nvCxnSpPr>
        <p:spPr>
          <a:xfrm>
            <a:off x="8561286" y="6210882"/>
            <a:ext cx="302389" cy="370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67"/>
          <p:cNvSpPr txBox="1"/>
          <p:nvPr/>
        </p:nvSpPr>
        <p:spPr>
          <a:xfrm>
            <a:off x="6159537" y="6222193"/>
            <a:ext cx="1690328" cy="418256"/>
          </a:xfrm>
          <a:prstGeom prst="rect">
            <a:avLst/>
          </a:prstGeom>
          <a:noFill/>
        </p:spPr>
        <p:txBody>
          <a:bodyPr wrap="square" rtlCol="0">
            <a:spAutoFit/>
          </a:bodyPr>
          <a:lstStyle/>
          <a:p>
            <a:pPr algn="ctr" defTabSz="899010"/>
            <a:r>
              <a:rPr lang="en-US" altLang="zh-TW" sz="2118" dirty="0">
                <a:solidFill>
                  <a:srgbClr val="FF0000"/>
                </a:solidFill>
                <a:latin typeface="Calibri"/>
                <a:ea typeface="新細明體" panose="02020500000000000000" pitchFamily="18" charset="-120"/>
              </a:rPr>
              <a:t>Gradient = 0</a:t>
            </a:r>
            <a:endParaRPr lang="zh-TW" altLang="en-US" sz="2118" dirty="0">
              <a:solidFill>
                <a:srgbClr val="FF0000"/>
              </a:solidFill>
              <a:latin typeface="Calibri"/>
              <a:ea typeface="新細明體" panose="02020500000000000000" pitchFamily="18" charset="-120"/>
            </a:endParaRPr>
          </a:p>
        </p:txBody>
      </p:sp>
      <p:sp>
        <p:nvSpPr>
          <p:cNvPr id="21" name="橢圓 36"/>
          <p:cNvSpPr/>
          <p:nvPr/>
        </p:nvSpPr>
        <p:spPr>
          <a:xfrm>
            <a:off x="4768871" y="4753263"/>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22" name="直線單箭頭接點 37"/>
          <p:cNvCxnSpPr/>
          <p:nvPr/>
        </p:nvCxnSpPr>
        <p:spPr>
          <a:xfrm>
            <a:off x="5181107" y="5929259"/>
            <a:ext cx="29985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8"/>
          <p:cNvCxnSpPr/>
          <p:nvPr/>
        </p:nvCxnSpPr>
        <p:spPr>
          <a:xfrm flipV="1">
            <a:off x="5480957" y="5926860"/>
            <a:ext cx="748635" cy="13849"/>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單箭頭接點 39"/>
          <p:cNvCxnSpPr/>
          <p:nvPr/>
        </p:nvCxnSpPr>
        <p:spPr>
          <a:xfrm>
            <a:off x="7027412" y="6239388"/>
            <a:ext cx="685805"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接點 42"/>
          <p:cNvCxnSpPr/>
          <p:nvPr/>
        </p:nvCxnSpPr>
        <p:spPr>
          <a:xfrm>
            <a:off x="3484319" y="3502392"/>
            <a:ext cx="0" cy="26812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橢圓 45"/>
          <p:cNvSpPr/>
          <p:nvPr/>
        </p:nvSpPr>
        <p:spPr>
          <a:xfrm>
            <a:off x="3408548" y="5991220"/>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7" name="橢圓 46"/>
          <p:cNvSpPr/>
          <p:nvPr/>
        </p:nvSpPr>
        <p:spPr>
          <a:xfrm>
            <a:off x="4965779" y="5990925"/>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8" name="橢圓 48"/>
          <p:cNvSpPr/>
          <p:nvPr/>
        </p:nvSpPr>
        <p:spPr>
          <a:xfrm>
            <a:off x="6836721" y="6006182"/>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9" name="橢圓 49"/>
          <p:cNvSpPr/>
          <p:nvPr/>
        </p:nvSpPr>
        <p:spPr>
          <a:xfrm>
            <a:off x="8413092" y="5974749"/>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grpSp>
        <p:nvGrpSpPr>
          <p:cNvPr id="30" name="群組 77"/>
          <p:cNvGrpSpPr/>
          <p:nvPr/>
        </p:nvGrpSpPr>
        <p:grpSpPr>
          <a:xfrm>
            <a:off x="5437573" y="3628993"/>
            <a:ext cx="3501605" cy="1214240"/>
            <a:chOff x="4244734" y="2308754"/>
            <a:chExt cx="3968486" cy="1376139"/>
          </a:xfrm>
        </p:grpSpPr>
        <p:cxnSp>
          <p:nvCxnSpPr>
            <p:cNvPr id="31"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0"/>
            <p:cNvSpPr txBox="1"/>
            <p:nvPr/>
          </p:nvSpPr>
          <p:spPr>
            <a:xfrm>
              <a:off x="4947979" y="2308754"/>
              <a:ext cx="3265241" cy="474024"/>
            </a:xfrm>
            <a:prstGeom prst="rect">
              <a:avLst/>
            </a:prstGeom>
            <a:noFill/>
          </p:spPr>
          <p:txBody>
            <a:bodyPr wrap="square" rtlCol="0">
              <a:spAutoFit/>
            </a:bodyPr>
            <a:lstStyle/>
            <a:p>
              <a:pPr defTabSz="899010"/>
              <a:r>
                <a:rPr lang="en-US" altLang="zh-TW" sz="2118" dirty="0">
                  <a:solidFill>
                    <a:prstClr val="black"/>
                  </a:solidFill>
                  <a:latin typeface="Calibri"/>
                  <a:ea typeface="新細明體" panose="02020500000000000000" pitchFamily="18" charset="-120"/>
                </a:rPr>
                <a:t>Negative of Gradient</a:t>
              </a:r>
              <a:endParaRPr lang="zh-TW" altLang="en-US" sz="2118" dirty="0">
                <a:solidFill>
                  <a:prstClr val="black"/>
                </a:solidFill>
                <a:latin typeface="Calibri"/>
                <a:ea typeface="新細明體" panose="02020500000000000000" pitchFamily="18" charset="-120"/>
              </a:endParaRPr>
            </a:p>
          </p:txBody>
        </p:sp>
        <p:cxnSp>
          <p:nvCxnSpPr>
            <p:cNvPr id="34"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字方塊 32"/>
            <p:cNvSpPr txBox="1"/>
            <p:nvPr/>
          </p:nvSpPr>
          <p:spPr>
            <a:xfrm>
              <a:off x="4955188" y="2754441"/>
              <a:ext cx="2561545" cy="474024"/>
            </a:xfrm>
            <a:prstGeom prst="rect">
              <a:avLst/>
            </a:prstGeom>
            <a:noFill/>
          </p:spPr>
          <p:txBody>
            <a:bodyPr wrap="square" rtlCol="0">
              <a:spAutoFit/>
            </a:bodyPr>
            <a:lstStyle/>
            <a:p>
              <a:pPr defTabSz="899010"/>
              <a:r>
                <a:rPr lang="en-US" altLang="zh-TW" sz="2118" dirty="0">
                  <a:solidFill>
                    <a:prstClr val="black"/>
                  </a:solidFill>
                  <a:latin typeface="Calibri"/>
                  <a:ea typeface="新細明體" panose="02020500000000000000" pitchFamily="18" charset="-120"/>
                </a:rPr>
                <a:t>Momentum</a:t>
              </a:r>
              <a:endParaRPr lang="zh-TW" altLang="en-US" sz="2118" dirty="0">
                <a:solidFill>
                  <a:prstClr val="black"/>
                </a:solidFill>
                <a:latin typeface="Calibri"/>
                <a:ea typeface="新細明體" panose="02020500000000000000" pitchFamily="18" charset="-120"/>
              </a:endParaRPr>
            </a:p>
          </p:txBody>
        </p:sp>
        <p:sp>
          <p:nvSpPr>
            <p:cNvPr id="36" name="文字方塊 53"/>
            <p:cNvSpPr txBox="1"/>
            <p:nvPr/>
          </p:nvSpPr>
          <p:spPr>
            <a:xfrm>
              <a:off x="4947979" y="3210869"/>
              <a:ext cx="2561545" cy="474024"/>
            </a:xfrm>
            <a:prstGeom prst="rect">
              <a:avLst/>
            </a:prstGeom>
            <a:noFill/>
          </p:spPr>
          <p:txBody>
            <a:bodyPr wrap="square" rtlCol="0">
              <a:spAutoFit/>
            </a:bodyPr>
            <a:lstStyle/>
            <a:p>
              <a:pPr defTabSz="899010"/>
              <a:r>
                <a:rPr lang="en-US" altLang="zh-TW" sz="2118" dirty="0">
                  <a:solidFill>
                    <a:prstClr val="black"/>
                  </a:solidFill>
                  <a:latin typeface="Calibri"/>
                  <a:ea typeface="新細明體" panose="02020500000000000000" pitchFamily="18" charset="-120"/>
                </a:rPr>
                <a:t>Real Movement</a:t>
              </a:r>
              <a:endParaRPr lang="zh-TW" altLang="en-US" sz="2118" dirty="0">
                <a:solidFill>
                  <a:prstClr val="black"/>
                </a:solidFill>
                <a:latin typeface="Calibri"/>
                <a:ea typeface="新細明體" panose="02020500000000000000" pitchFamily="18" charset="-120"/>
              </a:endParaRPr>
            </a:p>
          </p:txBody>
        </p:sp>
      </p:grpSp>
      <p:cxnSp>
        <p:nvCxnSpPr>
          <p:cNvPr id="37" name="直線單箭頭接點 61"/>
          <p:cNvCxnSpPr/>
          <p:nvPr/>
        </p:nvCxnSpPr>
        <p:spPr>
          <a:xfrm>
            <a:off x="7027412" y="5967872"/>
            <a:ext cx="685805"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66"/>
          <p:cNvCxnSpPr/>
          <p:nvPr/>
        </p:nvCxnSpPr>
        <p:spPr>
          <a:xfrm>
            <a:off x="8540047" y="5924291"/>
            <a:ext cx="575668" cy="9881"/>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68"/>
          <p:cNvCxnSpPr/>
          <p:nvPr/>
        </p:nvCxnSpPr>
        <p:spPr>
          <a:xfrm>
            <a:off x="5208244" y="6230420"/>
            <a:ext cx="102134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9"/>
              <p:cNvSpPr txBox="1"/>
              <p:nvPr/>
            </p:nvSpPr>
            <p:spPr>
              <a:xfrm>
                <a:off x="1883319" y="2600614"/>
                <a:ext cx="1378833"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cost</a:t>
                </a:r>
                <a:r>
                  <a:rPr lang="en-US" altLang="zh-TW" sz="2118" dirty="0">
                    <a:solidFill>
                      <a:prstClr val="black"/>
                    </a:solidFill>
                    <a:latin typeface="Calibri"/>
                    <a:ea typeface="Cambria Math" panose="02040503050406030204" pitchFamily="18" charset="0"/>
                  </a:rPr>
                  <a:t> </a:t>
                </a:r>
                <a14:m>
                  <m:oMath xmlns:m="http://schemas.openxmlformats.org/officeDocument/2006/math">
                    <m:r>
                      <a:rPr lang="en-US" altLang="zh-TW" sz="2118" i="1">
                        <a:solidFill>
                          <a:prstClr val="black"/>
                        </a:solidFill>
                        <a:latin typeface="Cambria Math" panose="02040503050406030204" pitchFamily="18" charset="0"/>
                        <a:ea typeface="Cambria Math" panose="02040503050406030204" pitchFamily="18" charset="0"/>
                      </a:rPr>
                      <m:t>ℒ</m:t>
                    </m:r>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oMath>
                </a14:m>
                <a:endParaRPr lang="zh-TW" altLang="en-US" sz="2118" dirty="0">
                  <a:solidFill>
                    <a:prstClr val="black"/>
                  </a:solidFill>
                  <a:latin typeface="Calibri"/>
                  <a:ea typeface="新細明體" panose="02020500000000000000" pitchFamily="18" charset="-120"/>
                </a:endParaRPr>
              </a:p>
            </p:txBody>
          </p:sp>
        </mc:Choice>
        <mc:Fallback xmlns="">
          <p:sp>
            <p:nvSpPr>
              <p:cNvPr id="40" name="文字方塊 9"/>
              <p:cNvSpPr txBox="1">
                <a:spLocks noRot="1" noChangeAspect="1" noMove="1" noResize="1" noEditPoints="1" noAdjustHandles="1" noChangeArrowheads="1" noChangeShapeType="1" noTextEdit="1"/>
              </p:cNvSpPr>
              <p:nvPr/>
            </p:nvSpPr>
            <p:spPr>
              <a:xfrm>
                <a:off x="1883319" y="2600614"/>
                <a:ext cx="1378833" cy="418256"/>
              </a:xfrm>
              <a:prstGeom prst="rect">
                <a:avLst/>
              </a:prstGeom>
              <a:blipFill>
                <a:blip r:embed="rId2"/>
                <a:stretch>
                  <a:fillRect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字方塊 9"/>
              <p:cNvSpPr txBox="1"/>
              <p:nvPr/>
            </p:nvSpPr>
            <p:spPr>
              <a:xfrm>
                <a:off x="9838504" y="5789587"/>
                <a:ext cx="647703" cy="418256"/>
              </a:xfrm>
              <a:prstGeom prst="rect">
                <a:avLst/>
              </a:prstGeom>
              <a:noFill/>
            </p:spPr>
            <p:txBody>
              <a:bodyPr wrap="square" rtlCol="0">
                <a:spAutoFit/>
              </a:bodyPr>
              <a:lstStyle/>
              <a:p>
                <a:pPr algn="ctr" defTabSz="899010"/>
                <a14:m>
                  <m:oMathPara xmlns:m="http://schemas.openxmlformats.org/officeDocument/2006/math">
                    <m:oMathParaPr>
                      <m:jc m:val="centerGroup"/>
                    </m:oMathParaPr>
                    <m:oMath xmlns:m="http://schemas.openxmlformats.org/officeDocument/2006/math">
                      <m:r>
                        <a:rPr lang="zh-TW" altLang="en-US" sz="2118" i="1">
                          <a:solidFill>
                            <a:prstClr val="black"/>
                          </a:solidFill>
                          <a:latin typeface="Cambria Math" panose="02040503050406030204" pitchFamily="18" charset="0"/>
                        </a:rPr>
                        <m:t>𝜃</m:t>
                      </m:r>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41" name="文字方塊 9"/>
              <p:cNvSpPr txBox="1">
                <a:spLocks noRot="1" noChangeAspect="1" noMove="1" noResize="1" noEditPoints="1" noAdjustHandles="1" noChangeArrowheads="1" noChangeShapeType="1" noTextEdit="1"/>
              </p:cNvSpPr>
              <p:nvPr/>
            </p:nvSpPr>
            <p:spPr>
              <a:xfrm>
                <a:off x="9838504" y="5789587"/>
                <a:ext cx="647703" cy="418256"/>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255E30D0-33FB-401B-96C0-284048D88915}"/>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129887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0" grpId="0"/>
      <p:bldP spid="21" grpId="0" animBg="1"/>
      <p:bldP spid="26" grpId="0" animBg="1"/>
      <p:bldP spid="27" grpId="0" animBg="1"/>
      <p:bldP spid="28"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with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02593" y="1844827"/>
                <a:ext cx="8535391" cy="4736177"/>
              </a:xfrm>
            </p:spPr>
            <p:txBody>
              <a:bodyPr>
                <a:normAutofit/>
              </a:bodyPr>
              <a:lstStyle/>
              <a:p>
                <a:r>
                  <a:rPr lang="en-US" altLang="zh-TW" dirty="0"/>
                  <a:t>Parameters update in </a:t>
                </a:r>
                <a:r>
                  <a:rPr lang="en-US" dirty="0"/>
                  <a:t>GD with momentum </a:t>
                </a:r>
                <a:r>
                  <a:rPr lang="en-US" altLang="zh-TW" dirty="0"/>
                  <a:t>: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𝑛𝑒𝑤</m:t>
                        </m:r>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𝑉</m:t>
                        </m:r>
                      </m:e>
                      <m:sup>
                        <m:r>
                          <a:rPr lang="en-US" altLang="zh-TW" b="0" i="1" smtClean="0">
                            <a:latin typeface="Cambria Math" panose="02040503050406030204" pitchFamily="18" charset="0"/>
                          </a:rPr>
                          <m:t>𝑛𝑒𝑤</m:t>
                        </m:r>
                      </m:sup>
                    </m:sSup>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𝑛𝑒𝑤</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𝑜</m:t>
                        </m:r>
                        <m:r>
                          <a:rPr lang="en-US" altLang="zh-TW" i="1" smtClean="0">
                            <a:latin typeface="Cambria Math" panose="02040503050406030204" pitchFamily="18" charset="0"/>
                          </a:rPr>
                          <m:t>𝑙𝑑</m:t>
                        </m:r>
                      </m:sup>
                    </m:sSup>
                    <m:r>
                      <a:rPr lang="en-US" altLang="zh-TW" b="0" i="1" smtClean="0">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𝑜𝑙𝑑</m:t>
                            </m:r>
                          </m:sup>
                        </m:sSup>
                      </m:e>
                    </m:d>
                  </m:oMath>
                </a14:m>
                <a:endParaRPr lang="en-US" dirty="0"/>
              </a:p>
              <a:p>
                <a:r>
                  <a:rPr lang="en-US" dirty="0"/>
                  <a:t>Compare to vanilla GD: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𝑛𝑒𝑤</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𝑜𝑙𝑑</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𝑜𝑙𝑑</m:t>
                            </m:r>
                          </m:sup>
                        </m:sSup>
                      </m:e>
                    </m:d>
                  </m:oMath>
                </a14:m>
                <a:endParaRPr lang="en-US" dirty="0"/>
              </a:p>
              <a:p>
                <a:r>
                  <a:rPr lang="en-US" dirty="0"/>
                  <a:t>The term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𝑛𝑒𝑤</m:t>
                        </m:r>
                      </m:sup>
                    </m:sSup>
                  </m:oMath>
                </a14:m>
                <a:r>
                  <a:rPr lang="en-US" dirty="0"/>
                  <a:t> is called momentum</a:t>
                </a:r>
              </a:p>
              <a:p>
                <a:pPr lvl="1"/>
                <a:r>
                  <a:rPr lang="en-US" dirty="0"/>
                  <a:t>This term accumulates the gradients from the past several steps</a:t>
                </a:r>
              </a:p>
              <a:p>
                <a:pPr lvl="1"/>
                <a:r>
                  <a:rPr lang="en-US" dirty="0"/>
                  <a:t>It is similar to a momentum of a heavy ball rolling down the hill </a:t>
                </a:r>
              </a:p>
              <a:p>
                <a:r>
                  <a:rPr lang="en-US" dirty="0"/>
                  <a:t>The parameter</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𝛽</m:t>
                    </m:r>
                  </m:oMath>
                </a14:m>
                <a:r>
                  <a:rPr lang="en-US" dirty="0"/>
                  <a:t> referred to as a coefficient of momentum</a:t>
                </a:r>
              </a:p>
              <a:p>
                <a:pPr lvl="1"/>
                <a:r>
                  <a:rPr lang="en-US" dirty="0"/>
                  <a:t>A typical value of the parameter </a:t>
                </a:r>
                <a14:m>
                  <m:oMath xmlns:m="http://schemas.openxmlformats.org/officeDocument/2006/math">
                    <m:r>
                      <a:rPr lang="zh-TW" altLang="en-US" i="1">
                        <a:latin typeface="Cambria Math" panose="02040503050406030204" pitchFamily="18" charset="0"/>
                      </a:rPr>
                      <m:t>𝛽</m:t>
                    </m:r>
                  </m:oMath>
                </a14:m>
                <a:r>
                  <a:rPr lang="en-US" dirty="0"/>
                  <a:t> is 0.9</a:t>
                </a:r>
              </a:p>
              <a:p>
                <a:r>
                  <a:rPr lang="en-US" dirty="0"/>
                  <a:t>This method updates the parameters </a:t>
                </a:r>
                <a14:m>
                  <m:oMath xmlns:m="http://schemas.openxmlformats.org/officeDocument/2006/math">
                    <m:r>
                      <a:rPr lang="zh-TW" altLang="en-US" i="1">
                        <a:latin typeface="Cambria Math" panose="02040503050406030204" pitchFamily="18" charset="0"/>
                      </a:rPr>
                      <m:t>𝜃</m:t>
                    </m:r>
                  </m:oMath>
                </a14:m>
                <a:r>
                  <a:rPr lang="en-US" dirty="0"/>
                  <a:t> in the direction of the weighted average of the past gradients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02593" y="1844827"/>
                <a:ext cx="8535391" cy="4736177"/>
              </a:xfrm>
              <a:blipFill>
                <a:blip r:embed="rId3"/>
                <a:stretch>
                  <a:fillRect l="-743" t="-802"/>
                </a:stretch>
              </a:blipFill>
            </p:spPr>
            <p:txBody>
              <a:bodyPr/>
              <a:lstStyle/>
              <a:p>
                <a:r>
                  <a:rPr lang="en-US">
                    <a:noFill/>
                  </a:rPr>
                  <a:t> </a:t>
                </a:r>
              </a:p>
            </p:txBody>
          </p:sp>
        </mc:Fallback>
      </mc:AlternateContent>
    </p:spTree>
    <p:extLst>
      <p:ext uri="{BB962C8B-B14F-4D97-AF65-F5344CB8AC3E}">
        <p14:creationId xmlns:p14="http://schemas.microsoft.com/office/powerpoint/2010/main" val="36257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Nesterov</a:t>
            </a:r>
            <a:r>
              <a:rPr lang="en-US" dirty="0"/>
              <a:t> Accelerated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TW" b="1" i="1" dirty="0">
                    <a:solidFill>
                      <a:srgbClr val="0070C0"/>
                    </a:solidFill>
                  </a:rPr>
                  <a:t>Gradient descent with </a:t>
                </a:r>
                <a:r>
                  <a:rPr lang="en-US" altLang="zh-TW" b="1" i="1" dirty="0" err="1">
                    <a:solidFill>
                      <a:srgbClr val="0070C0"/>
                    </a:solidFill>
                  </a:rPr>
                  <a:t>Nesterov</a:t>
                </a:r>
                <a:r>
                  <a:rPr lang="en-US" altLang="zh-TW" b="1" i="1" dirty="0">
                    <a:solidFill>
                      <a:srgbClr val="0070C0"/>
                    </a:solidFill>
                  </a:rPr>
                  <a:t> accelerated momentum </a:t>
                </a:r>
              </a:p>
              <a:p>
                <a:pPr lvl="1"/>
                <a:r>
                  <a:rPr lang="en-US" altLang="zh-TW" dirty="0"/>
                  <a:t>Parameters update: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𝑛𝑒𝑤</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𝑜𝑙𝑑</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𝑛𝑒𝑤</m:t>
                        </m:r>
                      </m:sup>
                    </m:sSup>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𝑛𝑒𝑤</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𝑜𝑙𝑑</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𝑜𝑙𝑑</m:t>
                            </m:r>
                          </m:sup>
                        </m:sSup>
                        <m:r>
                          <a:rPr lang="en-US" altLang="zh-TW">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𝑜𝑙𝑑</m:t>
                            </m:r>
                          </m:sup>
                        </m:sSup>
                      </m:e>
                    </m:d>
                  </m:oMath>
                </a14:m>
                <a:endParaRPr lang="en-US" dirty="0"/>
              </a:p>
              <a:p>
                <a:pPr lvl="1"/>
                <a:r>
                  <a:rPr lang="en-US" dirty="0"/>
                  <a:t>The term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𝑜𝑙𝑑</m:t>
                        </m:r>
                      </m:sup>
                    </m:sSup>
                    <m:r>
                      <a:rPr lang="en-US" altLang="zh-TW">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𝑜𝑙𝑑</m:t>
                        </m:r>
                      </m:sup>
                    </m:sSup>
                  </m:oMath>
                </a14:m>
                <a:r>
                  <a:rPr lang="en-US" dirty="0"/>
                  <a:t> allows us to predict the position of the parameters in the next step (i.e.,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𝑛𝑒𝑥𝑡</m:t>
                        </m:r>
                      </m:sup>
                    </m:sSup>
                    <m:r>
                      <a:rPr lang="en-US" altLang="zh-TW" b="0" i="1" smtClean="0">
                        <a:latin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𝑜𝑙𝑑</m:t>
                        </m:r>
                      </m:sup>
                    </m:sSup>
                    <m:r>
                      <a:rPr lang="en-US" altLang="zh-TW">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𝑜𝑙𝑑</m:t>
                        </m:r>
                      </m:sup>
                    </m:sSup>
                  </m:oMath>
                </a14:m>
                <a:r>
                  <a:rPr lang="en-US" dirty="0"/>
                  <a:t>)</a:t>
                </a:r>
              </a:p>
              <a:p>
                <a:pPr lvl="1"/>
                <a:r>
                  <a:rPr lang="en-US" dirty="0"/>
                  <a:t>The gradient is calculated with respect to the approximate future position of the parameters in the next step,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𝑛𝑒𝑥𝑡</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26" t="-908"/>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3204496" y="4389868"/>
            <a:ext cx="5852899" cy="2221007"/>
          </a:xfrm>
          <a:prstGeom prst="rect">
            <a:avLst/>
          </a:prstGeom>
        </p:spPr>
      </p:pic>
      <p:sp>
        <p:nvSpPr>
          <p:cNvPr id="5" name="TextBox 4"/>
          <p:cNvSpPr txBox="1"/>
          <p:nvPr/>
        </p:nvSpPr>
        <p:spPr>
          <a:xfrm>
            <a:off x="2410885" y="6640746"/>
            <a:ext cx="7687913"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5"/>
              </a:rPr>
              <a:t>https://towardsdatascience.com/learning-parameters-part-2-a190bef2d12</a:t>
            </a:r>
            <a:endParaRPr lang="en-US" sz="882" dirty="0">
              <a:solidFill>
                <a:prstClr val="black"/>
              </a:solidFill>
              <a:latin typeface="Calibri"/>
            </a:endParaRPr>
          </a:p>
        </p:txBody>
      </p:sp>
      <p:sp>
        <p:nvSpPr>
          <p:cNvPr id="6" name="TextBox 5"/>
          <p:cNvSpPr txBox="1"/>
          <p:nvPr/>
        </p:nvSpPr>
        <p:spPr>
          <a:xfrm>
            <a:off x="1775520" y="4894182"/>
            <a:ext cx="1715485" cy="309637"/>
          </a:xfrm>
          <a:prstGeom prst="rect">
            <a:avLst/>
          </a:prstGeom>
          <a:noFill/>
        </p:spPr>
        <p:txBody>
          <a:bodyPr wrap="square" rtlCol="0">
            <a:spAutoFit/>
          </a:bodyPr>
          <a:lstStyle/>
          <a:p>
            <a:pPr defTabSz="899010"/>
            <a:r>
              <a:rPr lang="en-US" sz="1412" dirty="0">
                <a:solidFill>
                  <a:srgbClr val="9BBB59">
                    <a:lumMod val="75000"/>
                  </a:srgbClr>
                </a:solidFill>
                <a:latin typeface="Calibri"/>
              </a:rPr>
              <a:t>GD with momentum</a:t>
            </a:r>
          </a:p>
        </p:txBody>
      </p:sp>
      <p:sp>
        <p:nvSpPr>
          <p:cNvPr id="7" name="TextBox 6"/>
          <p:cNvSpPr txBox="1"/>
          <p:nvPr/>
        </p:nvSpPr>
        <p:spPr>
          <a:xfrm>
            <a:off x="8891605" y="4785556"/>
            <a:ext cx="1508693" cy="526939"/>
          </a:xfrm>
          <a:prstGeom prst="rect">
            <a:avLst/>
          </a:prstGeom>
          <a:noFill/>
        </p:spPr>
        <p:txBody>
          <a:bodyPr wrap="square" rtlCol="0">
            <a:spAutoFit/>
          </a:bodyPr>
          <a:lstStyle/>
          <a:p>
            <a:pPr algn="ctr" defTabSz="899010"/>
            <a:r>
              <a:rPr lang="en-US" sz="1412" dirty="0">
                <a:solidFill>
                  <a:srgbClr val="9BBB59">
                    <a:lumMod val="75000"/>
                  </a:srgbClr>
                </a:solidFill>
                <a:latin typeface="Calibri"/>
              </a:rPr>
              <a:t>GD with </a:t>
            </a:r>
            <a:r>
              <a:rPr lang="en-US" sz="1412" dirty="0" err="1">
                <a:solidFill>
                  <a:srgbClr val="9BBB59">
                    <a:lumMod val="75000"/>
                  </a:srgbClr>
                </a:solidFill>
                <a:latin typeface="Calibri"/>
              </a:rPr>
              <a:t>Nesterov</a:t>
            </a:r>
            <a:r>
              <a:rPr lang="en-US" sz="1412" dirty="0">
                <a:solidFill>
                  <a:srgbClr val="9BBB59">
                    <a:lumMod val="75000"/>
                  </a:srgbClr>
                </a:solidFill>
                <a:latin typeface="Calibri"/>
              </a:rPr>
              <a:t> momentum</a:t>
            </a:r>
          </a:p>
        </p:txBody>
      </p:sp>
    </p:spTree>
    <p:extLst>
      <p:ext uri="{BB962C8B-B14F-4D97-AF65-F5344CB8AC3E}">
        <p14:creationId xmlns:p14="http://schemas.microsoft.com/office/powerpoint/2010/main" val="932732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841"/>
          <a:stretch/>
        </p:blipFill>
        <p:spPr>
          <a:xfrm>
            <a:off x="2220275" y="3852143"/>
            <a:ext cx="3812188" cy="2875794"/>
          </a:xfrm>
          <a:prstGeom prst="rect">
            <a:avLst/>
          </a:prstGeom>
        </p:spPr>
      </p:pic>
      <p:pic>
        <p:nvPicPr>
          <p:cNvPr id="5" name="Picture 4"/>
          <p:cNvPicPr>
            <a:picLocks noChangeAspect="1"/>
          </p:cNvPicPr>
          <p:nvPr/>
        </p:nvPicPr>
        <p:blipFill>
          <a:blip r:embed="rId4"/>
          <a:stretch>
            <a:fillRect/>
          </a:stretch>
        </p:blipFill>
        <p:spPr>
          <a:xfrm>
            <a:off x="6287420" y="3884860"/>
            <a:ext cx="3557232" cy="2826101"/>
          </a:xfrm>
          <a:prstGeom prst="rect">
            <a:avLst/>
          </a:prstGeom>
        </p:spPr>
      </p:pic>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b="1" i="1" dirty="0">
                <a:solidFill>
                  <a:srgbClr val="0070C0"/>
                </a:solidFill>
              </a:rPr>
              <a:t>Learning rate</a:t>
            </a:r>
          </a:p>
          <a:p>
            <a:pPr lvl="1"/>
            <a:r>
              <a:rPr lang="en-US" dirty="0"/>
              <a:t>The gradient tells us the direction in which the loss has the steepest rate of increase, but it does not tell us how far along the opposite direction we should step</a:t>
            </a:r>
          </a:p>
          <a:p>
            <a:pPr lvl="1"/>
            <a:r>
              <a:rPr lang="en-US" dirty="0"/>
              <a:t>Choosing the learning rate (also called the step size) is one of the most important hyper-parameter settings for NN training</a:t>
            </a:r>
          </a:p>
        </p:txBody>
      </p:sp>
      <p:sp>
        <p:nvSpPr>
          <p:cNvPr id="6" name="TextBox 5">
            <a:extLst>
              <a:ext uri="{FF2B5EF4-FFF2-40B4-BE49-F238E27FC236}">
                <a16:creationId xmlns:a16="http://schemas.microsoft.com/office/drawing/2014/main" id="{FE6C552D-F43D-4842-A9F2-ADB4BBFF731B}"/>
              </a:ext>
            </a:extLst>
          </p:cNvPr>
          <p:cNvSpPr txBox="1"/>
          <p:nvPr/>
        </p:nvSpPr>
        <p:spPr>
          <a:xfrm>
            <a:off x="1839056" y="4763266"/>
            <a:ext cx="635365" cy="744243"/>
          </a:xfrm>
          <a:prstGeom prst="rect">
            <a:avLst/>
          </a:prstGeom>
          <a:noFill/>
        </p:spPr>
        <p:txBody>
          <a:bodyPr wrap="square" rtlCol="0">
            <a:spAutoFit/>
          </a:bodyPr>
          <a:lstStyle/>
          <a:p>
            <a:pPr defTabSz="899010"/>
            <a:r>
              <a:rPr lang="en-US" sz="1412" dirty="0">
                <a:solidFill>
                  <a:prstClr val="black"/>
                </a:solidFill>
                <a:latin typeface="Calibri"/>
              </a:rPr>
              <a:t>LR too small</a:t>
            </a:r>
          </a:p>
        </p:txBody>
      </p:sp>
      <p:sp>
        <p:nvSpPr>
          <p:cNvPr id="7" name="TextBox 6">
            <a:extLst>
              <a:ext uri="{FF2B5EF4-FFF2-40B4-BE49-F238E27FC236}">
                <a16:creationId xmlns:a16="http://schemas.microsoft.com/office/drawing/2014/main" id="{E4FAA808-FCFD-4A83-A558-39E31C1E14BA}"/>
              </a:ext>
            </a:extLst>
          </p:cNvPr>
          <p:cNvSpPr txBox="1"/>
          <p:nvPr/>
        </p:nvSpPr>
        <p:spPr>
          <a:xfrm>
            <a:off x="9781115" y="4763266"/>
            <a:ext cx="635365" cy="744243"/>
          </a:xfrm>
          <a:prstGeom prst="rect">
            <a:avLst/>
          </a:prstGeom>
          <a:noFill/>
        </p:spPr>
        <p:txBody>
          <a:bodyPr wrap="square" rtlCol="0">
            <a:spAutoFit/>
          </a:bodyPr>
          <a:lstStyle/>
          <a:p>
            <a:pPr defTabSz="899010"/>
            <a:r>
              <a:rPr lang="en-US" sz="1412" dirty="0">
                <a:solidFill>
                  <a:prstClr val="black"/>
                </a:solidFill>
                <a:latin typeface="Calibri"/>
              </a:rPr>
              <a:t>LR too large</a:t>
            </a:r>
          </a:p>
        </p:txBody>
      </p:sp>
    </p:spTree>
    <p:extLst>
      <p:ext uri="{BB962C8B-B14F-4D97-AF65-F5344CB8AC3E}">
        <p14:creationId xmlns:p14="http://schemas.microsoft.com/office/powerpoint/2010/main" val="381327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Training loss for different learning rates</a:t>
            </a:r>
          </a:p>
          <a:p>
            <a:pPr lvl="1"/>
            <a:r>
              <a:rPr lang="en-US" dirty="0"/>
              <a:t>High learning rate: the loss increases or plateaus too quickly</a:t>
            </a:r>
          </a:p>
          <a:p>
            <a:pPr lvl="1"/>
            <a:r>
              <a:rPr lang="en-US" dirty="0"/>
              <a:t>Low learning rate: the loss decreases too slowly (takes many epochs to reach a solution)</a:t>
            </a:r>
          </a:p>
        </p:txBody>
      </p:sp>
      <p:pic>
        <p:nvPicPr>
          <p:cNvPr id="4" name="Picture 3"/>
          <p:cNvPicPr>
            <a:picLocks noChangeAspect="1"/>
          </p:cNvPicPr>
          <p:nvPr/>
        </p:nvPicPr>
        <p:blipFill>
          <a:blip r:embed="rId2"/>
          <a:stretch>
            <a:fillRect/>
          </a:stretch>
        </p:blipFill>
        <p:spPr>
          <a:xfrm>
            <a:off x="4241997" y="3301927"/>
            <a:ext cx="3777897" cy="3254160"/>
          </a:xfrm>
          <a:prstGeom prst="rect">
            <a:avLst/>
          </a:prstGeom>
        </p:spPr>
      </p:pic>
      <p:sp>
        <p:nvSpPr>
          <p:cNvPr id="5" name="TextBox 4"/>
          <p:cNvSpPr txBox="1"/>
          <p:nvPr/>
        </p:nvSpPr>
        <p:spPr>
          <a:xfrm>
            <a:off x="2410885" y="6640746"/>
            <a:ext cx="7687913"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3"/>
              </a:rPr>
              <a:t>https://cs231n.github.io/neural-networks-3/</a:t>
            </a:r>
            <a:endParaRPr lang="en-US" sz="882" dirty="0">
              <a:solidFill>
                <a:prstClr val="black"/>
              </a:solidFill>
              <a:latin typeface="Calibri"/>
            </a:endParaRPr>
          </a:p>
        </p:txBody>
      </p:sp>
    </p:spTree>
    <p:extLst>
      <p:ext uri="{BB962C8B-B14F-4D97-AF65-F5344CB8AC3E}">
        <p14:creationId xmlns:p14="http://schemas.microsoft.com/office/powerpoint/2010/main" val="3363163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5333" dirty="0"/>
              <a:t>Logistic Regression</a:t>
            </a:r>
            <a:endParaRPr lang="en-US" sz="5333"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4613651" y="279400"/>
            <a:ext cx="6679191" cy="5709920"/>
          </a:xfrm>
        </p:spPr>
        <p:txBody>
          <a:bodyPr/>
          <a:lstStyle/>
          <a:p>
            <a:r>
              <a:rPr lang="en-US" sz="4267" dirty="0">
                <a:solidFill>
                  <a:schemeClr val="tx2"/>
                </a:solidFill>
              </a:rPr>
              <a:t>Background: Generative and Discriminative Classifiers</a:t>
            </a:r>
          </a:p>
        </p:txBody>
      </p:sp>
    </p:spTree>
    <p:extLst>
      <p:ext uri="{BB962C8B-B14F-4D97-AF65-F5344CB8AC3E}">
        <p14:creationId xmlns:p14="http://schemas.microsoft.com/office/powerpoint/2010/main" val="353826784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1097280" y="232202"/>
            <a:ext cx="10058400" cy="907196"/>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pPr marL="457200" indent="-457200">
              <a:buFont typeface="Arial" panose="020B0604020202020204" pitchFamily="34" charset="0"/>
              <a:buChar char="•"/>
            </a:pPr>
            <a:r>
              <a:rPr lang="en-US" sz="3200" dirty="0"/>
              <a:t>Important analytic tool in natural and social sciences</a:t>
            </a:r>
          </a:p>
          <a:p>
            <a:pPr marL="457200" indent="-457200">
              <a:buFont typeface="Arial" panose="020B0604020202020204" pitchFamily="34" charset="0"/>
              <a:buChar char="•"/>
            </a:pPr>
            <a:r>
              <a:rPr lang="en-US" sz="3200" dirty="0"/>
              <a:t>Baseline supervised machine learning tool for classification</a:t>
            </a:r>
          </a:p>
          <a:p>
            <a:pPr marL="457200" indent="-457200">
              <a:buFont typeface="Arial" panose="020B0604020202020204" pitchFamily="34" charset="0"/>
              <a:buChar char="•"/>
            </a:pPr>
            <a:r>
              <a:rPr lang="en-US" sz="3200" dirty="0"/>
              <a:t>Is also the foundation of neural networks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7474286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097280" y="286605"/>
            <a:ext cx="10058400" cy="907196"/>
          </a:xfrm>
        </p:spPr>
        <p:txBody>
          <a:bodyPr/>
          <a:lstStyle/>
          <a:p>
            <a:r>
              <a:rPr lang="en-US" dirty="0"/>
              <a:t>Generative and Discriminative Classifiers</a:t>
            </a:r>
          </a:p>
        </p:txBody>
      </p:sp>
      <p:sp>
        <p:nvSpPr>
          <p:cNvPr id="19459" name="Content Placeholder 2"/>
          <p:cNvSpPr>
            <a:spLocks noGrp="1"/>
          </p:cNvSpPr>
          <p:nvPr>
            <p:ph idx="1"/>
          </p:nvPr>
        </p:nvSpPr>
        <p:spPr>
          <a:xfrm>
            <a:off x="1219200" y="1498600"/>
            <a:ext cx="10566400" cy="5080000"/>
          </a:xfrm>
        </p:spPr>
        <p:txBody>
          <a:bodyPr>
            <a:normAutofit/>
          </a:bodyPr>
          <a:lstStyle/>
          <a:p>
            <a:r>
              <a:rPr lang="en-US" sz="3200" dirty="0"/>
              <a:t>Naive Bayes is a </a:t>
            </a:r>
            <a:r>
              <a:rPr lang="en-US" sz="3200" b="1" dirty="0"/>
              <a:t>generative</a:t>
            </a:r>
            <a:r>
              <a:rPr lang="en-US" sz="3200" dirty="0"/>
              <a:t> classifier: </a:t>
            </a:r>
            <a:r>
              <a:rPr lang="en-US" sz="2800" dirty="0"/>
              <a:t>Generative models aim to model the joint probability distribution of the input features and the class labels, i.e., they learn how the data is generated.</a:t>
            </a:r>
          </a:p>
          <a:p>
            <a:endParaRPr lang="en-US" sz="3200" dirty="0"/>
          </a:p>
          <a:p>
            <a:r>
              <a:rPr lang="en-US" sz="3200" dirty="0">
                <a:solidFill>
                  <a:schemeClr val="tx1">
                    <a:lumMod val="50000"/>
                    <a:lumOff val="50000"/>
                  </a:schemeClr>
                </a:solidFill>
              </a:rPr>
              <a:t>by contrast:</a:t>
            </a:r>
          </a:p>
          <a:p>
            <a:endParaRPr lang="en-US" sz="3200" dirty="0"/>
          </a:p>
          <a:p>
            <a:r>
              <a:rPr lang="en-US" sz="3200" dirty="0"/>
              <a:t>Logistic regression is a </a:t>
            </a:r>
            <a:r>
              <a:rPr lang="en-US" sz="3200" b="1" dirty="0"/>
              <a:t>discriminative</a:t>
            </a:r>
            <a:r>
              <a:rPr lang="en-US" sz="3200" dirty="0"/>
              <a:t> classifier: </a:t>
            </a:r>
            <a:r>
              <a:rPr lang="en-US" sz="2800" dirty="0"/>
              <a:t>Discriminative models focus on modeling the conditional probability of the class labels given the input features. Instead of modeling how the data is generated, they directly learn the decision boundary between different classes.</a:t>
            </a:r>
            <a:endParaRPr lang="en-US" sz="3200" dirty="0"/>
          </a:p>
          <a:p>
            <a:endParaRPr lang="en-US" sz="1600" dirty="0"/>
          </a:p>
        </p:txBody>
      </p:sp>
    </p:spTree>
    <p:extLst>
      <p:ext uri="{BB962C8B-B14F-4D97-AF65-F5344CB8AC3E}">
        <p14:creationId xmlns:p14="http://schemas.microsoft.com/office/powerpoint/2010/main" val="1505473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097280" y="286605"/>
            <a:ext cx="10058400" cy="907196"/>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812801" y="2547360"/>
            <a:ext cx="5438588" cy="369824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7010400" y="2547360"/>
            <a:ext cx="4333875" cy="369824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711201" y="1543445"/>
            <a:ext cx="9878923" cy="666786"/>
          </a:xfrm>
          <a:prstGeom prst="rect">
            <a:avLst/>
          </a:prstGeom>
          <a:noFill/>
        </p:spPr>
        <p:txBody>
          <a:bodyPr wrap="none" rtlCol="0">
            <a:spAutoFit/>
          </a:bodyPr>
          <a:lstStyle/>
          <a:p>
            <a:pPr defTabSz="1219170" fontAlgn="base">
              <a:spcBef>
                <a:spcPct val="0"/>
              </a:spcBef>
              <a:spcAft>
                <a:spcPct val="0"/>
              </a:spcAft>
            </a:pPr>
            <a:r>
              <a:rPr lang="en-US" sz="3733" dirty="0">
                <a:solidFill>
                  <a:srgbClr val="000000"/>
                </a:solidFill>
                <a:latin typeface="Calibri" panose="020F0502020204030204" pitchFamily="34" charset="0"/>
                <a:ea typeface="ＭＳ Ｐゴシック"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2101517" y="6352674"/>
            <a:ext cx="1109599" cy="338554"/>
          </a:xfrm>
          <a:prstGeom prst="rect">
            <a:avLst/>
          </a:prstGeom>
          <a:noFill/>
        </p:spPr>
        <p:txBody>
          <a:bodyPr wrap="none" rtlCol="0">
            <a:spAutoFit/>
          </a:bodyPr>
          <a:lstStyle/>
          <a:p>
            <a:pPr defTabSz="1219170" fontAlgn="base">
              <a:spcBef>
                <a:spcPct val="0"/>
              </a:spcBef>
              <a:spcAft>
                <a:spcPct val="0"/>
              </a:spcAft>
            </a:pPr>
            <a:r>
              <a:rPr lang="en-US" sz="1600" dirty="0" err="1">
                <a:solidFill>
                  <a:srgbClr val="000000"/>
                </a:solidFill>
                <a:latin typeface="Lucida Sans" charset="0"/>
                <a:ea typeface="ＭＳ Ｐゴシック" charset="0"/>
              </a:rPr>
              <a:t>imagenet</a:t>
            </a:r>
            <a:endParaRPr lang="en-US" sz="1600" dirty="0">
              <a:solidFill>
                <a:srgbClr val="000000"/>
              </a:solidFill>
              <a:latin typeface="Lucida Sans" charset="0"/>
              <a:ea typeface="ＭＳ Ｐゴシック" charset="0"/>
            </a:endParaRPr>
          </a:p>
        </p:txBody>
      </p:sp>
      <p:sp>
        <p:nvSpPr>
          <p:cNvPr id="7" name="TextBox 6">
            <a:extLst>
              <a:ext uri="{FF2B5EF4-FFF2-40B4-BE49-F238E27FC236}">
                <a16:creationId xmlns:a16="http://schemas.microsoft.com/office/drawing/2014/main" id="{BDE219D6-7D1D-7B4D-8610-0A4339789899}"/>
              </a:ext>
            </a:extLst>
          </p:cNvPr>
          <p:cNvSpPr txBox="1"/>
          <p:nvPr/>
        </p:nvSpPr>
        <p:spPr>
          <a:xfrm>
            <a:off x="7416801" y="6352672"/>
            <a:ext cx="1109599" cy="338554"/>
          </a:xfrm>
          <a:prstGeom prst="rect">
            <a:avLst/>
          </a:prstGeom>
          <a:noFill/>
        </p:spPr>
        <p:txBody>
          <a:bodyPr wrap="none" rtlCol="0">
            <a:spAutoFit/>
          </a:bodyPr>
          <a:lstStyle/>
          <a:p>
            <a:pPr defTabSz="1219170" fontAlgn="base">
              <a:spcBef>
                <a:spcPct val="0"/>
              </a:spcBef>
              <a:spcAft>
                <a:spcPct val="0"/>
              </a:spcAft>
            </a:pPr>
            <a:r>
              <a:rPr lang="en-US" sz="1600" dirty="0" err="1">
                <a:solidFill>
                  <a:srgbClr val="000000"/>
                </a:solidFill>
                <a:latin typeface="Lucida Sans" charset="0"/>
                <a:ea typeface="ＭＳ Ｐゴシック" charset="0"/>
              </a:rPr>
              <a:t>imagenet</a:t>
            </a:r>
            <a:endParaRPr lang="en-US" sz="1600" dirty="0">
              <a:solidFill>
                <a:srgbClr val="000000"/>
              </a:solidFill>
              <a:latin typeface="Lucida Sans" charset="0"/>
              <a:ea typeface="ＭＳ Ｐゴシック" charset="0"/>
            </a:endParaRPr>
          </a:p>
        </p:txBody>
      </p:sp>
    </p:spTree>
    <p:extLst>
      <p:ext uri="{BB962C8B-B14F-4D97-AF65-F5344CB8AC3E}">
        <p14:creationId xmlns:p14="http://schemas.microsoft.com/office/powerpoint/2010/main" val="274767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662740-885A-7BC1-27D3-58808BD5D33A}"/>
              </a:ext>
            </a:extLst>
          </p:cNvPr>
          <p:cNvPicPr>
            <a:picLocks noGrp="1" noChangeAspect="1"/>
          </p:cNvPicPr>
          <p:nvPr>
            <p:ph idx="1"/>
          </p:nvPr>
        </p:nvPicPr>
        <p:blipFill>
          <a:blip r:embed="rId2"/>
          <a:stretch>
            <a:fillRect/>
          </a:stretch>
        </p:blipFill>
        <p:spPr>
          <a:xfrm>
            <a:off x="643467" y="661840"/>
            <a:ext cx="10905066" cy="5534318"/>
          </a:xfrm>
          <a:prstGeom prst="rect">
            <a:avLst/>
          </a:prstGeom>
        </p:spPr>
      </p:pic>
    </p:spTree>
    <p:extLst>
      <p:ext uri="{BB962C8B-B14F-4D97-AF65-F5344CB8AC3E}">
        <p14:creationId xmlns:p14="http://schemas.microsoft.com/office/powerpoint/2010/main" val="1314159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097280" y="286605"/>
            <a:ext cx="10058400" cy="751591"/>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042400" y="1295400"/>
            <a:ext cx="2946400" cy="2003552"/>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422401" y="3422744"/>
            <a:ext cx="2166937" cy="184912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876765" y="1191501"/>
            <a:ext cx="8636000" cy="2062103"/>
          </a:xfrm>
          <a:prstGeom prst="rect">
            <a:avLst/>
          </a:prstGeom>
          <a:noFill/>
        </p:spPr>
        <p:txBody>
          <a:bodyPr wrap="square" rtlCol="0">
            <a:spAutoFit/>
          </a:bodyPr>
          <a:lstStyle/>
          <a:p>
            <a:pPr marL="457189" indent="-457189" defTabSz="1219170" fontAlgn="base">
              <a:spcBef>
                <a:spcPct val="0"/>
              </a:spcBef>
              <a:spcAft>
                <a:spcPct val="0"/>
              </a:spcAft>
              <a:buFont typeface="Arial" panose="020B0604020202020204" pitchFamily="34" charset="0"/>
              <a:buChar char="•"/>
            </a:pPr>
            <a:r>
              <a:rPr lang="en-US" sz="3200" dirty="0">
                <a:solidFill>
                  <a:srgbClr val="000000"/>
                </a:solidFill>
                <a:latin typeface="Calibri" panose="020F0502020204030204" pitchFamily="34" charset="0"/>
                <a:ea typeface="ＭＳ Ｐゴシック" charset="0"/>
                <a:cs typeface="Calibri" panose="020F0502020204030204" pitchFamily="34" charset="0"/>
              </a:rPr>
              <a:t>Build a model of what's in a cat image</a:t>
            </a:r>
          </a:p>
          <a:p>
            <a:pPr marL="1066773" lvl="1" indent="-457189" defTabSz="1219170" fontAlgn="base">
              <a:spcBef>
                <a:spcPct val="0"/>
              </a:spcBef>
              <a:spcAft>
                <a:spcPct val="0"/>
              </a:spcAft>
              <a:buFont typeface="Arial" panose="020B0604020202020204" pitchFamily="34" charset="0"/>
              <a:buChar char="•"/>
            </a:pPr>
            <a:r>
              <a:rPr lang="en-US" sz="3200" dirty="0">
                <a:solidFill>
                  <a:srgbClr val="000000"/>
                </a:solidFill>
                <a:latin typeface="Calibri" panose="020F0502020204030204" pitchFamily="34" charset="0"/>
                <a:ea typeface="ＭＳ Ｐゴシック" charset="0"/>
                <a:cs typeface="Calibri" panose="020F0502020204030204" pitchFamily="34" charset="0"/>
              </a:rPr>
              <a:t>Knows about whiskers, ears, eyes</a:t>
            </a:r>
          </a:p>
          <a:p>
            <a:pPr marL="1066773" lvl="1" indent="-457189" defTabSz="1219170" fontAlgn="base">
              <a:spcBef>
                <a:spcPct val="0"/>
              </a:spcBef>
              <a:spcAft>
                <a:spcPct val="0"/>
              </a:spcAft>
              <a:buFont typeface="Arial" panose="020B0604020202020204" pitchFamily="34" charset="0"/>
              <a:buChar char="•"/>
            </a:pPr>
            <a:r>
              <a:rPr lang="en-US" sz="3200" dirty="0">
                <a:solidFill>
                  <a:srgbClr val="000000"/>
                </a:solidFill>
                <a:latin typeface="Calibri" panose="020F0502020204030204" pitchFamily="34" charset="0"/>
                <a:ea typeface="ＭＳ Ｐゴシック" charset="0"/>
                <a:cs typeface="Calibri" panose="020F0502020204030204" pitchFamily="34" charset="0"/>
              </a:rPr>
              <a:t>Assigns a probability to any image: </a:t>
            </a:r>
          </a:p>
          <a:p>
            <a:pPr marL="1676358" lvl="2" indent="-457189" defTabSz="1219170" fontAlgn="base">
              <a:spcBef>
                <a:spcPct val="0"/>
              </a:spcBef>
              <a:spcAft>
                <a:spcPct val="0"/>
              </a:spcAft>
              <a:buFont typeface="Arial" panose="020B0604020202020204" pitchFamily="34" charset="0"/>
              <a:buChar char="•"/>
            </a:pPr>
            <a:r>
              <a:rPr lang="en-US" sz="3200" dirty="0">
                <a:solidFill>
                  <a:srgbClr val="000000"/>
                </a:solidFill>
                <a:latin typeface="Calibri" panose="020F0502020204030204" pitchFamily="34" charset="0"/>
                <a:ea typeface="ＭＳ Ｐゴシック"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3621890" y="3937001"/>
            <a:ext cx="5823261" cy="584775"/>
          </a:xfrm>
          <a:prstGeom prst="rect">
            <a:avLst/>
          </a:prstGeom>
          <a:noFill/>
        </p:spPr>
        <p:txBody>
          <a:bodyPr wrap="none" rtlCol="0">
            <a:spAutoFit/>
          </a:bodyPr>
          <a:lstStyle/>
          <a:p>
            <a:pPr defTabSz="1219170" fontAlgn="base">
              <a:spcBef>
                <a:spcPct val="0"/>
              </a:spcBef>
              <a:spcAft>
                <a:spcPct val="0"/>
              </a:spcAft>
            </a:pPr>
            <a:r>
              <a:rPr lang="en-US" sz="3200" dirty="0">
                <a:solidFill>
                  <a:srgbClr val="000000"/>
                </a:solidFill>
                <a:latin typeface="Calibri" panose="020F0502020204030204" pitchFamily="34" charset="0"/>
                <a:ea typeface="ＭＳ Ｐゴシック"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711201" y="5530570"/>
            <a:ext cx="9661363" cy="1241237"/>
          </a:xfrm>
          <a:prstGeom prst="rect">
            <a:avLst/>
          </a:prstGeom>
          <a:noFill/>
        </p:spPr>
        <p:txBody>
          <a:bodyPr wrap="none" rtlCol="0">
            <a:spAutoFit/>
          </a:bodyPr>
          <a:lstStyle/>
          <a:p>
            <a:pPr defTabSz="1219170" fontAlgn="base">
              <a:spcBef>
                <a:spcPct val="0"/>
              </a:spcBef>
              <a:spcAft>
                <a:spcPct val="0"/>
              </a:spcAft>
            </a:pPr>
            <a:r>
              <a:rPr lang="en-US" sz="3733" dirty="0">
                <a:solidFill>
                  <a:srgbClr val="000000"/>
                </a:solidFill>
                <a:latin typeface="Calibri" panose="020F0502020204030204" pitchFamily="34" charset="0"/>
                <a:ea typeface="ＭＳ Ｐゴシック" charset="0"/>
                <a:cs typeface="Calibri" panose="020F0502020204030204" pitchFamily="34" charset="0"/>
              </a:rPr>
              <a:t>Now given a new image:</a:t>
            </a:r>
          </a:p>
          <a:p>
            <a:pPr defTabSz="1219170" fontAlgn="base">
              <a:spcBef>
                <a:spcPct val="0"/>
              </a:spcBef>
              <a:spcAft>
                <a:spcPct val="0"/>
              </a:spcAft>
            </a:pPr>
            <a:r>
              <a:rPr lang="en-US" sz="3733" b="1" dirty="0">
                <a:solidFill>
                  <a:srgbClr val="000000"/>
                </a:solidFill>
                <a:latin typeface="Calibri" panose="020F0502020204030204" pitchFamily="34" charset="0"/>
                <a:ea typeface="ＭＳ Ｐゴシック"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17222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097280" y="286605"/>
            <a:ext cx="10058400" cy="907196"/>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1320801" y="2413000"/>
            <a:ext cx="3952440" cy="2687659"/>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7518400" y="2413000"/>
            <a:ext cx="3149600" cy="2687659"/>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706305" y="1379299"/>
            <a:ext cx="8260851" cy="748988"/>
          </a:xfrm>
          <a:prstGeom prst="rect">
            <a:avLst/>
          </a:prstGeom>
          <a:noFill/>
        </p:spPr>
        <p:txBody>
          <a:bodyPr wrap="none" rtlCol="0">
            <a:spAutoFit/>
          </a:bodyPr>
          <a:lstStyle/>
          <a:p>
            <a:pPr defTabSz="1219170" fontAlgn="base">
              <a:spcBef>
                <a:spcPct val="0"/>
              </a:spcBef>
              <a:spcAft>
                <a:spcPct val="0"/>
              </a:spcAft>
            </a:pPr>
            <a:r>
              <a:rPr lang="en-US" sz="4267" dirty="0">
                <a:solidFill>
                  <a:srgbClr val="000000"/>
                </a:solidFill>
                <a:latin typeface="Calibri" panose="020F0502020204030204" pitchFamily="34" charset="0"/>
                <a:ea typeface="ＭＳ Ｐゴシック"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844801" y="5340897"/>
            <a:ext cx="6240811" cy="1405641"/>
          </a:xfrm>
          <a:prstGeom prst="rect">
            <a:avLst/>
          </a:prstGeom>
          <a:noFill/>
        </p:spPr>
        <p:txBody>
          <a:bodyPr wrap="none" rtlCol="0">
            <a:spAutoFit/>
          </a:bodyPr>
          <a:lstStyle/>
          <a:p>
            <a:pPr defTabSz="1219170" fontAlgn="base">
              <a:spcBef>
                <a:spcPct val="0"/>
              </a:spcBef>
              <a:spcAft>
                <a:spcPct val="0"/>
              </a:spcAft>
            </a:pPr>
            <a:r>
              <a:rPr lang="en-US" sz="4267" dirty="0">
                <a:solidFill>
                  <a:srgbClr val="000000"/>
                </a:solidFill>
                <a:latin typeface="Calibri" panose="020F0502020204030204" pitchFamily="34" charset="0"/>
                <a:ea typeface="ＭＳ Ｐゴシック" charset="0"/>
                <a:cs typeface="Calibri" panose="020F0502020204030204" pitchFamily="34" charset="0"/>
              </a:rPr>
              <a:t>Oh look, dogs have collars!</a:t>
            </a:r>
          </a:p>
          <a:p>
            <a:pPr defTabSz="1219170" fontAlgn="base">
              <a:spcBef>
                <a:spcPct val="0"/>
              </a:spcBef>
              <a:spcAft>
                <a:spcPct val="0"/>
              </a:spcAft>
            </a:pPr>
            <a:r>
              <a:rPr lang="en-US" sz="4267" dirty="0">
                <a:solidFill>
                  <a:srgbClr val="000000"/>
                </a:solidFill>
                <a:latin typeface="Calibri" panose="020F0502020204030204" pitchFamily="34" charset="0"/>
                <a:ea typeface="ＭＳ Ｐゴシック"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8342777" y="3614457"/>
            <a:ext cx="2030839" cy="1659875"/>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en-US" sz="3200">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40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1097280" y="286605"/>
            <a:ext cx="10789920" cy="96843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1135724" y="1600200"/>
            <a:ext cx="10058401" cy="4023360"/>
          </a:xfrm>
        </p:spPr>
        <p:txBody>
          <a:bodyPr>
            <a:normAutofit/>
          </a:bodyPr>
          <a:lstStyle/>
          <a:p>
            <a:r>
              <a:rPr lang="en-US" dirty="0"/>
              <a:t>Naive Bayes</a:t>
            </a:r>
          </a:p>
          <a:p>
            <a:endParaRPr lang="en-US" dirty="0"/>
          </a:p>
          <a:p>
            <a:endParaRPr lang="en-US" dirty="0"/>
          </a:p>
          <a:p>
            <a:endParaRPr lang="en-US" sz="2400" dirty="0"/>
          </a:p>
          <a:p>
            <a:r>
              <a:rPr lang="en-US" dirty="0"/>
              <a:t>Logistic Regression</a:t>
            </a:r>
          </a:p>
          <a:p>
            <a:pPr lvl="8"/>
            <a:endParaRPr lang="en-US" sz="3133"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latin typeface="Lucida Sans" charset="0"/>
                <a:ea typeface="ＭＳ Ｐゴシック" charset="0"/>
              </a:rPr>
              <a:pPr defTabSz="1219170" fontAlgn="base">
                <a:spcBef>
                  <a:spcPct val="0"/>
                </a:spcBef>
                <a:spcAft>
                  <a:spcPct val="0"/>
                </a:spcAft>
              </a:pPr>
              <a:t>72</a:t>
            </a:fld>
            <a:endParaRPr lang="en-US">
              <a:latin typeface="Lucida Sans" charset="0"/>
              <a:ea typeface="ＭＳ Ｐゴシック" charset="0"/>
            </a:endParaRPr>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2499589" y="2311401"/>
            <a:ext cx="5439228" cy="1713143"/>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2459193" y="5082568"/>
            <a:ext cx="2590800" cy="1499936"/>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5253203" y="5372973"/>
            <a:ext cx="1377300" cy="666786"/>
          </a:xfrm>
          <a:prstGeom prst="rect">
            <a:avLst/>
          </a:prstGeom>
          <a:noFill/>
        </p:spPr>
        <p:txBody>
          <a:bodyPr wrap="none" rtlCol="0">
            <a:spAutoFit/>
          </a:bodyPr>
          <a:lstStyle/>
          <a:p>
            <a:pPr defTabSz="1219170" fontAlgn="base">
              <a:spcBef>
                <a:spcPct val="0"/>
              </a:spcBef>
              <a:spcAft>
                <a:spcPct val="0"/>
              </a:spcAft>
            </a:pPr>
            <a:r>
              <a:rPr lang="en-US" sz="3733" i="1" dirty="0">
                <a:solidFill>
                  <a:srgbClr val="000000"/>
                </a:solidFill>
                <a:latin typeface="Times New Roman" panose="02020603050405020304" pitchFamily="18" charset="0"/>
                <a:ea typeface="ＭＳ Ｐゴシック" charset="0"/>
                <a:cs typeface="Times New Roman" panose="02020603050405020304" pitchFamily="18" charset="0"/>
              </a:rPr>
              <a:t>P(</a:t>
            </a:r>
            <a:r>
              <a:rPr lang="en-US" sz="3733" i="1" dirty="0" err="1">
                <a:solidFill>
                  <a:srgbClr val="000000"/>
                </a:solidFill>
                <a:latin typeface="Times New Roman" panose="02020603050405020304" pitchFamily="18" charset="0"/>
                <a:ea typeface="ＭＳ Ｐゴシック" charset="0"/>
                <a:cs typeface="Times New Roman" panose="02020603050405020304" pitchFamily="18" charset="0"/>
              </a:rPr>
              <a:t>c|d</a:t>
            </a:r>
            <a:r>
              <a:rPr lang="en-US" sz="3733" i="1" dirty="0">
                <a:solidFill>
                  <a:srgbClr val="000000"/>
                </a:solidFill>
                <a:latin typeface="Times New Roman" panose="02020603050405020304" pitchFamily="18" charset="0"/>
                <a:ea typeface="ＭＳ Ｐゴシック"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5181601" y="4886511"/>
            <a:ext cx="1643399" cy="584775"/>
          </a:xfrm>
          <a:prstGeom prst="rect">
            <a:avLst/>
          </a:prstGeom>
          <a:noFill/>
        </p:spPr>
        <p:txBody>
          <a:bodyPr wrap="none" rtlCol="0">
            <a:spAutoFit/>
          </a:bodyPr>
          <a:lstStyle/>
          <a:p>
            <a:pPr defTabSz="1219170" fontAlgn="base">
              <a:spcBef>
                <a:spcPct val="0"/>
              </a:spcBef>
              <a:spcAft>
                <a:spcPct val="0"/>
              </a:spcAft>
            </a:pPr>
            <a:r>
              <a:rPr lang="en-US" sz="3200" dirty="0">
                <a:solidFill>
                  <a:srgbClr val="000000"/>
                </a:solidFill>
                <a:latin typeface="Times New Roman" panose="02020603050405020304" pitchFamily="18" charset="0"/>
                <a:ea typeface="ＭＳ Ｐゴシック" charset="0"/>
                <a:cs typeface="Times New Roman" panose="02020603050405020304" pitchFamily="18" charset="0"/>
              </a:rPr>
              <a:t>posterior</a:t>
            </a:r>
          </a:p>
        </p:txBody>
      </p:sp>
    </p:spTree>
    <p:extLst>
      <p:ext uri="{BB962C8B-B14F-4D97-AF65-F5344CB8AC3E}">
        <p14:creationId xmlns:p14="http://schemas.microsoft.com/office/powerpoint/2010/main" val="4892891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914400" y="381001"/>
            <a:ext cx="10972800" cy="907196"/>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1097280" y="2332139"/>
                <a:ext cx="10891520" cy="4754460"/>
              </a:xfrm>
            </p:spPr>
            <p:txBody>
              <a:bodyPr>
                <a:normAutofit/>
              </a:bodyPr>
              <a:lstStyle/>
              <a:p>
                <a:pPr marL="685783" indent="-685783">
                  <a:buFont typeface="+mj-lt"/>
                  <a:buAutoNum type="arabicPeriod"/>
                </a:pPr>
                <a:r>
                  <a:rPr lang="en-US" sz="2800" dirty="0"/>
                  <a:t>A </a:t>
                </a:r>
                <a:r>
                  <a:rPr lang="en-US" sz="2800" b="1" dirty="0"/>
                  <a:t>feature representation </a:t>
                </a:r>
                <a:r>
                  <a:rPr lang="en-US" sz="2800" dirty="0"/>
                  <a:t>of the input. For each input observation </a:t>
                </a:r>
                <a:r>
                  <a:rPr lang="en-US" sz="2800" i="1" dirty="0"/>
                  <a:t>x</a:t>
                </a:r>
                <a:r>
                  <a:rPr lang="en-US" sz="2800" baseline="30000" dirty="0"/>
                  <a:t>(</a:t>
                </a:r>
                <a:r>
                  <a:rPr lang="en-US" sz="2800" i="1" baseline="30000" dirty="0" err="1"/>
                  <a:t>i</a:t>
                </a:r>
                <a:r>
                  <a:rPr lang="en-US" sz="2800" baseline="30000" dirty="0"/>
                  <a:t>)</a:t>
                </a:r>
                <a:r>
                  <a:rPr lang="en-US" sz="2800" dirty="0"/>
                  <a:t>, a vector of features [</a:t>
                </a:r>
                <a:r>
                  <a:rPr lang="en-US" sz="2800" i="1" dirty="0"/>
                  <a:t>x</a:t>
                </a:r>
                <a:r>
                  <a:rPr lang="en-US" sz="2800" baseline="-25000" dirty="0"/>
                  <a:t>1</a:t>
                </a:r>
                <a:r>
                  <a:rPr lang="en-US" sz="2800" dirty="0"/>
                  <a:t>, </a:t>
                </a:r>
                <a:r>
                  <a:rPr lang="en-US" sz="2800" i="1" dirty="0"/>
                  <a:t>x</a:t>
                </a:r>
                <a:r>
                  <a:rPr lang="en-US" sz="2800" baseline="-25000" dirty="0"/>
                  <a:t>2</a:t>
                </a:r>
                <a:r>
                  <a:rPr lang="en-US" sz="2800" dirty="0"/>
                  <a:t>, ... , </a:t>
                </a:r>
                <a:r>
                  <a:rPr lang="en-US" sz="2800" i="1" dirty="0" err="1"/>
                  <a:t>x</a:t>
                </a:r>
                <a:r>
                  <a:rPr lang="en-US" sz="2800" i="1" baseline="-25000" dirty="0" err="1"/>
                  <a:t>n</a:t>
                </a:r>
                <a:r>
                  <a:rPr lang="en-US" sz="2800" dirty="0"/>
                  <a:t>]. Feature </a:t>
                </a:r>
                <a:r>
                  <a:rPr lang="en-US" sz="2800" i="1" dirty="0"/>
                  <a:t>j </a:t>
                </a:r>
                <a:r>
                  <a:rPr lang="en-US" sz="2800" dirty="0"/>
                  <a:t>for input </a:t>
                </a:r>
                <a:r>
                  <a:rPr lang="en-US" sz="2800" i="1" dirty="0"/>
                  <a:t>x</a:t>
                </a:r>
                <a:r>
                  <a:rPr lang="en-US" sz="2800" baseline="30000" dirty="0"/>
                  <a:t>(</a:t>
                </a:r>
                <a:r>
                  <a:rPr lang="en-US" sz="2800" i="1" baseline="30000" dirty="0" err="1"/>
                  <a:t>i</a:t>
                </a:r>
                <a:r>
                  <a:rPr lang="en-US" sz="2800" baseline="30000" dirty="0"/>
                  <a:t>) </a:t>
                </a:r>
                <a:r>
                  <a:rPr lang="en-US" sz="2800" dirty="0"/>
                  <a:t>is </a:t>
                </a:r>
                <a:r>
                  <a:rPr lang="en-US" sz="2800" dirty="0" err="1"/>
                  <a:t>x</a:t>
                </a:r>
                <a:r>
                  <a:rPr lang="en-US" sz="2800" baseline="-25000" dirty="0" err="1"/>
                  <a:t>j</a:t>
                </a:r>
                <a:r>
                  <a:rPr lang="en-US" sz="2800" dirty="0"/>
                  <a:t>, more completely  </a:t>
                </a:r>
                <a:r>
                  <a:rPr lang="en-US" sz="2800" i="1" dirty="0" err="1"/>
                  <a:t>x</a:t>
                </a:r>
                <a:r>
                  <a:rPr lang="en-US" sz="2800" i="1" baseline="-25000" dirty="0" err="1"/>
                  <a:t>j</a:t>
                </a:r>
                <a:r>
                  <a:rPr lang="en-US" sz="2800" baseline="30000" dirty="0"/>
                  <a:t>(</a:t>
                </a:r>
                <a:r>
                  <a:rPr lang="en-US" sz="2800" i="1" baseline="30000" dirty="0" err="1"/>
                  <a:t>i</a:t>
                </a:r>
                <a:r>
                  <a:rPr lang="en-US" sz="2800" baseline="30000" dirty="0"/>
                  <a:t>)</a:t>
                </a:r>
                <a:r>
                  <a:rPr lang="en-US" sz="2800" dirty="0"/>
                  <a:t>, or sometimes </a:t>
                </a:r>
                <a:r>
                  <a:rPr lang="en-US" sz="2800" i="1" dirty="0"/>
                  <a:t>f</a:t>
                </a:r>
                <a:r>
                  <a:rPr lang="en-US" sz="2800" i="1" baseline="-25000" dirty="0"/>
                  <a:t>j</a:t>
                </a:r>
                <a:r>
                  <a:rPr lang="en-US" sz="2800" dirty="0"/>
                  <a:t>(</a:t>
                </a:r>
                <a:r>
                  <a:rPr lang="en-US" sz="2800" i="1" dirty="0"/>
                  <a:t>x</a:t>
                </a:r>
                <a:r>
                  <a:rPr lang="en-US" sz="2800" dirty="0"/>
                  <a:t>).</a:t>
                </a:r>
              </a:p>
              <a:p>
                <a:pPr marL="685783" indent="-685783">
                  <a:buFont typeface="+mj-lt"/>
                  <a:buAutoNum type="arabicPeriod"/>
                </a:pPr>
                <a:r>
                  <a:rPr lang="en-US" sz="2800" dirty="0"/>
                  <a:t>A </a:t>
                </a:r>
                <a:r>
                  <a:rPr lang="en-US" sz="2800" b="1" dirty="0"/>
                  <a:t>classification function </a:t>
                </a:r>
                <a:r>
                  <a:rPr lang="en-US" sz="2800" dirty="0"/>
                  <a:t>that computes </a:t>
                </a:r>
                <a14:m>
                  <m:oMath xmlns:m="http://schemas.openxmlformats.org/officeDocument/2006/math">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𝑦</m:t>
                        </m:r>
                      </m:e>
                    </m:acc>
                  </m:oMath>
                </a14:m>
                <a:r>
                  <a:rPr lang="en-US" sz="2800" dirty="0"/>
                  <a:t>, the estimated class, via </a:t>
                </a:r>
                <a:r>
                  <a:rPr lang="en-US" sz="2800" i="1" dirty="0"/>
                  <a:t>p</a:t>
                </a:r>
                <a:r>
                  <a:rPr lang="en-US" sz="2800" dirty="0"/>
                  <a:t>(</a:t>
                </a:r>
                <a:r>
                  <a:rPr lang="en-US" sz="2800" i="1" dirty="0" err="1"/>
                  <a:t>y</a:t>
                </a:r>
                <a:r>
                  <a:rPr lang="en-US" sz="2800" dirty="0" err="1"/>
                  <a:t>|</a:t>
                </a:r>
                <a:r>
                  <a:rPr lang="en-US" sz="2800" i="1" dirty="0" err="1"/>
                  <a:t>x</a:t>
                </a:r>
                <a:r>
                  <a:rPr lang="en-US" sz="2800" dirty="0"/>
                  <a:t>), like the </a:t>
                </a:r>
                <a:r>
                  <a:rPr lang="en-US" sz="2800" b="1" dirty="0"/>
                  <a:t>sigmoid</a:t>
                </a:r>
                <a:r>
                  <a:rPr lang="en-US" sz="2800" dirty="0"/>
                  <a:t> or </a:t>
                </a:r>
                <a:r>
                  <a:rPr lang="en-US" sz="2800" b="1" dirty="0" err="1"/>
                  <a:t>softmax</a:t>
                </a:r>
                <a:r>
                  <a:rPr lang="en-US" sz="2800" dirty="0"/>
                  <a:t> functions.</a:t>
                </a:r>
              </a:p>
              <a:p>
                <a:pPr marL="685783" indent="-685783">
                  <a:buFont typeface="+mj-lt"/>
                  <a:buAutoNum type="arabicPeriod"/>
                </a:pPr>
                <a:r>
                  <a:rPr lang="en-US" sz="2800" dirty="0"/>
                  <a:t>An objective function for learning, like </a:t>
                </a:r>
                <a:r>
                  <a:rPr lang="en-US" sz="2800" b="1" dirty="0"/>
                  <a:t>cross-entropy loss</a:t>
                </a:r>
                <a:r>
                  <a:rPr lang="en-US" sz="2800" dirty="0"/>
                  <a:t>. </a:t>
                </a:r>
              </a:p>
              <a:p>
                <a:pPr marL="685783" indent="-685783">
                  <a:buFont typeface="+mj-lt"/>
                  <a:buAutoNum type="arabicPeriod"/>
                </a:pPr>
                <a:r>
                  <a:rPr lang="en-US" sz="2800" dirty="0"/>
                  <a:t>An algorithm for optimizing the objective function: </a:t>
                </a:r>
                <a:r>
                  <a:rPr lang="en-US" sz="2800" b="1" dirty="0"/>
                  <a:t>stochastic gradient descent</a:t>
                </a:r>
                <a:r>
                  <a:rPr lang="en-US" sz="28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1097280" y="2332139"/>
                <a:ext cx="10891520" cy="4754460"/>
              </a:xfrm>
              <a:blipFill>
                <a:blip r:embed="rId2"/>
                <a:stretch>
                  <a:fillRect l="-1979" t="-2400" r="-2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914400" y="1397001"/>
            <a:ext cx="9550400" cy="584775"/>
          </a:xfrm>
          <a:prstGeom prst="rect">
            <a:avLst/>
          </a:prstGeom>
          <a:noFill/>
        </p:spPr>
        <p:txBody>
          <a:bodyPr wrap="square" rtlCol="0">
            <a:spAutoFit/>
          </a:bodyPr>
          <a:lstStyle/>
          <a:p>
            <a:pPr defTabSz="1219170" fontAlgn="base">
              <a:spcBef>
                <a:spcPct val="0"/>
              </a:spcBef>
              <a:spcAft>
                <a:spcPct val="0"/>
              </a:spcAft>
            </a:pPr>
            <a:r>
              <a:rPr lang="en-US" sz="3200" dirty="0">
                <a:solidFill>
                  <a:srgbClr val="000000"/>
                </a:solidFill>
                <a:latin typeface="Lucida Sans" charset="0"/>
                <a:ea typeface="ＭＳ Ｐゴシック" charset="0"/>
              </a:rPr>
              <a:t>Given </a:t>
            </a:r>
            <a:r>
              <a:rPr lang="en-US" sz="3200" i="1" dirty="0">
                <a:solidFill>
                  <a:srgbClr val="000000"/>
                </a:solidFill>
                <a:latin typeface="Lucida Sans" charset="0"/>
                <a:ea typeface="ＭＳ Ｐゴシック" charset="0"/>
              </a:rPr>
              <a:t>m </a:t>
            </a:r>
            <a:r>
              <a:rPr lang="en-US" sz="3200" dirty="0">
                <a:solidFill>
                  <a:srgbClr val="000000"/>
                </a:solidFill>
                <a:latin typeface="Lucida Sans" charset="0"/>
                <a:ea typeface="ＭＳ Ｐゴシック" charset="0"/>
              </a:rPr>
              <a:t>input/output pairs </a:t>
            </a:r>
            <a:r>
              <a:rPr lang="en-US" sz="3200" i="1" dirty="0">
                <a:solidFill>
                  <a:srgbClr val="000000"/>
                </a:solidFill>
                <a:latin typeface="Lucida Sans" charset="0"/>
                <a:ea typeface="ＭＳ Ｐゴシック" charset="0"/>
              </a:rPr>
              <a:t>(x</a:t>
            </a:r>
            <a:r>
              <a:rPr lang="en-US" sz="3200" i="1" baseline="30000" dirty="0">
                <a:solidFill>
                  <a:srgbClr val="000000"/>
                </a:solidFill>
                <a:latin typeface="Lucida Sans" charset="0"/>
                <a:ea typeface="ＭＳ Ｐゴシック" charset="0"/>
              </a:rPr>
              <a:t>(</a:t>
            </a:r>
            <a:r>
              <a:rPr lang="en-US" sz="3200" i="1" baseline="30000" dirty="0" err="1">
                <a:solidFill>
                  <a:srgbClr val="000000"/>
                </a:solidFill>
                <a:latin typeface="Lucida Sans" charset="0"/>
                <a:ea typeface="ＭＳ Ｐゴシック" charset="0"/>
              </a:rPr>
              <a:t>i</a:t>
            </a:r>
            <a:r>
              <a:rPr lang="en-US" sz="3200" i="1" baseline="30000" dirty="0">
                <a:solidFill>
                  <a:srgbClr val="000000"/>
                </a:solidFill>
                <a:latin typeface="Lucida Sans" charset="0"/>
                <a:ea typeface="ＭＳ Ｐゴシック" charset="0"/>
              </a:rPr>
              <a:t>),</a:t>
            </a:r>
            <a:r>
              <a:rPr lang="en-US" sz="3200" i="1" dirty="0">
                <a:solidFill>
                  <a:srgbClr val="000000"/>
                </a:solidFill>
                <a:latin typeface="Lucida Sans" charset="0"/>
                <a:ea typeface="ＭＳ Ｐゴシック" charset="0"/>
              </a:rPr>
              <a:t>y</a:t>
            </a:r>
            <a:r>
              <a:rPr lang="en-US" sz="3200" i="1" baseline="30000" dirty="0">
                <a:solidFill>
                  <a:srgbClr val="000000"/>
                </a:solidFill>
                <a:latin typeface="Lucida Sans" charset="0"/>
                <a:ea typeface="ＭＳ Ｐゴシック" charset="0"/>
              </a:rPr>
              <a:t>(</a:t>
            </a:r>
            <a:r>
              <a:rPr lang="en-US" sz="3200" i="1" baseline="30000" dirty="0" err="1">
                <a:solidFill>
                  <a:srgbClr val="000000"/>
                </a:solidFill>
                <a:latin typeface="Lucida Sans" charset="0"/>
                <a:ea typeface="ＭＳ Ｐゴシック" charset="0"/>
              </a:rPr>
              <a:t>i</a:t>
            </a:r>
            <a:r>
              <a:rPr lang="en-US" sz="3200" i="1" baseline="30000" dirty="0">
                <a:solidFill>
                  <a:srgbClr val="000000"/>
                </a:solidFill>
                <a:latin typeface="Lucida Sans" charset="0"/>
                <a:ea typeface="ＭＳ Ｐゴシック" charset="0"/>
              </a:rPr>
              <a:t>)</a:t>
            </a:r>
            <a:r>
              <a:rPr lang="en-US" sz="3200" i="1" dirty="0">
                <a:solidFill>
                  <a:srgbClr val="000000"/>
                </a:solidFill>
                <a:latin typeface="Lucida Sans" charset="0"/>
                <a:ea typeface="ＭＳ Ｐゴシック" charset="0"/>
              </a:rPr>
              <a:t>):</a:t>
            </a:r>
          </a:p>
        </p:txBody>
      </p:sp>
    </p:spTree>
    <p:extLst>
      <p:ext uri="{BB962C8B-B14F-4D97-AF65-F5344CB8AC3E}">
        <p14:creationId xmlns:p14="http://schemas.microsoft.com/office/powerpoint/2010/main" val="2831777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1097281" y="2108200"/>
            <a:ext cx="10058401" cy="4064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5333" dirty="0"/>
              <a:t>Logistic Regression</a:t>
            </a:r>
            <a:endParaRPr lang="en-US" sz="5333"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4613651" y="279400"/>
            <a:ext cx="6679191" cy="5709920"/>
          </a:xfrm>
        </p:spPr>
        <p:txBody>
          <a:bodyPr/>
          <a:lstStyle/>
          <a:p>
            <a:r>
              <a:rPr lang="en-US" sz="4267" dirty="0">
                <a:solidFill>
                  <a:schemeClr val="tx2"/>
                </a:solidFill>
              </a:rPr>
              <a:t>Background: Generative and Discriminative Classifiers</a:t>
            </a:r>
          </a:p>
        </p:txBody>
      </p:sp>
    </p:spTree>
    <p:extLst>
      <p:ext uri="{BB962C8B-B14F-4D97-AF65-F5344CB8AC3E}">
        <p14:creationId xmlns:p14="http://schemas.microsoft.com/office/powerpoint/2010/main" val="229365969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5333" dirty="0"/>
              <a:t>Logistic Regression</a:t>
            </a:r>
            <a:endParaRPr lang="en-US" sz="5333"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4165600" y="177800"/>
            <a:ext cx="7924800" cy="5709920"/>
          </a:xfrm>
        </p:spPr>
        <p:txBody>
          <a:bodyPr/>
          <a:lstStyle/>
          <a:p>
            <a:r>
              <a:rPr lang="en-US" sz="4267" dirty="0">
                <a:solidFill>
                  <a:schemeClr val="tx2"/>
                </a:solidFill>
              </a:rPr>
              <a:t>Classification in Logistic Regression</a:t>
            </a:r>
          </a:p>
        </p:txBody>
      </p:sp>
    </p:spTree>
    <p:extLst>
      <p:ext uri="{BB962C8B-B14F-4D97-AF65-F5344CB8AC3E}">
        <p14:creationId xmlns:p14="http://schemas.microsoft.com/office/powerpoint/2010/main" val="251856177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406400" y="1803400"/>
            <a:ext cx="6197600" cy="4445000"/>
          </a:xfrm>
        </p:spPr>
        <p:txBody>
          <a:bodyPr/>
          <a:lstStyle/>
          <a:p>
            <a:r>
              <a:rPr lang="en-US" sz="4267" dirty="0"/>
              <a:t>Positive/negative sentiment  </a:t>
            </a:r>
          </a:p>
          <a:p>
            <a:r>
              <a:rPr lang="en-US" sz="4267" dirty="0"/>
              <a:t>Spam/not spam</a:t>
            </a:r>
          </a:p>
          <a:p>
            <a:r>
              <a:rPr lang="en-US" sz="4267" dirty="0"/>
              <a:t>Authorship attribution  (Hamilton or Madison?)</a:t>
            </a:r>
          </a:p>
          <a:p>
            <a:pPr marL="0" indent="0"/>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0" y="1397000"/>
            <a:ext cx="3080840" cy="3654995"/>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7152718" y="5051995"/>
            <a:ext cx="3491597" cy="584775"/>
          </a:xfrm>
          <a:prstGeom prst="rect">
            <a:avLst/>
          </a:prstGeom>
          <a:noFill/>
        </p:spPr>
        <p:txBody>
          <a:bodyPr wrap="none" rtlCol="0">
            <a:spAutoFit/>
          </a:bodyPr>
          <a:lstStyle/>
          <a:p>
            <a:pPr defTabSz="1219170" fontAlgn="base">
              <a:spcBef>
                <a:spcPct val="0"/>
              </a:spcBef>
              <a:spcAft>
                <a:spcPct val="0"/>
              </a:spcAft>
            </a:pPr>
            <a:r>
              <a:rPr lang="en-US" sz="3200" dirty="0">
                <a:solidFill>
                  <a:srgbClr val="000000"/>
                </a:solidFill>
                <a:latin typeface="Calibri" panose="020F0502020204030204"/>
                <a:ea typeface="ＭＳ Ｐゴシック" charset="0"/>
              </a:rPr>
              <a:t>Alexander Hamilton</a:t>
            </a:r>
          </a:p>
        </p:txBody>
      </p:sp>
    </p:spTree>
    <p:extLst>
      <p:ext uri="{BB962C8B-B14F-4D97-AF65-F5344CB8AC3E}">
        <p14:creationId xmlns:p14="http://schemas.microsoft.com/office/powerpoint/2010/main" val="3081429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4267" i="1" dirty="0">
                    <a:latin typeface="Calibri" charset="0"/>
                  </a:rPr>
                  <a:t>Input</a:t>
                </a:r>
                <a:r>
                  <a:rPr lang="en-US" sz="4267" dirty="0">
                    <a:latin typeface="Calibri" charset="0"/>
                  </a:rPr>
                  <a:t>:</a:t>
                </a:r>
              </a:p>
              <a:p>
                <a:pPr lvl="1"/>
                <a:r>
                  <a:rPr lang="en-US" sz="3733" dirty="0">
                    <a:latin typeface="Calibri" charset="0"/>
                  </a:rPr>
                  <a:t> a document </a:t>
                </a:r>
                <a:r>
                  <a:rPr lang="en-US" sz="3733" i="1" dirty="0">
                    <a:solidFill>
                      <a:srgbClr val="FF0000"/>
                    </a:solidFill>
                    <a:latin typeface="Calibri" charset="0"/>
                  </a:rPr>
                  <a:t>x</a:t>
                </a:r>
              </a:p>
              <a:p>
                <a:pPr lvl="1"/>
                <a:r>
                  <a:rPr lang="en-US" sz="3733" i="1" dirty="0">
                    <a:latin typeface="Calibri" charset="0"/>
                  </a:rPr>
                  <a:t> </a:t>
                </a:r>
                <a:r>
                  <a:rPr lang="en-US" sz="3733" dirty="0">
                    <a:latin typeface="Calibri" charset="0"/>
                    <a:ea typeface="ＭＳ Ｐゴシック" charset="0"/>
                  </a:rPr>
                  <a:t>a fixed set of classes  </a:t>
                </a:r>
                <a:r>
                  <a:rPr lang="en-US" sz="3733" i="1" dirty="0">
                    <a:solidFill>
                      <a:srgbClr val="FF0000"/>
                    </a:solidFill>
                    <a:latin typeface="Calibri" charset="0"/>
                    <a:ea typeface="ＭＳ Ｐゴシック" charset="0"/>
                  </a:rPr>
                  <a:t>C </a:t>
                </a:r>
                <a:r>
                  <a:rPr lang="en-US" sz="3733" dirty="0">
                    <a:solidFill>
                      <a:srgbClr val="FF0000"/>
                    </a:solidFill>
                    <a:latin typeface="Calibri" charset="0"/>
                    <a:ea typeface="ＭＳ Ｐゴシック" charset="0"/>
                  </a:rPr>
                  <a:t>=</a:t>
                </a:r>
                <a:r>
                  <a:rPr lang="en-US" sz="3733" i="1" dirty="0">
                    <a:solidFill>
                      <a:srgbClr val="FF0000"/>
                    </a:solidFill>
                    <a:latin typeface="Calibri" charset="0"/>
                    <a:ea typeface="ＭＳ Ｐゴシック" charset="0"/>
                  </a:rPr>
                  <a:t> </a:t>
                </a:r>
                <a:r>
                  <a:rPr lang="en-US" sz="3733" dirty="0">
                    <a:solidFill>
                      <a:srgbClr val="FF0000"/>
                    </a:solidFill>
                    <a:latin typeface="Calibri" charset="0"/>
                    <a:ea typeface="ＭＳ Ｐゴシック" charset="0"/>
                    <a:sym typeface="Symbol" charset="0"/>
                  </a:rPr>
                  <a:t>{</a:t>
                </a:r>
                <a:r>
                  <a:rPr lang="en-US" sz="3733" i="1" dirty="0">
                    <a:solidFill>
                      <a:srgbClr val="FF0000"/>
                    </a:solidFill>
                    <a:latin typeface="Calibri" charset="0"/>
                    <a:ea typeface="ＭＳ Ｐゴシック" charset="0"/>
                    <a:sym typeface="Symbol" charset="0"/>
                  </a:rPr>
                  <a:t>c</a:t>
                </a:r>
                <a:r>
                  <a:rPr lang="en-US" sz="3733" baseline="-25000" dirty="0">
                    <a:solidFill>
                      <a:srgbClr val="FF0000"/>
                    </a:solidFill>
                    <a:latin typeface="Calibri" charset="0"/>
                    <a:ea typeface="ＭＳ Ｐゴシック" charset="0"/>
                    <a:sym typeface="Symbol" charset="0"/>
                  </a:rPr>
                  <a:t>1</a:t>
                </a:r>
                <a:r>
                  <a:rPr lang="en-US" sz="3733" dirty="0">
                    <a:solidFill>
                      <a:srgbClr val="FF0000"/>
                    </a:solidFill>
                    <a:latin typeface="Calibri" charset="0"/>
                    <a:ea typeface="ＭＳ Ｐゴシック" charset="0"/>
                    <a:sym typeface="Symbol" charset="0"/>
                  </a:rPr>
                  <a:t>, </a:t>
                </a:r>
                <a:r>
                  <a:rPr lang="en-US" sz="3733" i="1" dirty="0">
                    <a:solidFill>
                      <a:srgbClr val="FF0000"/>
                    </a:solidFill>
                    <a:latin typeface="Calibri" charset="0"/>
                    <a:ea typeface="ＭＳ Ｐゴシック" charset="0"/>
                    <a:sym typeface="Symbol" charset="0"/>
                  </a:rPr>
                  <a:t>c</a:t>
                </a:r>
                <a:r>
                  <a:rPr lang="en-US" sz="3733" baseline="-25000" dirty="0">
                    <a:solidFill>
                      <a:srgbClr val="FF0000"/>
                    </a:solidFill>
                    <a:latin typeface="Calibri" charset="0"/>
                    <a:ea typeface="ＭＳ Ｐゴシック" charset="0"/>
                    <a:sym typeface="Symbol" charset="0"/>
                  </a:rPr>
                  <a:t>2</a:t>
                </a:r>
                <a:r>
                  <a:rPr lang="en-US" sz="3733" dirty="0">
                    <a:solidFill>
                      <a:srgbClr val="FF0000"/>
                    </a:solidFill>
                    <a:latin typeface="Calibri" charset="0"/>
                    <a:ea typeface="ＭＳ Ｐゴシック" charset="0"/>
                    <a:sym typeface="Symbol" charset="0"/>
                  </a:rPr>
                  <a:t>,…, </a:t>
                </a:r>
                <a:r>
                  <a:rPr lang="en-US" sz="3733" i="1" dirty="0" err="1">
                    <a:solidFill>
                      <a:srgbClr val="FF0000"/>
                    </a:solidFill>
                    <a:latin typeface="Calibri" charset="0"/>
                    <a:ea typeface="ＭＳ Ｐゴシック" charset="0"/>
                    <a:sym typeface="Symbol" charset="0"/>
                  </a:rPr>
                  <a:t>c</a:t>
                </a:r>
                <a:r>
                  <a:rPr lang="en-US" sz="3733" i="1" baseline="-25000" dirty="0" err="1">
                    <a:solidFill>
                      <a:srgbClr val="FF0000"/>
                    </a:solidFill>
                    <a:latin typeface="Calibri" charset="0"/>
                    <a:ea typeface="ＭＳ Ｐゴシック" charset="0"/>
                    <a:sym typeface="Symbol" charset="0"/>
                  </a:rPr>
                  <a:t>J</a:t>
                </a:r>
                <a:r>
                  <a:rPr lang="en-US" sz="3733" dirty="0">
                    <a:solidFill>
                      <a:srgbClr val="FF0000"/>
                    </a:solidFill>
                    <a:latin typeface="Calibri" charset="0"/>
                    <a:ea typeface="ＭＳ Ｐゴシック" charset="0"/>
                    <a:sym typeface="Symbol" charset="0"/>
                  </a:rPr>
                  <a:t>}</a:t>
                </a:r>
              </a:p>
              <a:p>
                <a:pPr lvl="1"/>
                <a:endParaRPr lang="en-US" sz="3733" i="1" dirty="0">
                  <a:latin typeface="Calibri" charset="0"/>
                </a:endParaRPr>
              </a:p>
              <a:p>
                <a:r>
                  <a:rPr lang="en-US" sz="4267" i="1" dirty="0">
                    <a:latin typeface="Calibri" charset="0"/>
                  </a:rPr>
                  <a:t>Output</a:t>
                </a:r>
                <a:r>
                  <a:rPr lang="en-US" sz="4267" dirty="0">
                    <a:latin typeface="Calibri" charset="0"/>
                  </a:rPr>
                  <a:t>: a predicted class </a:t>
                </a:r>
                <a14:m>
                  <m:oMath xmlns:m="http://schemas.openxmlformats.org/officeDocument/2006/math">
                    <m:acc>
                      <m:accPr>
                        <m:chr m:val="̂"/>
                        <m:ctrlPr>
                          <a:rPr lang="en-US" sz="4267" i="1">
                            <a:solidFill>
                              <a:srgbClr val="FF0000"/>
                            </a:solidFill>
                            <a:latin typeface="Cambria Math" panose="02040503050406030204" pitchFamily="18" charset="0"/>
                          </a:rPr>
                        </m:ctrlPr>
                      </m:accPr>
                      <m:e>
                        <m:r>
                          <a:rPr lang="en-US" sz="4267" i="1">
                            <a:solidFill>
                              <a:srgbClr val="FF0000"/>
                            </a:solidFill>
                            <a:latin typeface="Cambria Math" panose="02040503050406030204" pitchFamily="18" charset="0"/>
                          </a:rPr>
                          <m:t>𝑦</m:t>
                        </m:r>
                      </m:e>
                    </m:acc>
                  </m:oMath>
                </a14:m>
                <a:r>
                  <a:rPr lang="en-US" sz="4267" dirty="0">
                    <a:solidFill>
                      <a:srgbClr val="FF0000"/>
                    </a:solidFill>
                    <a:latin typeface="Calibri" charset="0"/>
                  </a:rPr>
                  <a:t> </a:t>
                </a:r>
                <a:r>
                  <a:rPr lang="en-US" sz="4267" dirty="0">
                    <a:solidFill>
                      <a:srgbClr val="FF0000"/>
                    </a:solidFill>
                    <a:latin typeface="Calibri" charset="0"/>
                    <a:ea typeface="ＭＳ Ｐゴシック" charset="0"/>
                    <a:sym typeface="Symbol" charset="0"/>
                  </a:rPr>
                  <a:t> </a:t>
                </a:r>
                <a:r>
                  <a:rPr lang="en-US" sz="4267" i="1" dirty="0">
                    <a:solidFill>
                      <a:srgbClr val="FF0000"/>
                    </a:solidFill>
                    <a:latin typeface="Calibri" charset="0"/>
                    <a:ea typeface="ＭＳ Ｐゴシック" charset="0"/>
                    <a:sym typeface="Symbol" charset="0"/>
                  </a:rPr>
                  <a:t>C</a:t>
                </a:r>
                <a:endParaRPr lang="en-US" sz="4267"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519805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1097280" y="1600200"/>
                <a:ext cx="10688320" cy="4572000"/>
              </a:xfrm>
            </p:spPr>
            <p:txBody>
              <a:bodyPr/>
              <a:lstStyle/>
              <a:p>
                <a:r>
                  <a:rPr lang="en-US" sz="4267" dirty="0">
                    <a:latin typeface="Calibri" charset="0"/>
                  </a:rPr>
                  <a:t>Given a series of input/output pairs:</a:t>
                </a:r>
              </a:p>
              <a:p>
                <a:pPr lvl="1"/>
                <a:r>
                  <a:rPr lang="en-US" sz="3733" dirty="0">
                    <a:latin typeface="Calibri" charset="0"/>
                  </a:rPr>
                  <a:t>(x</a:t>
                </a:r>
                <a:r>
                  <a:rPr lang="en-US" sz="4267" baseline="30000" dirty="0">
                    <a:latin typeface="Calibri" charset="0"/>
                  </a:rPr>
                  <a:t>(</a:t>
                </a:r>
                <a:r>
                  <a:rPr lang="en-US" sz="4267" baseline="30000" dirty="0" err="1">
                    <a:latin typeface="Calibri" charset="0"/>
                  </a:rPr>
                  <a:t>i</a:t>
                </a:r>
                <a:r>
                  <a:rPr lang="en-US" sz="4267" baseline="30000" dirty="0">
                    <a:latin typeface="Calibri" charset="0"/>
                  </a:rPr>
                  <a:t>)</a:t>
                </a:r>
                <a:r>
                  <a:rPr lang="en-US" sz="3733" dirty="0">
                    <a:latin typeface="Calibri" charset="0"/>
                  </a:rPr>
                  <a:t>, y</a:t>
                </a:r>
                <a:r>
                  <a:rPr lang="en-US" sz="4267" baseline="30000" dirty="0">
                    <a:latin typeface="Calibri" charset="0"/>
                  </a:rPr>
                  <a:t>(</a:t>
                </a:r>
                <a:r>
                  <a:rPr lang="en-US" sz="4267" baseline="30000" dirty="0" err="1">
                    <a:latin typeface="Calibri" charset="0"/>
                  </a:rPr>
                  <a:t>i</a:t>
                </a:r>
                <a:r>
                  <a:rPr lang="en-US" sz="4267" baseline="30000" dirty="0">
                    <a:latin typeface="Calibri" charset="0"/>
                  </a:rPr>
                  <a:t>)</a:t>
                </a:r>
                <a:r>
                  <a:rPr lang="en-US" sz="3733" dirty="0">
                    <a:latin typeface="Calibri" charset="0"/>
                  </a:rPr>
                  <a:t>)</a:t>
                </a:r>
              </a:p>
              <a:p>
                <a:r>
                  <a:rPr lang="en-US" sz="4267" dirty="0">
                    <a:latin typeface="Calibri" charset="0"/>
                  </a:rPr>
                  <a:t>For each observation x</a:t>
                </a:r>
                <a:r>
                  <a:rPr lang="en-US" sz="4800" baseline="30000" dirty="0">
                    <a:latin typeface="Calibri" charset="0"/>
                  </a:rPr>
                  <a:t>(</a:t>
                </a:r>
                <a:r>
                  <a:rPr lang="en-US" sz="4800" baseline="30000" dirty="0" err="1">
                    <a:latin typeface="Calibri" charset="0"/>
                  </a:rPr>
                  <a:t>i</a:t>
                </a:r>
                <a:r>
                  <a:rPr lang="en-US" sz="4800" baseline="30000" dirty="0">
                    <a:latin typeface="Calibri" charset="0"/>
                  </a:rPr>
                  <a:t>)</a:t>
                </a:r>
                <a:r>
                  <a:rPr lang="en-US" sz="4267" dirty="0">
                    <a:latin typeface="Calibri" charset="0"/>
                  </a:rPr>
                  <a:t> </a:t>
                </a:r>
              </a:p>
              <a:p>
                <a:pPr lvl="1"/>
                <a:r>
                  <a:rPr lang="en-US" sz="3733" dirty="0">
                    <a:latin typeface="Calibri" charset="0"/>
                  </a:rPr>
                  <a:t>We represent x</a:t>
                </a:r>
                <a:r>
                  <a:rPr lang="en-US" sz="4267" baseline="30000" dirty="0">
                    <a:latin typeface="Calibri" charset="0"/>
                  </a:rPr>
                  <a:t>(</a:t>
                </a:r>
                <a:r>
                  <a:rPr lang="en-US" sz="4267" baseline="30000" dirty="0" err="1">
                    <a:latin typeface="Calibri" charset="0"/>
                  </a:rPr>
                  <a:t>i</a:t>
                </a:r>
                <a:r>
                  <a:rPr lang="en-US" sz="4267" baseline="30000" dirty="0">
                    <a:latin typeface="Calibri" charset="0"/>
                  </a:rPr>
                  <a:t>)</a:t>
                </a:r>
                <a:r>
                  <a:rPr lang="en-US" sz="3733" dirty="0">
                    <a:latin typeface="Calibri" charset="0"/>
                  </a:rPr>
                  <a:t> by a </a:t>
                </a:r>
                <a:r>
                  <a:rPr lang="en-US" sz="3733" b="1" dirty="0">
                    <a:latin typeface="Calibri" charset="0"/>
                  </a:rPr>
                  <a:t>feature vector </a:t>
                </a:r>
                <a:r>
                  <a:rPr lang="en-US" sz="3733" dirty="0">
                    <a:solidFill>
                      <a:srgbClr val="FF0000"/>
                    </a:solidFill>
                    <a:latin typeface="Calibri" charset="0"/>
                  </a:rPr>
                  <a:t>[x</a:t>
                </a:r>
                <a:r>
                  <a:rPr lang="en-US" sz="3733" baseline="-25000" dirty="0">
                    <a:solidFill>
                      <a:srgbClr val="FF0000"/>
                    </a:solidFill>
                    <a:latin typeface="Calibri" charset="0"/>
                  </a:rPr>
                  <a:t>1</a:t>
                </a:r>
                <a:r>
                  <a:rPr lang="en-US" sz="3733" dirty="0">
                    <a:solidFill>
                      <a:srgbClr val="FF0000"/>
                    </a:solidFill>
                    <a:latin typeface="Calibri" charset="0"/>
                  </a:rPr>
                  <a:t>, x</a:t>
                </a:r>
                <a:r>
                  <a:rPr lang="en-US" sz="3733" baseline="-25000" dirty="0">
                    <a:solidFill>
                      <a:srgbClr val="FF0000"/>
                    </a:solidFill>
                    <a:latin typeface="Calibri" charset="0"/>
                  </a:rPr>
                  <a:t>2</a:t>
                </a:r>
                <a:r>
                  <a:rPr lang="en-US" sz="3733" dirty="0">
                    <a:solidFill>
                      <a:srgbClr val="FF0000"/>
                    </a:solidFill>
                    <a:latin typeface="Calibri" charset="0"/>
                  </a:rPr>
                  <a:t>,…, </a:t>
                </a:r>
                <a:r>
                  <a:rPr lang="en-US" sz="3733" dirty="0" err="1">
                    <a:solidFill>
                      <a:srgbClr val="FF0000"/>
                    </a:solidFill>
                    <a:latin typeface="Calibri" charset="0"/>
                  </a:rPr>
                  <a:t>x</a:t>
                </a:r>
                <a:r>
                  <a:rPr lang="en-US" sz="3733" baseline="-25000" dirty="0" err="1">
                    <a:solidFill>
                      <a:srgbClr val="FF0000"/>
                    </a:solidFill>
                    <a:latin typeface="Calibri" charset="0"/>
                  </a:rPr>
                  <a:t>n</a:t>
                </a:r>
                <a:r>
                  <a:rPr lang="en-US" sz="3733" dirty="0">
                    <a:solidFill>
                      <a:srgbClr val="FF0000"/>
                    </a:solidFill>
                    <a:latin typeface="Calibri" charset="0"/>
                  </a:rPr>
                  <a:t>]</a:t>
                </a:r>
              </a:p>
              <a:p>
                <a:pPr lvl="1"/>
                <a:r>
                  <a:rPr lang="en-US" sz="3733" dirty="0">
                    <a:latin typeface="Calibri" charset="0"/>
                  </a:rPr>
                  <a:t>We compute an output: a predicted class </a:t>
                </a:r>
                <a14:m>
                  <m:oMath xmlns:m="http://schemas.openxmlformats.org/officeDocument/2006/math">
                    <m:acc>
                      <m:accPr>
                        <m:chr m:val="̂"/>
                        <m:ctrlPr>
                          <a:rPr lang="en-US" sz="3733" i="1">
                            <a:solidFill>
                              <a:srgbClr val="FF0000"/>
                            </a:solidFill>
                            <a:latin typeface="Cambria Math" panose="02040503050406030204" pitchFamily="18" charset="0"/>
                          </a:rPr>
                        </m:ctrlPr>
                      </m:accPr>
                      <m:e>
                        <m:r>
                          <a:rPr lang="en-US" sz="3733" i="1">
                            <a:solidFill>
                              <a:srgbClr val="FF0000"/>
                            </a:solidFill>
                            <a:latin typeface="Cambria Math" panose="02040503050406030204" pitchFamily="18" charset="0"/>
                          </a:rPr>
                          <m:t>𝑦</m:t>
                        </m:r>
                      </m:e>
                    </m:acc>
                  </m:oMath>
                </a14:m>
                <a:r>
                  <a:rPr lang="en-US" sz="4267" baseline="30000" dirty="0">
                    <a:solidFill>
                      <a:srgbClr val="FF0000"/>
                    </a:solidFill>
                    <a:latin typeface="Calibri" charset="0"/>
                  </a:rPr>
                  <a:t>(</a:t>
                </a:r>
                <a:r>
                  <a:rPr lang="en-US" sz="4267" baseline="30000" dirty="0" err="1">
                    <a:solidFill>
                      <a:srgbClr val="FF0000"/>
                    </a:solidFill>
                    <a:latin typeface="Calibri" charset="0"/>
                  </a:rPr>
                  <a:t>i</a:t>
                </a:r>
                <a:r>
                  <a:rPr lang="en-US" sz="4267" baseline="30000" dirty="0">
                    <a:solidFill>
                      <a:srgbClr val="FF0000"/>
                    </a:solidFill>
                    <a:latin typeface="Calibri" charset="0"/>
                  </a:rPr>
                  <a:t>)</a:t>
                </a:r>
                <a:r>
                  <a:rPr lang="en-US" sz="3733" dirty="0">
                    <a:solidFill>
                      <a:srgbClr val="FF0000"/>
                    </a:solidFill>
                    <a:latin typeface="Calibri" charset="0"/>
                  </a:rPr>
                  <a:t> </a:t>
                </a:r>
                <a:r>
                  <a:rPr lang="en-US" sz="3733" dirty="0">
                    <a:solidFill>
                      <a:srgbClr val="FF0000"/>
                    </a:solidFill>
                    <a:latin typeface="Calibri" charset="0"/>
                    <a:ea typeface="ＭＳ Ｐゴシック" charset="0"/>
                    <a:sym typeface="Symbol" charset="0"/>
                  </a:rPr>
                  <a:t> {0,1}</a:t>
                </a:r>
                <a:endParaRPr lang="en-US" sz="3733"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1097280" y="1600200"/>
                <a:ext cx="10688320" cy="4572000"/>
              </a:xfrm>
              <a:blipFill>
                <a:blip r:embed="rId2"/>
                <a:stretch>
                  <a:fillRect l="-3088" t="-4155" r="-1663"/>
                </a:stretch>
              </a:blipFill>
            </p:spPr>
            <p:txBody>
              <a:bodyPr/>
              <a:lstStyle/>
              <a:p>
                <a:r>
                  <a:rPr lang="en-US">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CC5ABD-380C-D1F2-B656-8D9B1E2C18FC}"/>
              </a:ext>
            </a:extLst>
          </p:cNvPr>
          <p:cNvPicPr>
            <a:picLocks noGrp="1" noChangeAspect="1"/>
          </p:cNvPicPr>
          <p:nvPr>
            <p:ph idx="1"/>
          </p:nvPr>
        </p:nvPicPr>
        <p:blipFill>
          <a:blip r:embed="rId2"/>
          <a:stretch>
            <a:fillRect/>
          </a:stretch>
        </p:blipFill>
        <p:spPr>
          <a:xfrm>
            <a:off x="815367" y="643466"/>
            <a:ext cx="10561265" cy="5571067"/>
          </a:xfrm>
          <a:prstGeom prst="rect">
            <a:avLst/>
          </a:prstGeom>
        </p:spPr>
      </p:pic>
    </p:spTree>
    <p:extLst>
      <p:ext uri="{BB962C8B-B14F-4D97-AF65-F5344CB8AC3E}">
        <p14:creationId xmlns:p14="http://schemas.microsoft.com/office/powerpoint/2010/main" val="36078382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406401" y="1556422"/>
            <a:ext cx="11785599" cy="4903365"/>
          </a:xfrm>
        </p:spPr>
        <p:txBody>
          <a:bodyPr>
            <a:normAutofit/>
          </a:bodyPr>
          <a:lstStyle/>
          <a:p>
            <a:pPr marL="609585" indent="-609585">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1138738" lvl="1" indent="-609585">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1138738" lvl="1" indent="-609585">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1138738" lvl="1" indent="-609585">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914377" lvl="2" indent="-143930">
              <a:buNone/>
            </a:pPr>
            <a:endParaRPr lang="en-US" sz="3200" dirty="0"/>
          </a:p>
          <a:p>
            <a:pPr lvl="1"/>
            <a:endParaRPr lang="en-US" sz="3000" dirty="0"/>
          </a:p>
          <a:p>
            <a:pPr lvl="1"/>
            <a:endParaRPr lang="en-US" sz="3000" dirty="0"/>
          </a:p>
        </p:txBody>
      </p:sp>
    </p:spTree>
    <p:extLst>
      <p:ext uri="{BB962C8B-B14F-4D97-AF65-F5344CB8AC3E}">
        <p14:creationId xmlns:p14="http://schemas.microsoft.com/office/powerpoint/2010/main" val="258708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996853" y="159603"/>
            <a:ext cx="10158827" cy="907196"/>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1097280" y="1803400"/>
                <a:ext cx="11094720" cy="4445000"/>
              </a:xfrm>
            </p:spPr>
            <p:txBody>
              <a:bodyPr/>
              <a:lstStyle/>
              <a:p>
                <a:r>
                  <a:rPr lang="en-US" sz="4267" dirty="0">
                    <a:latin typeface="Calibri" charset="0"/>
                  </a:rPr>
                  <a:t>Input observation: vector  </a:t>
                </a:r>
                <a:r>
                  <a:rPr lang="en-US" sz="4267" i="1" dirty="0">
                    <a:solidFill>
                      <a:srgbClr val="FF0000"/>
                    </a:solidFill>
                    <a:latin typeface="Calibri" charset="0"/>
                  </a:rPr>
                  <a:t>x = [x</a:t>
                </a:r>
                <a:r>
                  <a:rPr lang="en-US" sz="4267" i="1" baseline="-25000" dirty="0">
                    <a:solidFill>
                      <a:srgbClr val="FF0000"/>
                    </a:solidFill>
                    <a:latin typeface="Calibri" charset="0"/>
                  </a:rPr>
                  <a:t>1</a:t>
                </a:r>
                <a:r>
                  <a:rPr lang="en-US" sz="4267" i="1" dirty="0">
                    <a:solidFill>
                      <a:srgbClr val="FF0000"/>
                    </a:solidFill>
                    <a:latin typeface="Calibri" charset="0"/>
                  </a:rPr>
                  <a:t>, x</a:t>
                </a:r>
                <a:r>
                  <a:rPr lang="en-US" sz="4267" i="1" baseline="-25000" dirty="0">
                    <a:solidFill>
                      <a:srgbClr val="FF0000"/>
                    </a:solidFill>
                    <a:latin typeface="Calibri" charset="0"/>
                  </a:rPr>
                  <a:t>2</a:t>
                </a:r>
                <a:r>
                  <a:rPr lang="en-US" sz="4267" i="1" dirty="0">
                    <a:solidFill>
                      <a:srgbClr val="FF0000"/>
                    </a:solidFill>
                    <a:latin typeface="Calibri" charset="0"/>
                  </a:rPr>
                  <a:t>,…, </a:t>
                </a:r>
                <a:r>
                  <a:rPr lang="en-US" sz="4267" i="1" dirty="0" err="1">
                    <a:solidFill>
                      <a:srgbClr val="FF0000"/>
                    </a:solidFill>
                    <a:latin typeface="Calibri" charset="0"/>
                  </a:rPr>
                  <a:t>x</a:t>
                </a:r>
                <a:r>
                  <a:rPr lang="en-US" sz="4267" i="1" baseline="-25000" dirty="0" err="1">
                    <a:solidFill>
                      <a:srgbClr val="FF0000"/>
                    </a:solidFill>
                    <a:latin typeface="Calibri" charset="0"/>
                  </a:rPr>
                  <a:t>n</a:t>
                </a:r>
                <a:r>
                  <a:rPr lang="en-US" sz="4267" i="1" dirty="0">
                    <a:solidFill>
                      <a:srgbClr val="FF0000"/>
                    </a:solidFill>
                    <a:latin typeface="Calibri" charset="0"/>
                  </a:rPr>
                  <a:t>]</a:t>
                </a:r>
              </a:p>
              <a:p>
                <a:r>
                  <a:rPr lang="en-US" sz="4267" dirty="0">
                    <a:latin typeface="Calibri" charset="0"/>
                  </a:rPr>
                  <a:t>Weights: one per feature: </a:t>
                </a:r>
                <a:r>
                  <a:rPr lang="en-US" sz="4267" dirty="0">
                    <a:solidFill>
                      <a:srgbClr val="FF0000"/>
                    </a:solidFill>
                    <a:latin typeface="Calibri" charset="0"/>
                  </a:rPr>
                  <a:t>W</a:t>
                </a:r>
                <a:r>
                  <a:rPr lang="en-US" sz="4267" i="1" dirty="0">
                    <a:solidFill>
                      <a:srgbClr val="FF0000"/>
                    </a:solidFill>
                    <a:latin typeface="Calibri" charset="0"/>
                  </a:rPr>
                  <a:t> = [w</a:t>
                </a:r>
                <a:r>
                  <a:rPr lang="en-US" sz="4267" i="1" baseline="-25000" dirty="0">
                    <a:solidFill>
                      <a:srgbClr val="FF0000"/>
                    </a:solidFill>
                    <a:latin typeface="Calibri" charset="0"/>
                  </a:rPr>
                  <a:t>1</a:t>
                </a:r>
                <a:r>
                  <a:rPr lang="en-US" sz="4267" i="1" dirty="0">
                    <a:solidFill>
                      <a:srgbClr val="FF0000"/>
                    </a:solidFill>
                    <a:latin typeface="Calibri" charset="0"/>
                  </a:rPr>
                  <a:t>, w</a:t>
                </a:r>
                <a:r>
                  <a:rPr lang="en-US" sz="4267" i="1" baseline="-25000" dirty="0">
                    <a:solidFill>
                      <a:srgbClr val="FF0000"/>
                    </a:solidFill>
                    <a:latin typeface="Calibri" charset="0"/>
                  </a:rPr>
                  <a:t>2</a:t>
                </a:r>
                <a:r>
                  <a:rPr lang="en-US" sz="4267" i="1" dirty="0">
                    <a:solidFill>
                      <a:srgbClr val="FF0000"/>
                    </a:solidFill>
                    <a:latin typeface="Calibri" charset="0"/>
                  </a:rPr>
                  <a:t>,…, </a:t>
                </a:r>
                <a:r>
                  <a:rPr lang="en-US" sz="4267" i="1" dirty="0" err="1">
                    <a:solidFill>
                      <a:srgbClr val="FF0000"/>
                    </a:solidFill>
                    <a:latin typeface="Calibri" charset="0"/>
                  </a:rPr>
                  <a:t>w</a:t>
                </a:r>
                <a:r>
                  <a:rPr lang="en-US" sz="4267" i="1" baseline="-25000" dirty="0" err="1">
                    <a:solidFill>
                      <a:srgbClr val="FF0000"/>
                    </a:solidFill>
                    <a:latin typeface="Calibri" charset="0"/>
                  </a:rPr>
                  <a:t>n</a:t>
                </a:r>
                <a:r>
                  <a:rPr lang="en-US" sz="4267" i="1" dirty="0">
                    <a:solidFill>
                      <a:srgbClr val="FF0000"/>
                    </a:solidFill>
                    <a:latin typeface="Calibri" charset="0"/>
                  </a:rPr>
                  <a:t>]</a:t>
                </a:r>
                <a:endParaRPr lang="en-US" sz="4267" dirty="0">
                  <a:latin typeface="Calibri" charset="0"/>
                </a:endParaRPr>
              </a:p>
              <a:p>
                <a:pPr lvl="1"/>
                <a:r>
                  <a:rPr lang="en-US" sz="3733" dirty="0">
                    <a:latin typeface="Calibri" charset="0"/>
                  </a:rPr>
                  <a:t>Sometimes we call the weights </a:t>
                </a:r>
                <a:r>
                  <a:rPr lang="en-US" sz="3733" dirty="0" err="1">
                    <a:solidFill>
                      <a:srgbClr val="FF0000"/>
                    </a:solidFill>
                    <a:latin typeface="Calibri" charset="0"/>
                  </a:rPr>
                  <a:t>θ</a:t>
                </a:r>
                <a:r>
                  <a:rPr lang="en-US" sz="3733" i="1" dirty="0">
                    <a:solidFill>
                      <a:srgbClr val="FF0000"/>
                    </a:solidFill>
                    <a:latin typeface="Calibri" charset="0"/>
                  </a:rPr>
                  <a:t> = [</a:t>
                </a:r>
                <a:r>
                  <a:rPr lang="en-US" sz="3733" dirty="0">
                    <a:solidFill>
                      <a:srgbClr val="FF0000"/>
                    </a:solidFill>
                    <a:latin typeface="Calibri" charset="0"/>
                  </a:rPr>
                  <a:t>θ</a:t>
                </a:r>
                <a:r>
                  <a:rPr lang="en-US" sz="3733" i="1" baseline="-25000" dirty="0">
                    <a:solidFill>
                      <a:srgbClr val="FF0000"/>
                    </a:solidFill>
                    <a:latin typeface="Calibri" charset="0"/>
                  </a:rPr>
                  <a:t>1</a:t>
                </a:r>
                <a:r>
                  <a:rPr lang="en-US" sz="3733" i="1" dirty="0">
                    <a:solidFill>
                      <a:srgbClr val="FF0000"/>
                    </a:solidFill>
                    <a:latin typeface="Calibri" charset="0"/>
                  </a:rPr>
                  <a:t>, </a:t>
                </a:r>
                <a:r>
                  <a:rPr lang="en-US" sz="3733" dirty="0">
                    <a:solidFill>
                      <a:srgbClr val="FF0000"/>
                    </a:solidFill>
                    <a:latin typeface="Calibri" charset="0"/>
                  </a:rPr>
                  <a:t>θ</a:t>
                </a:r>
                <a:r>
                  <a:rPr lang="en-US" sz="3733" i="1" baseline="-25000" dirty="0">
                    <a:solidFill>
                      <a:srgbClr val="FF0000"/>
                    </a:solidFill>
                    <a:latin typeface="Calibri" charset="0"/>
                  </a:rPr>
                  <a:t>2</a:t>
                </a:r>
                <a:r>
                  <a:rPr lang="en-US" sz="3733" i="1" dirty="0">
                    <a:solidFill>
                      <a:srgbClr val="FF0000"/>
                    </a:solidFill>
                    <a:latin typeface="Calibri" charset="0"/>
                  </a:rPr>
                  <a:t>,…, </a:t>
                </a:r>
                <a:r>
                  <a:rPr lang="en-US" sz="3733" dirty="0" err="1">
                    <a:solidFill>
                      <a:srgbClr val="FF0000"/>
                    </a:solidFill>
                    <a:latin typeface="Calibri" charset="0"/>
                  </a:rPr>
                  <a:t>θ</a:t>
                </a:r>
                <a:r>
                  <a:rPr lang="en-US" sz="3733" i="1" baseline="-25000" dirty="0" err="1">
                    <a:solidFill>
                      <a:srgbClr val="FF0000"/>
                    </a:solidFill>
                    <a:latin typeface="Calibri" charset="0"/>
                  </a:rPr>
                  <a:t>n</a:t>
                </a:r>
                <a:r>
                  <a:rPr lang="en-US" sz="3733" i="1" dirty="0">
                    <a:solidFill>
                      <a:srgbClr val="FF0000"/>
                    </a:solidFill>
                    <a:latin typeface="Calibri" charset="0"/>
                  </a:rPr>
                  <a:t>]</a:t>
                </a:r>
              </a:p>
              <a:p>
                <a:r>
                  <a:rPr lang="en-US" sz="4267" dirty="0">
                    <a:latin typeface="Calibri" charset="0"/>
                  </a:rPr>
                  <a:t>Output: a predicted class </a:t>
                </a:r>
                <a14:m>
                  <m:oMath xmlns:m="http://schemas.openxmlformats.org/officeDocument/2006/math">
                    <m:acc>
                      <m:accPr>
                        <m:chr m:val="̂"/>
                        <m:ctrlPr>
                          <a:rPr lang="en-US" sz="4267" i="1">
                            <a:solidFill>
                              <a:srgbClr val="FF0000"/>
                            </a:solidFill>
                            <a:latin typeface="Cambria Math" panose="02040503050406030204" pitchFamily="18" charset="0"/>
                          </a:rPr>
                        </m:ctrlPr>
                      </m:accPr>
                      <m:e>
                        <m:r>
                          <a:rPr lang="en-US" sz="4267" i="1">
                            <a:solidFill>
                              <a:srgbClr val="FF0000"/>
                            </a:solidFill>
                            <a:latin typeface="Cambria Math" panose="02040503050406030204" pitchFamily="18" charset="0"/>
                          </a:rPr>
                          <m:t>𝑦</m:t>
                        </m:r>
                      </m:e>
                    </m:acc>
                  </m:oMath>
                </a14:m>
                <a:r>
                  <a:rPr lang="en-US" sz="4267" dirty="0">
                    <a:solidFill>
                      <a:srgbClr val="FF0000"/>
                    </a:solidFill>
                    <a:latin typeface="Calibri" charset="0"/>
                  </a:rPr>
                  <a:t> </a:t>
                </a:r>
                <a:r>
                  <a:rPr lang="en-US" sz="4267" dirty="0">
                    <a:solidFill>
                      <a:srgbClr val="FF0000"/>
                    </a:solidFill>
                    <a:latin typeface="Calibri" charset="0"/>
                    <a:ea typeface="ＭＳ Ｐゴシック" charset="0"/>
                    <a:sym typeface="Symbol" charset="0"/>
                  </a:rPr>
                  <a:t> </a:t>
                </a:r>
                <a:r>
                  <a:rPr lang="en-US" sz="4267" i="1" dirty="0">
                    <a:solidFill>
                      <a:srgbClr val="FF0000"/>
                    </a:solidFill>
                    <a:latin typeface="Calibri" charset="0"/>
                    <a:ea typeface="ＭＳ Ｐゴシック" charset="0"/>
                    <a:sym typeface="Symbol" charset="0"/>
                  </a:rPr>
                  <a:t>{0,1}</a:t>
                </a:r>
                <a:endParaRPr lang="en-US" sz="4267"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1097280" y="1803400"/>
                <a:ext cx="11094720" cy="4445000"/>
              </a:xfrm>
              <a:blipFill>
                <a:blip r:embed="rId2"/>
                <a:stretch>
                  <a:fillRect l="-2971" t="-42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996854" y="5613242"/>
                <a:ext cx="9916369" cy="1036117"/>
              </a:xfrm>
              <a:prstGeom prst="rect">
                <a:avLst/>
              </a:prstGeom>
              <a:noFill/>
            </p:spPr>
            <p:txBody>
              <a:bodyPr wrap="none" rtlCol="0">
                <a:spAutoFit/>
              </a:bodyPr>
              <a:lstStyle/>
              <a:p>
                <a:pPr defTabSz="1219170" fontAlgn="base">
                  <a:spcBef>
                    <a:spcPct val="0"/>
                  </a:spcBef>
                  <a:spcAft>
                    <a:spcPct val="0"/>
                  </a:spcAft>
                </a:pPr>
                <a:r>
                  <a:rPr lang="en-US" sz="3733" dirty="0">
                    <a:solidFill>
                      <a:srgbClr val="000000"/>
                    </a:solidFill>
                    <a:latin typeface="Calibri" panose="020F0502020204030204"/>
                    <a:ea typeface="ＭＳ Ｐゴシック" charset="0"/>
                  </a:rPr>
                  <a:t>(multinomial logistic regression: </a:t>
                </a:r>
                <a14:m>
                  <m:oMath xmlns:m="http://schemas.openxmlformats.org/officeDocument/2006/math">
                    <m:acc>
                      <m:accPr>
                        <m:chr m:val="̂"/>
                        <m:ctrlPr>
                          <a:rPr lang="en-US" sz="3733" i="1">
                            <a:solidFill>
                              <a:srgbClr val="FF0000"/>
                            </a:solidFill>
                            <a:latin typeface="Cambria Math" panose="02040503050406030204" pitchFamily="18" charset="0"/>
                          </a:rPr>
                        </m:ctrlPr>
                      </m:accPr>
                      <m:e>
                        <m:r>
                          <a:rPr lang="en-US" sz="3733" i="1">
                            <a:solidFill>
                              <a:srgbClr val="FF0000"/>
                            </a:solidFill>
                            <a:latin typeface="Cambria Math" panose="02040503050406030204" pitchFamily="18" charset="0"/>
                          </a:rPr>
                          <m:t>𝑦</m:t>
                        </m:r>
                      </m:e>
                    </m:acc>
                  </m:oMath>
                </a14:m>
                <a:r>
                  <a:rPr lang="en-US" sz="3733" dirty="0">
                    <a:solidFill>
                      <a:srgbClr val="FF0000"/>
                    </a:solidFill>
                    <a:latin typeface="Calibri" charset="0"/>
                    <a:ea typeface="ＭＳ Ｐゴシック" charset="0"/>
                  </a:rPr>
                  <a:t> </a:t>
                </a:r>
                <a:r>
                  <a:rPr lang="en-US" sz="3733" dirty="0">
                    <a:solidFill>
                      <a:srgbClr val="FF0000"/>
                    </a:solidFill>
                    <a:latin typeface="Calibri" charset="0"/>
                    <a:ea typeface="ＭＳ Ｐゴシック" charset="0"/>
                    <a:sym typeface="Symbol" charset="0"/>
                  </a:rPr>
                  <a:t> </a:t>
                </a:r>
                <a:r>
                  <a:rPr lang="en-US" sz="3733" i="1" dirty="0">
                    <a:solidFill>
                      <a:srgbClr val="FF0000"/>
                    </a:solidFill>
                    <a:latin typeface="Calibri" charset="0"/>
                    <a:ea typeface="ＭＳ Ｐゴシック" charset="0"/>
                    <a:sym typeface="Symbol" charset="0"/>
                  </a:rPr>
                  <a:t>{0, 1, 2, 3, 4}</a:t>
                </a:r>
                <a:r>
                  <a:rPr lang="en-US" sz="3733" i="1" dirty="0">
                    <a:solidFill>
                      <a:srgbClr val="000000"/>
                    </a:solidFill>
                    <a:latin typeface="Calibri" charset="0"/>
                    <a:ea typeface="ＭＳ Ｐゴシック" charset="0"/>
                    <a:sym typeface="Symbol" charset="0"/>
                  </a:rPr>
                  <a:t>)</a:t>
                </a:r>
                <a:endParaRPr lang="en-US" sz="3733" i="1" baseline="-25000" dirty="0">
                  <a:solidFill>
                    <a:srgbClr val="000000"/>
                  </a:solidFill>
                  <a:latin typeface="Calibri" charset="0"/>
                  <a:ea typeface="ＭＳ Ｐゴシック" charset="0"/>
                </a:endParaRPr>
              </a:p>
              <a:p>
                <a:pPr defTabSz="1219170" fontAlgn="base">
                  <a:spcBef>
                    <a:spcPct val="0"/>
                  </a:spcBef>
                  <a:spcAft>
                    <a:spcPct val="0"/>
                  </a:spcAft>
                </a:pPr>
                <a:endParaRPr lang="en-US" sz="2400" dirty="0">
                  <a:solidFill>
                    <a:srgbClr val="000000"/>
                  </a:solidFill>
                  <a:latin typeface="Calibri" panose="020F0502020204030204"/>
                  <a:ea typeface="ＭＳ Ｐゴシック" charset="0"/>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996854" y="5613242"/>
                <a:ext cx="9916369" cy="1036117"/>
              </a:xfrm>
              <a:prstGeom prst="rect">
                <a:avLst/>
              </a:prstGeom>
              <a:blipFill>
                <a:blip r:embed="rId3"/>
                <a:stretch>
                  <a:fillRect l="-2046" t="-12195" r="-1023"/>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798623" y="381000"/>
            <a:ext cx="9956800" cy="7112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914400" y="1397000"/>
            <a:ext cx="10871201" cy="5791200"/>
          </a:xfrm>
        </p:spPr>
        <p:txBody>
          <a:bodyPr>
            <a:normAutofit/>
          </a:bodyPr>
          <a:lstStyle/>
          <a:p>
            <a:r>
              <a:rPr lang="en-US" dirty="0"/>
              <a:t>For each feature x</a:t>
            </a:r>
            <a:r>
              <a:rPr lang="en-US" baseline="-25000" dirty="0"/>
              <a:t>i</a:t>
            </a:r>
            <a:r>
              <a:rPr lang="en-US" dirty="0"/>
              <a:t>, weight </a:t>
            </a:r>
            <a:r>
              <a:rPr lang="en-US" dirty="0" err="1"/>
              <a:t>w</a:t>
            </a:r>
            <a:r>
              <a:rPr lang="en-US" baseline="-25000" dirty="0" err="1"/>
              <a:t>i</a:t>
            </a:r>
            <a:r>
              <a:rPr lang="en-US" dirty="0"/>
              <a:t> tells us importance of x</a:t>
            </a:r>
            <a:r>
              <a:rPr lang="en-US" baseline="-25000" dirty="0"/>
              <a:t>i</a:t>
            </a:r>
            <a:endParaRPr lang="en-US" dirty="0"/>
          </a:p>
          <a:p>
            <a:pPr lvl="1"/>
            <a:r>
              <a:rPr lang="en-US" dirty="0"/>
              <a:t>(Plus we'll have a bias b)</a:t>
            </a:r>
          </a:p>
          <a:p>
            <a:r>
              <a:rPr lang="en-US" dirty="0"/>
              <a:t>We'll sum up all the weighted features and the bias</a:t>
            </a:r>
          </a:p>
          <a:p>
            <a:endParaRPr lang="en-US" dirty="0"/>
          </a:p>
          <a:p>
            <a:endParaRPr lang="en-US" dirty="0"/>
          </a:p>
          <a:p>
            <a:endParaRPr lang="en-US" dirty="0"/>
          </a:p>
          <a:p>
            <a:endParaRPr lang="en-US" dirty="0"/>
          </a:p>
          <a:p>
            <a:r>
              <a:rPr lang="en-US" dirty="0"/>
              <a:t>If this sum is high, we say y=1; if low, then y=0</a:t>
            </a:r>
          </a:p>
        </p:txBody>
      </p:sp>
      <p:pic>
        <p:nvPicPr>
          <p:cNvPr id="5" name="Content Placeholder 4">
            <a:extLst>
              <a:ext uri="{FF2B5EF4-FFF2-40B4-BE49-F238E27FC236}">
                <a16:creationId xmlns:a16="http://schemas.microsoft.com/office/drawing/2014/main" id="{4D549D94-9B68-944D-AB75-34A35B740016}"/>
              </a:ext>
            </a:extLst>
          </p:cNvPr>
          <p:cNvPicPr>
            <a:picLocks noChangeAspect="1"/>
          </p:cNvPicPr>
          <p:nvPr/>
        </p:nvPicPr>
        <p:blipFill>
          <a:blip r:embed="rId3"/>
          <a:stretch>
            <a:fillRect/>
          </a:stretch>
        </p:blipFill>
        <p:spPr>
          <a:xfrm>
            <a:off x="2756061" y="3429000"/>
            <a:ext cx="5225395" cy="2078920"/>
          </a:xfrm>
          <a:prstGeom prst="rect">
            <a:avLst/>
          </a:prstGeom>
        </p:spPr>
      </p:pic>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4"/>
          <a:stretch>
            <a:fillRect/>
          </a:stretch>
        </p:blipFill>
        <p:spPr>
          <a:xfrm>
            <a:off x="2756061" y="5332061"/>
            <a:ext cx="5268643" cy="823225"/>
          </a:xfrm>
          <a:prstGeom prst="rect">
            <a:avLst/>
          </a:prstGeom>
        </p:spPr>
      </p:pic>
    </p:spTree>
    <p:extLst>
      <p:ext uri="{BB962C8B-B14F-4D97-AF65-F5344CB8AC3E}">
        <p14:creationId xmlns:p14="http://schemas.microsoft.com/office/powerpoint/2010/main" val="9536313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4267" dirty="0"/>
              <a:t>We need to formalize “sum is high”.</a:t>
            </a:r>
          </a:p>
          <a:p>
            <a:r>
              <a:rPr lang="en-US" sz="4267" dirty="0"/>
              <a:t>We’d like a principled classifier that gives us a probability, just like Naive Bayes did</a:t>
            </a:r>
          </a:p>
          <a:p>
            <a:r>
              <a:rPr lang="en-US" sz="4267" dirty="0"/>
              <a:t>We want a model that can tell us:</a:t>
            </a:r>
          </a:p>
          <a:p>
            <a:pPr marL="609585" lvl="1" indent="0">
              <a:buNone/>
            </a:pPr>
            <a:r>
              <a:rPr lang="en-US" sz="3733" dirty="0"/>
              <a:t>p(y=1|x;</a:t>
            </a:r>
            <a:r>
              <a:rPr lang="en-US" sz="3733" dirty="0">
                <a:latin typeface="Calibri" charset="0"/>
              </a:rPr>
              <a:t> </a:t>
            </a:r>
            <a:r>
              <a:rPr lang="en-US" sz="3733" dirty="0" err="1">
                <a:latin typeface="Calibri" charset="0"/>
              </a:rPr>
              <a:t>θ</a:t>
            </a:r>
            <a:r>
              <a:rPr lang="en-US" sz="3733" dirty="0">
                <a:latin typeface="Calibri" charset="0"/>
              </a:rPr>
              <a:t>)</a:t>
            </a:r>
            <a:endParaRPr lang="en-US" sz="3733" dirty="0"/>
          </a:p>
          <a:p>
            <a:pPr marL="609585" lvl="1" indent="0">
              <a:buNone/>
            </a:pPr>
            <a:r>
              <a:rPr lang="en-US" sz="3733" dirty="0"/>
              <a:t>p(y=0|x; </a:t>
            </a:r>
            <a:r>
              <a:rPr lang="en-US" sz="3733" dirty="0" err="1">
                <a:latin typeface="Calibri" charset="0"/>
              </a:rPr>
              <a:t>θ</a:t>
            </a:r>
            <a:r>
              <a:rPr lang="en-US" sz="3733" dirty="0"/>
              <a:t>)</a:t>
            </a:r>
          </a:p>
        </p:txBody>
      </p:sp>
    </p:spTree>
    <p:extLst>
      <p:ext uri="{BB962C8B-B14F-4D97-AF65-F5344CB8AC3E}">
        <p14:creationId xmlns:p14="http://schemas.microsoft.com/office/powerpoint/2010/main" val="12477968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798622" y="381000"/>
            <a:ext cx="11393377" cy="99060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508001" y="2921000"/>
            <a:ext cx="11074399" cy="4023360"/>
          </a:xfrm>
        </p:spPr>
        <p:txBody>
          <a:bodyPr>
            <a:normAutofit/>
          </a:bodyPr>
          <a:lstStyle/>
          <a:p>
            <a:r>
              <a:rPr lang="en-US"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3454401" y="1397000"/>
            <a:ext cx="6601553" cy="1031493"/>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2235199" y="3977893"/>
            <a:ext cx="8489511" cy="1584707"/>
          </a:xfrm>
          <a:prstGeom prst="rect">
            <a:avLst/>
          </a:prstGeom>
        </p:spPr>
      </p:pic>
    </p:spTree>
    <p:extLst>
      <p:ext uri="{BB962C8B-B14F-4D97-AF65-F5344CB8AC3E}">
        <p14:creationId xmlns:p14="http://schemas.microsoft.com/office/powerpoint/2010/main" val="1684656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latin typeface="Lucida Sans" charset="0"/>
                <a:ea typeface="ＭＳ Ｐゴシック" charset="0"/>
              </a:rPr>
              <a:pPr defTabSz="1219170" fontAlgn="base">
                <a:spcBef>
                  <a:spcPct val="0"/>
                </a:spcBef>
                <a:spcAft>
                  <a:spcPct val="0"/>
                </a:spcAft>
              </a:pPr>
              <a:t>85</a:t>
            </a:fld>
            <a:endParaRPr lang="en-US">
              <a:latin typeface="Lucida Sans" charset="0"/>
              <a:ea typeface="ＭＳ Ｐゴシック" charset="0"/>
            </a:endParaRPr>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914400" y="1658718"/>
            <a:ext cx="10627328" cy="5089143"/>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930400" y="3231162"/>
            <a:ext cx="3352800" cy="604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en-US" sz="3200">
              <a:solidFill>
                <a:prstClr val="white"/>
              </a:solidFill>
              <a:latin typeface="Calibri" panose="020F0502020204030204"/>
            </a:endParaRPr>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524000" y="2717801"/>
            <a:ext cx="5279928" cy="202663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4800" dirty="0">
                <a:latin typeface="Calibri" panose="020F0502020204030204" pitchFamily="34" charset="0"/>
                <a:cs typeface="Calibri" panose="020F0502020204030204" pitchFamily="34" charset="0"/>
              </a:rPr>
              <a:t>We’ll compute </a:t>
            </a:r>
            <a:r>
              <a:rPr lang="en-US" sz="4800" dirty="0" err="1">
                <a:latin typeface="Times New Roman" panose="02020603050405020304" pitchFamily="18" charset="0"/>
                <a:cs typeface="Times New Roman" panose="02020603050405020304" pitchFamily="18" charset="0"/>
              </a:rPr>
              <a:t>w∙x+b</a:t>
            </a:r>
            <a:endParaRPr lang="en-US" sz="4800" dirty="0">
              <a:latin typeface="Times New Roman" panose="02020603050405020304" pitchFamily="18" charset="0"/>
              <a:cs typeface="Times New Roman" panose="02020603050405020304" pitchFamily="18" charset="0"/>
            </a:endParaRPr>
          </a:p>
          <a:p>
            <a:r>
              <a:rPr lang="en-US" sz="4800" dirty="0">
                <a:latin typeface="Calibri" panose="020F0502020204030204" pitchFamily="34" charset="0"/>
                <a:cs typeface="Calibri" panose="020F0502020204030204" pitchFamily="34" charset="0"/>
              </a:rPr>
              <a:t>And then we’ll pass it through the sigmoid function:</a:t>
            </a:r>
          </a:p>
          <a:p>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σ</a:t>
            </a:r>
            <a:r>
              <a:rPr lang="en-US" sz="4800" dirty="0">
                <a:latin typeface="Times New Roman" panose="02020603050405020304" pitchFamily="18" charset="0"/>
                <a:cs typeface="Times New Roman" panose="02020603050405020304" pitchFamily="18" charset="0"/>
              </a:rPr>
              <a:t>(</a:t>
            </a:r>
            <a:r>
              <a:rPr lang="en-US" sz="4800" dirty="0" err="1">
                <a:latin typeface="Times New Roman" panose="02020603050405020304" pitchFamily="18" charset="0"/>
                <a:cs typeface="Times New Roman" panose="02020603050405020304" pitchFamily="18" charset="0"/>
              </a:rPr>
              <a:t>w∙x+b</a:t>
            </a:r>
            <a:r>
              <a:rPr lang="en-US" sz="4800" dirty="0">
                <a:latin typeface="Times New Roman" panose="02020603050405020304" pitchFamily="18" charset="0"/>
                <a:cs typeface="Times New Roman" panose="02020603050405020304" pitchFamily="18" charset="0"/>
              </a:rPr>
              <a:t>)</a:t>
            </a:r>
          </a:p>
          <a:p>
            <a:r>
              <a:rPr lang="en-US" sz="48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1097280" y="286605"/>
            <a:ext cx="10058400" cy="492400"/>
          </a:xfrm>
        </p:spPr>
        <p:txBody>
          <a:bodyPr>
            <a:normAutofit fontScale="90000"/>
          </a:bodyPr>
          <a:lstStyle/>
          <a:p>
            <a:r>
              <a:rPr lang="en-US" dirty="0"/>
              <a:t>Making probabilities with </a:t>
            </a:r>
            <a:r>
              <a:rPr lang="en-US" dirty="0" err="1"/>
              <a:t>sigmoids</a:t>
            </a:r>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1219200" y="1088017"/>
            <a:ext cx="7755664" cy="1962852"/>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1172683" y="3429002"/>
            <a:ext cx="7933271" cy="3330013"/>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1066800" y="584201"/>
            <a:ext cx="10058400" cy="907196"/>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2133601" y="2006601"/>
            <a:ext cx="7579356" cy="1961092"/>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736687" y="4648201"/>
            <a:ext cx="8528297" cy="584775"/>
          </a:xfrm>
          <a:prstGeom prst="rect">
            <a:avLst/>
          </a:prstGeom>
          <a:noFill/>
        </p:spPr>
        <p:txBody>
          <a:bodyPr wrap="none" rtlCol="0">
            <a:spAutoFit/>
          </a:bodyPr>
          <a:lstStyle/>
          <a:p>
            <a:pPr defTabSz="1219170" fontAlgn="base">
              <a:spcBef>
                <a:spcPct val="0"/>
              </a:spcBef>
              <a:spcAft>
                <a:spcPct val="0"/>
              </a:spcAft>
            </a:pPr>
            <a:r>
              <a:rPr lang="en-US" sz="3200" dirty="0">
                <a:solidFill>
                  <a:srgbClr val="000000"/>
                </a:solidFill>
                <a:latin typeface="Lucida Sans" charset="0"/>
                <a:ea typeface="ＭＳ Ｐゴシック" charset="0"/>
              </a:rPr>
              <a:t>0.5 here is called the </a:t>
            </a:r>
            <a:r>
              <a:rPr lang="en-US" sz="3200" b="1" dirty="0">
                <a:solidFill>
                  <a:srgbClr val="000000"/>
                </a:solidFill>
                <a:latin typeface="Lucida Sans" charset="0"/>
                <a:ea typeface="ＭＳ Ｐゴシック" charset="0"/>
              </a:rPr>
              <a:t>decision boundary</a:t>
            </a:r>
            <a:r>
              <a:rPr lang="en-US" sz="3200" dirty="0">
                <a:solidFill>
                  <a:srgbClr val="000000"/>
                </a:solidFill>
                <a:latin typeface="Lucida Sans" charset="0"/>
                <a:ea typeface="ＭＳ Ｐゴシック" charset="0"/>
              </a:rPr>
              <a:t> </a:t>
            </a:r>
          </a:p>
        </p:txBody>
      </p:sp>
    </p:spTree>
    <p:extLst>
      <p:ext uri="{BB962C8B-B14F-4D97-AF65-F5344CB8AC3E}">
        <p14:creationId xmlns:p14="http://schemas.microsoft.com/office/powerpoint/2010/main" val="17900383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AD186-20C7-A3EF-E5E0-09F266716EDE}"/>
              </a:ext>
            </a:extLst>
          </p:cNvPr>
          <p:cNvSpPr>
            <a:spLocks noGrp="1"/>
          </p:cNvSpPr>
          <p:nvPr>
            <p:ph idx="1"/>
          </p:nvPr>
        </p:nvSpPr>
        <p:spPr/>
        <p:txBody>
          <a:bodyPr>
            <a:normAutofit/>
          </a:bodyPr>
          <a:lstStyle/>
          <a:p>
            <a:pPr marL="457200" indent="-457200">
              <a:buFont typeface="Arial" panose="020B0604020202020204" pitchFamily="34" charset="0"/>
              <a:buChar char="•"/>
            </a:pPr>
            <a:r>
              <a:rPr lang="en-US" sz="2800" dirty="0"/>
              <a:t>If you increase the decision boundary (e.g., 0.7), you become more conservative in predicting the positive class, potentially reducing false positives at the cost of potentially missing some true positives.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you decrease the decision boundary (e.g., 0.3), you become more liberal in predicting the positive class, potentially increasing false positives but catching more true positives.</a:t>
            </a:r>
          </a:p>
          <a:p>
            <a:endParaRPr lang="en-US" sz="2800" dirty="0"/>
          </a:p>
        </p:txBody>
      </p:sp>
    </p:spTree>
    <p:extLst>
      <p:ext uri="{BB962C8B-B14F-4D97-AF65-F5344CB8AC3E}">
        <p14:creationId xmlns:p14="http://schemas.microsoft.com/office/powerpoint/2010/main" val="23959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63C6-DAEE-8E89-C8D9-58BE30A129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38F09E-51F6-C74E-F9F5-FFB65A4C0B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3AB2BA-748F-4A8F-3C80-61C2C54E659A}"/>
              </a:ext>
            </a:extLst>
          </p:cNvPr>
          <p:cNvPicPr>
            <a:picLocks noChangeAspect="1"/>
          </p:cNvPicPr>
          <p:nvPr/>
        </p:nvPicPr>
        <p:blipFill rotWithShape="1">
          <a:blip r:embed="rId2"/>
          <a:srcRect l="1" r="288"/>
          <a:stretch/>
        </p:blipFill>
        <p:spPr>
          <a:xfrm>
            <a:off x="250603" y="315912"/>
            <a:ext cx="11657146" cy="6176963"/>
          </a:xfrm>
          <a:prstGeom prst="rect">
            <a:avLst/>
          </a:prstGeom>
        </p:spPr>
      </p:pic>
    </p:spTree>
    <p:extLst>
      <p:ext uri="{BB962C8B-B14F-4D97-AF65-F5344CB8AC3E}">
        <p14:creationId xmlns:p14="http://schemas.microsoft.com/office/powerpoint/2010/main" val="29568178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798623" y="-116980"/>
            <a:ext cx="9956800" cy="99060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833347" y="1276422"/>
            <a:ext cx="10627328" cy="5089143"/>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en-US" sz="3200">
                <a:solidFill>
                  <a:prstClr val="white"/>
                </a:solidFill>
                <a:latin typeface="Calibri" panose="020F0502020204030204"/>
              </a:endParaRPr>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529477" y="3678623"/>
            <a:ext cx="11076072" cy="284743"/>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endParaRPr lang="en-US" sz="3200">
              <a:solidFill>
                <a:srgbClr val="000000"/>
              </a:solidFill>
              <a:latin typeface="Lucida Sans" pitchFamily="-65" charset="0"/>
              <a:ea typeface="ＭＳ Ｐゴシック"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5833640" y="3483711"/>
            <a:ext cx="632965" cy="648183"/>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endParaRPr lang="en-US" sz="3200">
              <a:solidFill>
                <a:srgbClr val="000000"/>
              </a:solidFill>
              <a:latin typeface="Lucida Sans" pitchFamily="-65" charset="0"/>
              <a:ea typeface="ＭＳ Ｐゴシック"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5833640" y="6164145"/>
            <a:ext cx="632965" cy="32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en-US" sz="3200">
              <a:solidFill>
                <a:prstClr val="white"/>
              </a:solidFill>
              <a:latin typeface="Calibri" panose="020F0502020204030204"/>
            </a:endParaRPr>
          </a:p>
        </p:txBody>
      </p:sp>
      <p:sp>
        <p:nvSpPr>
          <p:cNvPr id="17" name="TextBox 16">
            <a:extLst>
              <a:ext uri="{FF2B5EF4-FFF2-40B4-BE49-F238E27FC236}">
                <a16:creationId xmlns:a16="http://schemas.microsoft.com/office/drawing/2014/main" id="{504823CD-D996-F549-8F74-DDA4A8F59403}"/>
              </a:ext>
            </a:extLst>
          </p:cNvPr>
          <p:cNvSpPr txBox="1"/>
          <p:nvPr/>
        </p:nvSpPr>
        <p:spPr>
          <a:xfrm>
            <a:off x="5618874" y="6041652"/>
            <a:ext cx="1441420" cy="666786"/>
          </a:xfrm>
          <a:prstGeom prst="rect">
            <a:avLst/>
          </a:prstGeom>
          <a:noFill/>
        </p:spPr>
        <p:txBody>
          <a:bodyPr wrap="none" rtlCol="0">
            <a:spAutoFit/>
          </a:bodyPr>
          <a:lstStyle/>
          <a:p>
            <a:pPr defTabSz="1219170" fontAlgn="base">
              <a:spcBef>
                <a:spcPct val="0"/>
              </a:spcBef>
              <a:spcAft>
                <a:spcPct val="0"/>
              </a:spcAft>
            </a:pPr>
            <a:r>
              <a:rPr lang="en-US" sz="3733" dirty="0" err="1">
                <a:solidFill>
                  <a:srgbClr val="000000"/>
                </a:solidFill>
                <a:latin typeface="Calibri" panose="020F0502020204030204"/>
                <a:ea typeface="ＭＳ Ｐゴシック" charset="0"/>
              </a:rPr>
              <a:t>wx</a:t>
            </a:r>
            <a:r>
              <a:rPr lang="en-US" sz="3733" dirty="0">
                <a:solidFill>
                  <a:srgbClr val="000000"/>
                </a:solidFill>
                <a:latin typeface="Calibri" panose="020F0502020204030204"/>
                <a:ea typeface="ＭＳ Ｐゴシック" charset="0"/>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6807201" y="-125363"/>
            <a:ext cx="6278223" cy="2396268"/>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370632" y="3417307"/>
            <a:ext cx="848568" cy="78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en-US" sz="320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406400" y="3743820"/>
            <a:ext cx="113792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91476" y="1667008"/>
            <a:ext cx="1420582" cy="666786"/>
          </a:xfrm>
          <a:prstGeom prst="rect">
            <a:avLst/>
          </a:prstGeom>
          <a:noFill/>
        </p:spPr>
        <p:txBody>
          <a:bodyPr wrap="none" rtlCol="0">
            <a:spAutoFit/>
          </a:bodyPr>
          <a:lstStyle/>
          <a:p>
            <a:pPr defTabSz="1219170" fontAlgn="base">
              <a:spcBef>
                <a:spcPct val="0"/>
              </a:spcBef>
              <a:spcAft>
                <a:spcPct val="0"/>
              </a:spcAft>
            </a:pPr>
            <a:r>
              <a:rPr lang="en-US" sz="3733" dirty="0">
                <a:solidFill>
                  <a:srgbClr val="000000"/>
                </a:solidFill>
                <a:latin typeface="Calibri" panose="020F0502020204030204"/>
                <a:ea typeface="ＭＳ Ｐゴシック" charset="0"/>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6203997" y="1644687"/>
            <a:ext cx="5617371" cy="42672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endParaRPr lang="en-US" sz="3200">
              <a:solidFill>
                <a:srgbClr val="000000"/>
              </a:solidFill>
              <a:latin typeface="Lucida Sans" pitchFamily="-65" charset="0"/>
              <a:ea typeface="ＭＳ Ｐゴシック"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1066800" y="767910"/>
            <a:ext cx="10058400" cy="907196"/>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203201" y="2514601"/>
            <a:ext cx="7579356" cy="1961092"/>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7363239" y="2754499"/>
            <a:ext cx="3239990" cy="830997"/>
          </a:xfrm>
          <a:prstGeom prst="rect">
            <a:avLst/>
          </a:prstGeom>
          <a:noFill/>
        </p:spPr>
        <p:txBody>
          <a:bodyPr wrap="none" rtlCol="0">
            <a:spAutoFit/>
          </a:bodyPr>
          <a:lstStyle/>
          <a:p>
            <a:pPr defTabSz="1219170" fontAlgn="base">
              <a:spcBef>
                <a:spcPct val="0"/>
              </a:spcBef>
              <a:spcAft>
                <a:spcPct val="0"/>
              </a:spcAft>
            </a:pPr>
            <a:r>
              <a:rPr lang="en-US" sz="4800" dirty="0">
                <a:solidFill>
                  <a:srgbClr val="0000CC"/>
                </a:solidFill>
                <a:latin typeface="Times New Roman" panose="02020603050405020304" pitchFamily="18" charset="0"/>
                <a:ea typeface="ＭＳ Ｐゴシック" charset="0"/>
                <a:cs typeface="Times New Roman" panose="02020603050405020304" pitchFamily="18" charset="0"/>
              </a:rPr>
              <a:t>if </a:t>
            </a:r>
            <a:r>
              <a:rPr lang="en-US" sz="4800" dirty="0" err="1">
                <a:solidFill>
                  <a:srgbClr val="0000CC"/>
                </a:solidFill>
                <a:latin typeface="Times New Roman" panose="02020603050405020304" pitchFamily="18" charset="0"/>
                <a:ea typeface="ＭＳ Ｐゴシック" charset="0"/>
                <a:cs typeface="Times New Roman" panose="02020603050405020304" pitchFamily="18" charset="0"/>
              </a:rPr>
              <a:t>w∙x+b</a:t>
            </a:r>
            <a:r>
              <a:rPr lang="en-US" sz="4800" dirty="0">
                <a:solidFill>
                  <a:srgbClr val="0000CC"/>
                </a:solidFill>
                <a:latin typeface="Times New Roman" panose="02020603050405020304" pitchFamily="18" charset="0"/>
                <a:ea typeface="ＭＳ Ｐゴシック"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7348639" y="3526293"/>
            <a:ext cx="3230372" cy="830997"/>
          </a:xfrm>
          <a:prstGeom prst="rect">
            <a:avLst/>
          </a:prstGeom>
          <a:noFill/>
        </p:spPr>
        <p:txBody>
          <a:bodyPr wrap="none" rtlCol="0">
            <a:spAutoFit/>
          </a:bodyPr>
          <a:lstStyle/>
          <a:p>
            <a:pPr defTabSz="1219170" fontAlgn="base">
              <a:spcBef>
                <a:spcPct val="0"/>
              </a:spcBef>
              <a:spcAft>
                <a:spcPct val="0"/>
              </a:spcAft>
            </a:pPr>
            <a:r>
              <a:rPr lang="en-US" sz="4800" dirty="0">
                <a:solidFill>
                  <a:srgbClr val="0000CC"/>
                </a:solidFill>
                <a:latin typeface="Times New Roman" panose="02020603050405020304" pitchFamily="18" charset="0"/>
                <a:ea typeface="ＭＳ Ｐゴシック" charset="0"/>
                <a:cs typeface="Times New Roman" panose="02020603050405020304" pitchFamily="18" charset="0"/>
              </a:rPr>
              <a:t>if </a:t>
            </a:r>
            <a:r>
              <a:rPr lang="en-US" sz="4800" dirty="0" err="1">
                <a:solidFill>
                  <a:srgbClr val="0000CC"/>
                </a:solidFill>
                <a:latin typeface="Times New Roman" panose="02020603050405020304" pitchFamily="18" charset="0"/>
                <a:ea typeface="ＭＳ Ｐゴシック" charset="0"/>
                <a:cs typeface="Times New Roman" panose="02020603050405020304" pitchFamily="18" charset="0"/>
              </a:rPr>
              <a:t>w∙x+b</a:t>
            </a:r>
            <a:r>
              <a:rPr lang="en-US" sz="4800" dirty="0">
                <a:solidFill>
                  <a:srgbClr val="0000CC"/>
                </a:solidFill>
                <a:latin typeface="Times New Roman" panose="02020603050405020304" pitchFamily="18" charset="0"/>
                <a:ea typeface="ＭＳ Ｐゴシック"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5333" dirty="0"/>
              <a:t>Logistic Regression</a:t>
            </a:r>
            <a:endParaRPr lang="en-US" sz="5333"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4165600" y="177800"/>
            <a:ext cx="7924800" cy="5709920"/>
          </a:xfrm>
        </p:spPr>
        <p:txBody>
          <a:bodyPr/>
          <a:lstStyle/>
          <a:p>
            <a:r>
              <a:rPr lang="en-US" sz="4267" dirty="0">
                <a:solidFill>
                  <a:schemeClr val="tx2"/>
                </a:solidFill>
              </a:rPr>
              <a:t>Classification in Logistic Regression</a:t>
            </a:r>
          </a:p>
        </p:txBody>
      </p:sp>
    </p:spTree>
    <p:extLst>
      <p:ext uri="{BB962C8B-B14F-4D97-AF65-F5344CB8AC3E}">
        <p14:creationId xmlns:p14="http://schemas.microsoft.com/office/powerpoint/2010/main" val="33608525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5333" dirty="0"/>
              <a:t>Logistic Regression</a:t>
            </a:r>
            <a:endParaRPr lang="en-US" sz="5333"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4368800" y="279400"/>
            <a:ext cx="7721600" cy="5709920"/>
          </a:xfrm>
        </p:spPr>
        <p:txBody>
          <a:bodyPr>
            <a:normAutofit/>
          </a:bodyPr>
          <a:lstStyle/>
          <a:p>
            <a:r>
              <a:rPr lang="en-US" sz="4133" dirty="0">
                <a:solidFill>
                  <a:schemeClr val="tx2"/>
                </a:solidFill>
              </a:rPr>
              <a:t>Logistic Regression: a text example on sentiment classification</a:t>
            </a:r>
          </a:p>
        </p:txBody>
      </p:sp>
    </p:spTree>
    <p:extLst>
      <p:ext uri="{BB962C8B-B14F-4D97-AF65-F5344CB8AC3E}">
        <p14:creationId xmlns:p14="http://schemas.microsoft.com/office/powerpoint/2010/main" val="387550586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406400" y="1752146"/>
            <a:ext cx="11582400" cy="5062785"/>
          </a:xfrm>
        </p:spPr>
        <p:txBody>
          <a:bodyPr>
            <a:normAutofit/>
          </a:bodyPr>
          <a:lstStyle/>
          <a:p>
            <a:pPr marL="0" indent="0" defTabSz="1219170" eaLnBrk="0" fontAlgn="base" hangingPunct="0">
              <a:lnSpc>
                <a:spcPct val="100000"/>
              </a:lnSpc>
              <a:spcBef>
                <a:spcPct val="0"/>
              </a:spcBef>
              <a:spcAft>
                <a:spcPct val="0"/>
              </a:spcAft>
              <a:buClrTx/>
              <a:buSzTx/>
            </a:pPr>
            <a:r>
              <a:rPr lang="en-US" altLang="en-US" sz="28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800" dirty="0">
              <a:solidFill>
                <a:schemeClr val="tx1"/>
              </a:solidFill>
              <a:latin typeface="Calibri" panose="020F0502020204030204" pitchFamily="34" charset="0"/>
              <a:cs typeface="Calibri" panose="020F0502020204030204" pitchFamily="34" charset="0"/>
            </a:endParaRPr>
          </a:p>
          <a:p>
            <a:pPr marL="0" indent="0" defTabSz="1219170" eaLnBrk="0" fontAlgn="base" hangingPunct="0">
              <a:lnSpc>
                <a:spcPct val="100000"/>
              </a:lnSpc>
              <a:spcBef>
                <a:spcPct val="0"/>
              </a:spcBef>
              <a:spcAft>
                <a:spcPct val="0"/>
              </a:spcAft>
              <a:buClrTx/>
              <a:buSzTx/>
            </a:pPr>
            <a:r>
              <a:rPr lang="en-US" altLang="en-US" sz="28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800" dirty="0">
              <a:solidFill>
                <a:schemeClr val="tx1"/>
              </a:solidFill>
              <a:latin typeface="Calibri" panose="020F0502020204030204" pitchFamily="34" charset="0"/>
              <a:cs typeface="Calibri" panose="020F0502020204030204" pitchFamily="34" charset="0"/>
            </a:endParaRPr>
          </a:p>
          <a:p>
            <a:pPr marL="0" indent="0" defTabSz="1219170" eaLnBrk="0" fontAlgn="base" hangingPunct="0">
              <a:lnSpc>
                <a:spcPct val="100000"/>
              </a:lnSpc>
              <a:spcBef>
                <a:spcPct val="0"/>
              </a:spcBef>
              <a:spcAft>
                <a:spcPct val="0"/>
              </a:spcAft>
              <a:buClrTx/>
              <a:buSzTx/>
            </a:pPr>
            <a:endParaRPr lang="en-US" altLang="en-US" sz="1067"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latin typeface="Lucida Sans" charset="0"/>
                <a:ea typeface="ＭＳ Ｐゴシック" charset="0"/>
              </a:rPr>
              <a:pPr defTabSz="1219170" fontAlgn="base">
                <a:spcBef>
                  <a:spcPct val="0"/>
                </a:spcBef>
                <a:spcAft>
                  <a:spcPct val="0"/>
                </a:spcAft>
              </a:pPr>
              <a:t>94</a:t>
            </a:fld>
            <a:endParaRPr lang="en-US">
              <a:latin typeface="Lucida Sans" charset="0"/>
              <a:ea typeface="ＭＳ Ｐゴシック" charset="0"/>
            </a:endParaRPr>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33" y="-80433"/>
            <a:ext cx="812800" cy="1693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1534" y="-80433"/>
            <a:ext cx="728133" cy="16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latin typeface="Lucida Sans" charset="0"/>
                <a:ea typeface="ＭＳ Ｐゴシック" charset="0"/>
              </a:rPr>
              <a:pPr defTabSz="1219170" fontAlgn="base">
                <a:spcBef>
                  <a:spcPct val="0"/>
                </a:spcBef>
                <a:spcAft>
                  <a:spcPct val="0"/>
                </a:spcAft>
              </a:pPr>
              <a:t>95</a:t>
            </a:fld>
            <a:endParaRPr lang="en-US">
              <a:latin typeface="Lucida Sans" charset="0"/>
              <a:ea typeface="ＭＳ Ｐゴシック" charset="0"/>
            </a:endParaRPr>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811317" y="33088"/>
            <a:ext cx="9745156" cy="33643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1320800" y="3582711"/>
            <a:ext cx="8215393" cy="3347012"/>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latin typeface="Lucida Sans" charset="0"/>
                <a:ea typeface="ＭＳ Ｐゴシック" charset="0"/>
              </a:rPr>
              <a:pPr defTabSz="1219170" fontAlgn="base">
                <a:spcBef>
                  <a:spcPct val="0"/>
                </a:spcBef>
                <a:spcAft>
                  <a:spcPct val="0"/>
                </a:spcAft>
              </a:pPr>
              <a:t>96</a:t>
            </a:fld>
            <a:endParaRPr lang="en-US">
              <a:latin typeface="Lucida Sans" charset="0"/>
              <a:ea typeface="ＭＳ Ｐゴシック" charset="0"/>
            </a:endParaRPr>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1123429" y="1325815"/>
            <a:ext cx="10064967" cy="4100541"/>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3797630" y="5548679"/>
            <a:ext cx="5297889" cy="590692"/>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426896" y="5561318"/>
            <a:ext cx="2308645" cy="584775"/>
          </a:xfrm>
          <a:prstGeom prst="rect">
            <a:avLst/>
          </a:prstGeom>
          <a:noFill/>
        </p:spPr>
        <p:txBody>
          <a:bodyPr wrap="none" rtlCol="0">
            <a:spAutoFit/>
          </a:bodyPr>
          <a:lstStyle/>
          <a:p>
            <a:pPr defTabSz="1219170" fontAlgn="base">
              <a:spcBef>
                <a:spcPct val="0"/>
              </a:spcBef>
              <a:spcAft>
                <a:spcPct val="0"/>
              </a:spcAft>
            </a:pPr>
            <a:r>
              <a:rPr lang="en-US" sz="3200" dirty="0">
                <a:solidFill>
                  <a:srgbClr val="000000"/>
                </a:solidFill>
                <a:latin typeface="Times New Roman" panose="02020603050405020304" pitchFamily="18" charset="0"/>
                <a:ea typeface="ＭＳ Ｐゴシック"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976404" y="6313613"/>
            <a:ext cx="1338828" cy="584775"/>
          </a:xfrm>
          <a:prstGeom prst="rect">
            <a:avLst/>
          </a:prstGeom>
          <a:noFill/>
        </p:spPr>
        <p:txBody>
          <a:bodyPr wrap="none" rtlCol="0">
            <a:spAutoFit/>
          </a:bodyPr>
          <a:lstStyle/>
          <a:p>
            <a:pPr defTabSz="1219170" fontAlgn="base">
              <a:spcBef>
                <a:spcPct val="0"/>
              </a:spcBef>
              <a:spcAft>
                <a:spcPct val="0"/>
              </a:spcAft>
            </a:pPr>
            <a:r>
              <a:rPr lang="en-US" sz="3200" dirty="0">
                <a:solidFill>
                  <a:srgbClr val="000000"/>
                </a:solidFill>
                <a:latin typeface="Times New Roman" panose="02020603050405020304" pitchFamily="18" charset="0"/>
                <a:ea typeface="ＭＳ Ｐゴシック"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8940801" y="728387"/>
            <a:ext cx="1460953" cy="574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en-US" sz="3200" dirty="0">
              <a:solidFill>
                <a:prstClr val="white"/>
              </a:solidFill>
              <a:latin typeface="Calibri" panose="020F0502020204030204"/>
            </a:endParaRPr>
          </a:p>
        </p:txBody>
      </p:sp>
    </p:spTree>
    <p:extLst>
      <p:ext uri="{BB962C8B-B14F-4D97-AF65-F5344CB8AC3E}">
        <p14:creationId xmlns:p14="http://schemas.microsoft.com/office/powerpoint/2010/main" val="18372877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259629" y="2006601"/>
            <a:ext cx="11932371" cy="2130340"/>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latin typeface="Lucida Sans" charset="0"/>
                <a:ea typeface="ＭＳ Ｐゴシック" charset="0"/>
              </a:rPr>
              <a:pPr defTabSz="1219170" fontAlgn="base">
                <a:spcBef>
                  <a:spcPct val="0"/>
                </a:spcBef>
                <a:spcAft>
                  <a:spcPct val="0"/>
                </a:spcAft>
              </a:pPr>
              <a:t>97</a:t>
            </a:fld>
            <a:endParaRPr lang="en-US">
              <a:latin typeface="Lucida Sans" charset="0"/>
              <a:ea typeface="ＭＳ Ｐゴシック" charset="0"/>
            </a:endParaRPr>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259635" y="4484829"/>
            <a:ext cx="11932365" cy="1161595"/>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11212485" y="3327400"/>
            <a:ext cx="979515" cy="1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en-US" sz="3200" dirty="0">
              <a:solidFill>
                <a:prstClr val="white"/>
              </a:solidFill>
              <a:latin typeface="Calibri" panose="020F0502020204030204"/>
            </a:endParaRPr>
          </a:p>
        </p:txBody>
      </p:sp>
    </p:spTree>
    <p:extLst>
      <p:ext uri="{BB962C8B-B14F-4D97-AF65-F5344CB8AC3E}">
        <p14:creationId xmlns:p14="http://schemas.microsoft.com/office/powerpoint/2010/main" val="18314694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388D335-F007-CFB7-AE2E-94DF90B1E123}"/>
              </a:ext>
            </a:extLst>
          </p:cNvPr>
          <p:cNvSpPr>
            <a:spLocks noGrp="1"/>
          </p:cNvSpPr>
          <p:nvPr>
            <p:ph type="dt" sz="half" idx="10"/>
          </p:nvPr>
        </p:nvSpPr>
        <p:spPr/>
        <p:txBody>
          <a:bodyPr/>
          <a:lstStyle/>
          <a:p>
            <a:pPr fontAlgn="base">
              <a:spcBef>
                <a:spcPct val="0"/>
              </a:spcBef>
              <a:spcAft>
                <a:spcPct val="0"/>
              </a:spcAft>
            </a:pPr>
            <a:fld id="{97FBF41E-2814-8E43-98A5-587164B1F3D9}"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2AE5B78B-C973-A421-E7BE-FE1DEB70F7C8}"/>
              </a:ext>
            </a:extLst>
          </p:cNvPr>
          <p:cNvSpPr>
            <a:spLocks noGrp="1"/>
          </p:cNvSpPr>
          <p:nvPr>
            <p:ph type="sldNum" sz="quarter" idx="11"/>
          </p:nvPr>
        </p:nvSpPr>
        <p:spPr/>
        <p:txBody>
          <a:bodyPr/>
          <a:lstStyle/>
          <a:p>
            <a:pPr fontAlgn="base">
              <a:spcBef>
                <a:spcPct val="0"/>
              </a:spcBef>
              <a:spcAft>
                <a:spcPct val="0"/>
              </a:spcAft>
            </a:pPr>
            <a:fld id="{EC622F7E-EB54-A04E-8E6C-DDD104DF3D6E}" type="slidenum">
              <a:rPr lang="zh-CN" altLang="en-US">
                <a:solidFill>
                  <a:srgbClr val="000000"/>
                </a:solidFill>
                <a:latin typeface="Tahoma" panose="020B0604030504040204" pitchFamily="34" charset="0"/>
              </a:rPr>
              <a:pPr fontAlgn="base">
                <a:spcBef>
                  <a:spcPct val="0"/>
                </a:spcBef>
                <a:spcAft>
                  <a:spcPct val="0"/>
                </a:spcAft>
              </a:pPr>
              <a:t>98</a:t>
            </a:fld>
            <a:endParaRPr lang="en-US" altLang="zh-CN">
              <a:solidFill>
                <a:srgbClr val="000000"/>
              </a:solidFill>
              <a:latin typeface="Tahoma" panose="020B0604030504040204" pitchFamily="34" charset="0"/>
            </a:endParaRPr>
          </a:p>
        </p:txBody>
      </p:sp>
      <p:sp>
        <p:nvSpPr>
          <p:cNvPr id="119810" name="Rectangle 2">
            <a:extLst>
              <a:ext uri="{FF2B5EF4-FFF2-40B4-BE49-F238E27FC236}">
                <a16:creationId xmlns:a16="http://schemas.microsoft.com/office/drawing/2014/main" id="{17F1116E-F9CC-AA6E-5CAA-E4878C9A5DD3}"/>
              </a:ext>
            </a:extLst>
          </p:cNvPr>
          <p:cNvSpPr>
            <a:spLocks noGrp="1" noChangeArrowheads="1"/>
          </p:cNvSpPr>
          <p:nvPr>
            <p:ph type="title"/>
          </p:nvPr>
        </p:nvSpPr>
        <p:spPr/>
        <p:txBody>
          <a:bodyPr/>
          <a:lstStyle/>
          <a:p>
            <a:r>
              <a:rPr lang="en-US" altLang="zh-CN">
                <a:ea typeface="宋体" panose="02010600030101010101" pitchFamily="2" charset="-122"/>
              </a:rPr>
              <a:t>History of SVM</a:t>
            </a:r>
          </a:p>
        </p:txBody>
      </p:sp>
      <p:sp>
        <p:nvSpPr>
          <p:cNvPr id="119811" name="Rectangle 3">
            <a:extLst>
              <a:ext uri="{FF2B5EF4-FFF2-40B4-BE49-F238E27FC236}">
                <a16:creationId xmlns:a16="http://schemas.microsoft.com/office/drawing/2014/main" id="{F7C84740-4C16-10FE-D835-3B9BDCAEC5C7}"/>
              </a:ext>
            </a:extLst>
          </p:cNvPr>
          <p:cNvSpPr>
            <a:spLocks noGrp="1" noChangeArrowheads="1"/>
          </p:cNvSpPr>
          <p:nvPr>
            <p:ph type="body" idx="1"/>
          </p:nvPr>
        </p:nvSpPr>
        <p:spPr/>
        <p:txBody>
          <a:bodyPr/>
          <a:lstStyle/>
          <a:p>
            <a:r>
              <a:rPr lang="en-US" altLang="zh-CN">
                <a:ea typeface="宋体" panose="02010600030101010101" pitchFamily="2" charset="-122"/>
              </a:rPr>
              <a:t>SVM is </a:t>
            </a:r>
            <a:r>
              <a:rPr lang="en-US" altLang="zh-TW">
                <a:ea typeface="新細明體" panose="02020500000000000000" pitchFamily="18" charset="-120"/>
              </a:rPr>
              <a:t>related to</a:t>
            </a:r>
            <a:r>
              <a:rPr lang="en-US" altLang="zh-CN">
                <a:ea typeface="宋体" panose="02010600030101010101" pitchFamily="2" charset="-122"/>
              </a:rPr>
              <a:t> statistical learning theory [3]</a:t>
            </a:r>
          </a:p>
          <a:p>
            <a:r>
              <a:rPr lang="en-US" altLang="zh-CN">
                <a:ea typeface="宋体" panose="02010600030101010101" pitchFamily="2" charset="-122"/>
              </a:rPr>
              <a:t>SVM was first introduced in 1992 [1] </a:t>
            </a:r>
          </a:p>
          <a:p>
            <a:r>
              <a:rPr lang="en-US" altLang="zh-CN">
                <a:ea typeface="宋体" panose="02010600030101010101" pitchFamily="2" charset="-122"/>
              </a:rPr>
              <a:t>SVM becomes popular because of its success in handwritten digit recognition </a:t>
            </a:r>
          </a:p>
          <a:p>
            <a:pPr lvl="1"/>
            <a:r>
              <a:rPr lang="en-US" altLang="zh-CN">
                <a:ea typeface="宋体" panose="02010600030101010101" pitchFamily="2" charset="-122"/>
              </a:rPr>
              <a:t>1.1% test error rate for SVM. This is the same as the error rates of a carefully constructed neural network, LeNet 4.</a:t>
            </a:r>
          </a:p>
          <a:p>
            <a:pPr lvl="2"/>
            <a:r>
              <a:rPr lang="en-US" altLang="zh-CN">
                <a:ea typeface="宋体" panose="02010600030101010101" pitchFamily="2" charset="-122"/>
              </a:rPr>
              <a:t>See Section 5.11 in [2] or the discussion in [3] for details</a:t>
            </a:r>
          </a:p>
          <a:p>
            <a:r>
              <a:rPr lang="en-US" altLang="zh-CN">
                <a:ea typeface="宋体" panose="02010600030101010101" pitchFamily="2" charset="-122"/>
              </a:rPr>
              <a:t>SVM is now regarded as an important example of “kernel methods”, </a:t>
            </a:r>
            <a:r>
              <a:rPr lang="en-US" altLang="zh-TW">
                <a:ea typeface="新細明體" panose="02020500000000000000" pitchFamily="18" charset="-120"/>
              </a:rPr>
              <a:t>one of the </a:t>
            </a:r>
            <a:r>
              <a:rPr lang="en-US" altLang="zh-TW">
                <a:solidFill>
                  <a:schemeClr val="hlink"/>
                </a:solidFill>
                <a:ea typeface="新細明體" panose="02020500000000000000" pitchFamily="18" charset="-120"/>
              </a:rPr>
              <a:t>key</a:t>
            </a:r>
            <a:r>
              <a:rPr lang="en-US" altLang="zh-CN">
                <a:solidFill>
                  <a:schemeClr val="hlink"/>
                </a:solidFill>
                <a:ea typeface="宋体" panose="02010600030101010101" pitchFamily="2" charset="-122"/>
              </a:rPr>
              <a:t> area in machine learning</a:t>
            </a:r>
          </a:p>
          <a:p>
            <a:pPr lvl="1"/>
            <a:r>
              <a:rPr lang="en-US" altLang="zh-CN">
                <a:ea typeface="宋体" panose="02010600030101010101" pitchFamily="2" charset="-122"/>
              </a:rPr>
              <a:t>Note: the meaning of “kernel” is different from the “kernel” function for Parzen windows</a:t>
            </a:r>
          </a:p>
        </p:txBody>
      </p:sp>
      <p:sp>
        <p:nvSpPr>
          <p:cNvPr id="119812" name="Text Box 4">
            <a:extLst>
              <a:ext uri="{FF2B5EF4-FFF2-40B4-BE49-F238E27FC236}">
                <a16:creationId xmlns:a16="http://schemas.microsoft.com/office/drawing/2014/main" id="{758D82B2-3C33-774A-4E33-4B6EE418B18C}"/>
              </a:ext>
            </a:extLst>
          </p:cNvPr>
          <p:cNvSpPr txBox="1">
            <a:spLocks noChangeArrowheads="1"/>
          </p:cNvSpPr>
          <p:nvPr/>
        </p:nvSpPr>
        <p:spPr bwMode="auto">
          <a:xfrm>
            <a:off x="1820864" y="5486401"/>
            <a:ext cx="8550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92100" indent="-292100">
              <a:defRPr sz="2400">
                <a:solidFill>
                  <a:schemeClr val="tx1"/>
                </a:solidFill>
                <a:latin typeface="Arial" panose="020B0604020202020204" pitchFamily="34" charset="0"/>
              </a:defRPr>
            </a:lvl1pPr>
            <a:lvl2pPr>
              <a:defRPr sz="2400">
                <a:solidFill>
                  <a:schemeClr val="tx1"/>
                </a:solidFill>
                <a:latin typeface="Arial" panose="020B0604020202020204" pitchFamily="34" charset="0"/>
              </a:defRPr>
            </a:lvl2pPr>
            <a:lvl3pPr>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fontAlgn="base">
              <a:spcBef>
                <a:spcPct val="0"/>
              </a:spcBef>
              <a:spcAft>
                <a:spcPct val="0"/>
              </a:spcAft>
            </a:pPr>
            <a:r>
              <a:rPr lang="en-US" altLang="zh-CN" sz="1200">
                <a:solidFill>
                  <a:srgbClr val="000000"/>
                </a:solidFill>
                <a:latin typeface="Tahoma" panose="020B0604030504040204" pitchFamily="34" charset="0"/>
                <a:ea typeface="宋体" panose="02010600030101010101" pitchFamily="2" charset="-122"/>
              </a:rPr>
              <a:t>[1] B.E. Boser </a:t>
            </a:r>
            <a:r>
              <a:rPr lang="en-US" altLang="zh-CN" sz="1200" i="1">
                <a:solidFill>
                  <a:srgbClr val="000000"/>
                </a:solidFill>
                <a:latin typeface="Tahoma" panose="020B0604030504040204" pitchFamily="34" charset="0"/>
                <a:ea typeface="宋体" panose="02010600030101010101" pitchFamily="2" charset="-122"/>
              </a:rPr>
              <a:t>et al</a:t>
            </a:r>
            <a:r>
              <a:rPr lang="en-US" altLang="zh-CN" sz="1200">
                <a:solidFill>
                  <a:srgbClr val="000000"/>
                </a:solidFill>
                <a:latin typeface="Tahoma" panose="020B0604030504040204" pitchFamily="34" charset="0"/>
                <a:ea typeface="宋体" panose="02010600030101010101" pitchFamily="2" charset="-122"/>
              </a:rPr>
              <a:t>. A Training Algorithm for Optimal Margin Classifiers. Proceedings of the Fifth Annual Workshop on Computational Learning Theory 5 144-152, Pittsburgh, 1992. </a:t>
            </a:r>
          </a:p>
          <a:p>
            <a:pPr fontAlgn="base">
              <a:spcBef>
                <a:spcPct val="0"/>
              </a:spcBef>
              <a:spcAft>
                <a:spcPct val="0"/>
              </a:spcAft>
            </a:pPr>
            <a:r>
              <a:rPr lang="en-US" altLang="zh-CN" sz="1200">
                <a:solidFill>
                  <a:srgbClr val="000000"/>
                </a:solidFill>
                <a:latin typeface="Tahoma" panose="020B0604030504040204" pitchFamily="34" charset="0"/>
                <a:ea typeface="宋体" panose="02010600030101010101" pitchFamily="2" charset="-122"/>
              </a:rPr>
              <a:t>[2] L. Bottou </a:t>
            </a:r>
            <a:r>
              <a:rPr lang="en-US" altLang="zh-CN" sz="1200" i="1">
                <a:solidFill>
                  <a:srgbClr val="000000"/>
                </a:solidFill>
                <a:latin typeface="Tahoma" panose="020B0604030504040204" pitchFamily="34" charset="0"/>
                <a:ea typeface="宋体" panose="02010600030101010101" pitchFamily="2" charset="-122"/>
              </a:rPr>
              <a:t>et al</a:t>
            </a:r>
            <a:r>
              <a:rPr lang="en-US" altLang="zh-CN" sz="1200">
                <a:solidFill>
                  <a:srgbClr val="000000"/>
                </a:solidFill>
                <a:latin typeface="Tahoma" panose="020B0604030504040204" pitchFamily="34" charset="0"/>
                <a:ea typeface="宋体" panose="02010600030101010101" pitchFamily="2" charset="-122"/>
              </a:rPr>
              <a:t>.  Comparison of classifier methods: a case study in handwritten digit recognition. Proceedings of the 12th IAPR International Conference on Pattern Recognition, vol. 2, pp. 77-82.</a:t>
            </a:r>
          </a:p>
          <a:p>
            <a:pPr fontAlgn="base">
              <a:spcBef>
                <a:spcPct val="0"/>
              </a:spcBef>
              <a:spcAft>
                <a:spcPct val="0"/>
              </a:spcAft>
            </a:pPr>
            <a:r>
              <a:rPr lang="en-US" altLang="zh-CN" sz="1200">
                <a:solidFill>
                  <a:srgbClr val="000000"/>
                </a:solidFill>
                <a:latin typeface="Tahoma" panose="020B0604030504040204" pitchFamily="34" charset="0"/>
                <a:ea typeface="宋体" panose="02010600030101010101" pitchFamily="2" charset="-122"/>
              </a:rPr>
              <a:t>[3] V. Vapnik. The Nature of Statistical Learning Theory. 2</a:t>
            </a:r>
            <a:r>
              <a:rPr lang="en-US" altLang="zh-CN" sz="1200" baseline="30000">
                <a:solidFill>
                  <a:srgbClr val="000000"/>
                </a:solidFill>
                <a:latin typeface="Tahoma" panose="020B0604030504040204" pitchFamily="34" charset="0"/>
                <a:ea typeface="宋体" panose="02010600030101010101" pitchFamily="2" charset="-122"/>
              </a:rPr>
              <a:t>nd</a:t>
            </a:r>
            <a:r>
              <a:rPr lang="en-US" altLang="zh-CN" sz="1200">
                <a:solidFill>
                  <a:srgbClr val="000000"/>
                </a:solidFill>
                <a:latin typeface="Tahoma" panose="020B0604030504040204" pitchFamily="34" charset="0"/>
                <a:ea typeface="宋体" panose="02010600030101010101" pitchFamily="2" charset="-122"/>
              </a:rPr>
              <a:t> edition, Springer, 1999.</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9D4CE94-D97E-5984-9AEE-BF22A0A28E0E}"/>
              </a:ext>
            </a:extLst>
          </p:cNvPr>
          <p:cNvSpPr>
            <a:spLocks noGrp="1"/>
          </p:cNvSpPr>
          <p:nvPr>
            <p:ph type="dt" sz="half" idx="10"/>
          </p:nvPr>
        </p:nvSpPr>
        <p:spPr/>
        <p:txBody>
          <a:bodyPr/>
          <a:lstStyle/>
          <a:p>
            <a:pPr fontAlgn="base">
              <a:spcBef>
                <a:spcPct val="0"/>
              </a:spcBef>
              <a:spcAft>
                <a:spcPct val="0"/>
              </a:spcAft>
            </a:pPr>
            <a:fld id="{C95E3516-E0AA-194A-94BE-8232C43E6318}" type="datetime1">
              <a:rPr lang="zh-CN" altLang="en-US">
                <a:solidFill>
                  <a:srgbClr val="000000"/>
                </a:solidFill>
                <a:latin typeface="Tahoma" panose="020B0604030504040204" pitchFamily="34" charset="0"/>
              </a:rPr>
              <a:pPr fontAlgn="base">
                <a:spcBef>
                  <a:spcPct val="0"/>
                </a:spcBef>
                <a:spcAft>
                  <a:spcPct val="0"/>
                </a:spcAft>
              </a:pPr>
              <a:t>2024/2/11</a:t>
            </a:fld>
            <a:endParaRPr lang="en-US" altLang="zh-CN">
              <a:solidFill>
                <a:srgbClr val="000000"/>
              </a:solidFill>
              <a:latin typeface="Tahoma" panose="020B0604030504040204" pitchFamily="34" charset="0"/>
            </a:endParaRPr>
          </a:p>
        </p:txBody>
      </p:sp>
      <p:sp>
        <p:nvSpPr>
          <p:cNvPr id="3" name="Slide Number Placeholder 4">
            <a:extLst>
              <a:ext uri="{FF2B5EF4-FFF2-40B4-BE49-F238E27FC236}">
                <a16:creationId xmlns:a16="http://schemas.microsoft.com/office/drawing/2014/main" id="{7889CC4F-8937-C52C-DE63-6652EC093C90}"/>
              </a:ext>
            </a:extLst>
          </p:cNvPr>
          <p:cNvSpPr>
            <a:spLocks noGrp="1"/>
          </p:cNvSpPr>
          <p:nvPr>
            <p:ph type="sldNum" sz="quarter" idx="11"/>
          </p:nvPr>
        </p:nvSpPr>
        <p:spPr/>
        <p:txBody>
          <a:bodyPr/>
          <a:lstStyle/>
          <a:p>
            <a:pPr fontAlgn="base">
              <a:spcBef>
                <a:spcPct val="0"/>
              </a:spcBef>
              <a:spcAft>
                <a:spcPct val="0"/>
              </a:spcAft>
            </a:pPr>
            <a:fld id="{B4D65F20-101D-7944-B36A-C2043E09ECB7}" type="slidenum">
              <a:rPr lang="zh-CN" altLang="en-US">
                <a:solidFill>
                  <a:srgbClr val="000000"/>
                </a:solidFill>
                <a:latin typeface="Tahoma" panose="020B0604030504040204" pitchFamily="34" charset="0"/>
              </a:rPr>
              <a:pPr fontAlgn="base">
                <a:spcBef>
                  <a:spcPct val="0"/>
                </a:spcBef>
                <a:spcAft>
                  <a:spcPct val="0"/>
                </a:spcAft>
              </a:pPr>
              <a:t>99</a:t>
            </a:fld>
            <a:endParaRPr lang="en-US" altLang="zh-CN">
              <a:solidFill>
                <a:srgbClr val="000000"/>
              </a:solidFill>
              <a:latin typeface="Tahoma" panose="020B0604030504040204" pitchFamily="34" charset="0"/>
            </a:endParaRPr>
          </a:p>
        </p:txBody>
      </p:sp>
      <p:sp>
        <p:nvSpPr>
          <p:cNvPr id="276482" name="Rectangle 2">
            <a:extLst>
              <a:ext uri="{FF2B5EF4-FFF2-40B4-BE49-F238E27FC236}">
                <a16:creationId xmlns:a16="http://schemas.microsoft.com/office/drawing/2014/main" id="{56D48392-DC32-D207-B1F3-FEE619362560}"/>
              </a:ext>
            </a:extLst>
          </p:cNvPr>
          <p:cNvSpPr>
            <a:spLocks noGrp="1" noChangeArrowheads="1"/>
          </p:cNvSpPr>
          <p:nvPr>
            <p:ph type="title"/>
          </p:nvPr>
        </p:nvSpPr>
        <p:spPr>
          <a:xfrm>
            <a:off x="1676400" y="304800"/>
            <a:ext cx="4648200" cy="685800"/>
          </a:xfrm>
        </p:spPr>
        <p:txBody>
          <a:bodyPr/>
          <a:lstStyle/>
          <a:p>
            <a:r>
              <a:rPr lang="zh-CN" altLang="en-US">
                <a:ea typeface="宋体" panose="02010600030101010101" pitchFamily="2" charset="-122"/>
              </a:rPr>
              <a:t> </a:t>
            </a:r>
            <a:r>
              <a:rPr lang="en-US" altLang="zh-CN">
                <a:ea typeface="宋体" panose="02010600030101010101" pitchFamily="2" charset="-122"/>
              </a:rPr>
              <a:t>Linear Classifiers</a:t>
            </a:r>
          </a:p>
        </p:txBody>
      </p:sp>
      <p:sp>
        <p:nvSpPr>
          <p:cNvPr id="276483" name="Rectangle 3">
            <a:extLst>
              <a:ext uri="{FF2B5EF4-FFF2-40B4-BE49-F238E27FC236}">
                <a16:creationId xmlns:a16="http://schemas.microsoft.com/office/drawing/2014/main" id="{559B66B6-5C88-2913-F314-5CA58D01A54A}"/>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spcBef>
                <a:spcPct val="50000"/>
              </a:spcBef>
              <a:spcAft>
                <a:spcPct val="0"/>
              </a:spcAft>
              <a:buClr>
                <a:srgbClr val="000000"/>
              </a:buClr>
            </a:pPr>
            <a:r>
              <a:rPr lang="en-US" altLang="zh-CN" sz="3600" i="1">
                <a:solidFill>
                  <a:srgbClr val="000000"/>
                </a:solidFill>
                <a:latin typeface="Tahoma" panose="020B0604030504040204" pitchFamily="34" charset="0"/>
                <a:ea typeface="宋体" panose="02010600030101010101" pitchFamily="2" charset="-122"/>
              </a:rPr>
              <a:t>f </a:t>
            </a:r>
            <a:r>
              <a:rPr lang="en-US" altLang="zh-CN" sz="2000">
                <a:solidFill>
                  <a:srgbClr val="000000"/>
                </a:solidFill>
                <a:latin typeface="Tahoma" panose="020B0604030504040204" pitchFamily="34" charset="0"/>
                <a:ea typeface="宋体" panose="02010600030101010101" pitchFamily="2" charset="-122"/>
              </a:rPr>
              <a:t>        </a:t>
            </a:r>
          </a:p>
        </p:txBody>
      </p:sp>
      <p:sp>
        <p:nvSpPr>
          <p:cNvPr id="276484" name="Line 4">
            <a:extLst>
              <a:ext uri="{FF2B5EF4-FFF2-40B4-BE49-F238E27FC236}">
                <a16:creationId xmlns:a16="http://schemas.microsoft.com/office/drawing/2014/main" id="{5BB2C1F5-CB95-ACA0-E658-1D97CB91A68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485" name="Text Box 5">
            <a:extLst>
              <a:ext uri="{FF2B5EF4-FFF2-40B4-BE49-F238E27FC236}">
                <a16:creationId xmlns:a16="http://schemas.microsoft.com/office/drawing/2014/main" id="{4DF64F74-A089-E185-9C4C-2A55BDA57548}"/>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800" b="1" i="1">
                <a:solidFill>
                  <a:srgbClr val="000000"/>
                </a:solidFill>
                <a:latin typeface="Tahoma" panose="020B0604030504040204" pitchFamily="34" charset="0"/>
                <a:ea typeface="宋体" panose="02010600030101010101" pitchFamily="2" charset="-122"/>
              </a:rPr>
              <a:t>x</a:t>
            </a:r>
          </a:p>
        </p:txBody>
      </p:sp>
      <p:sp>
        <p:nvSpPr>
          <p:cNvPr id="276488" name="Line 8">
            <a:extLst>
              <a:ext uri="{FF2B5EF4-FFF2-40B4-BE49-F238E27FC236}">
                <a16:creationId xmlns:a16="http://schemas.microsoft.com/office/drawing/2014/main" id="{17070A79-DF5D-8886-4C16-27EAB78C6E71}"/>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489" name="Text Box 9">
            <a:extLst>
              <a:ext uri="{FF2B5EF4-FFF2-40B4-BE49-F238E27FC236}">
                <a16:creationId xmlns:a16="http://schemas.microsoft.com/office/drawing/2014/main" id="{C3C05F61-0945-F8EE-2498-835B8180E744}"/>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20000"/>
              </a:spcBef>
              <a:spcAft>
                <a:spcPct val="0"/>
              </a:spcAft>
              <a:buClr>
                <a:srgbClr val="000000"/>
              </a:buClr>
            </a:pPr>
            <a:r>
              <a:rPr lang="en-US" altLang="zh-CN" sz="3200">
                <a:solidFill>
                  <a:srgbClr val="000000"/>
                </a:solidFill>
                <a:latin typeface="Tahoma" panose="020B0604030504040204" pitchFamily="34" charset="0"/>
                <a:ea typeface="宋体" panose="02010600030101010101" pitchFamily="2" charset="-122"/>
              </a:rPr>
              <a:t>y</a:t>
            </a:r>
            <a:r>
              <a:rPr lang="en-US" altLang="zh-CN" sz="3200" baseline="30000">
                <a:solidFill>
                  <a:srgbClr val="000000"/>
                </a:solidFill>
                <a:latin typeface="Tahoma" panose="020B0604030504040204" pitchFamily="34" charset="0"/>
                <a:ea typeface="宋体" panose="02010600030101010101" pitchFamily="2" charset="-122"/>
              </a:rPr>
              <a:t>est</a:t>
            </a:r>
          </a:p>
        </p:txBody>
      </p:sp>
      <p:sp>
        <p:nvSpPr>
          <p:cNvPr id="276490" name="Text Box 10">
            <a:extLst>
              <a:ext uri="{FF2B5EF4-FFF2-40B4-BE49-F238E27FC236}">
                <a16:creationId xmlns:a16="http://schemas.microsoft.com/office/drawing/2014/main" id="{0326F064-DB8E-63C1-1CA2-D5FA5E4A7593}"/>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a:p>
            <a:pPr algn="ct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p:txBody>
      </p:sp>
      <p:sp>
        <p:nvSpPr>
          <p:cNvPr id="276491" name="Oval 11">
            <a:extLst>
              <a:ext uri="{FF2B5EF4-FFF2-40B4-BE49-F238E27FC236}">
                <a16:creationId xmlns:a16="http://schemas.microsoft.com/office/drawing/2014/main" id="{77353236-7D03-FEA8-31F5-862467FF09E1}"/>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492" name="Oval 12">
            <a:extLst>
              <a:ext uri="{FF2B5EF4-FFF2-40B4-BE49-F238E27FC236}">
                <a16:creationId xmlns:a16="http://schemas.microsoft.com/office/drawing/2014/main" id="{04D4B5B5-A292-18B9-E00E-653A0ADFF2A1}"/>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493" name="Line 13">
            <a:extLst>
              <a:ext uri="{FF2B5EF4-FFF2-40B4-BE49-F238E27FC236}">
                <a16:creationId xmlns:a16="http://schemas.microsoft.com/office/drawing/2014/main" id="{9A194041-207E-43C3-2C42-14F5FA2113E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494" name="Line 14">
            <a:extLst>
              <a:ext uri="{FF2B5EF4-FFF2-40B4-BE49-F238E27FC236}">
                <a16:creationId xmlns:a16="http://schemas.microsoft.com/office/drawing/2014/main" id="{A8578E8C-B67D-804D-15CB-F8F60918C905}"/>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495" name="Oval 15">
            <a:extLst>
              <a:ext uri="{FF2B5EF4-FFF2-40B4-BE49-F238E27FC236}">
                <a16:creationId xmlns:a16="http://schemas.microsoft.com/office/drawing/2014/main" id="{85A5A000-48C4-5828-C5CD-C6F3D997C8F4}"/>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496" name="Oval 16">
            <a:extLst>
              <a:ext uri="{FF2B5EF4-FFF2-40B4-BE49-F238E27FC236}">
                <a16:creationId xmlns:a16="http://schemas.microsoft.com/office/drawing/2014/main" id="{2DF446BF-B89D-EA47-0456-8034B95E7346}"/>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497" name="Oval 17">
            <a:extLst>
              <a:ext uri="{FF2B5EF4-FFF2-40B4-BE49-F238E27FC236}">
                <a16:creationId xmlns:a16="http://schemas.microsoft.com/office/drawing/2014/main" id="{FBC1F65F-FE42-531D-4309-03E189CD09EC}"/>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498" name="Oval 18">
            <a:extLst>
              <a:ext uri="{FF2B5EF4-FFF2-40B4-BE49-F238E27FC236}">
                <a16:creationId xmlns:a16="http://schemas.microsoft.com/office/drawing/2014/main" id="{4D2B3B72-E567-7934-3B00-F4C4D80325A3}"/>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499" name="Oval 19">
            <a:extLst>
              <a:ext uri="{FF2B5EF4-FFF2-40B4-BE49-F238E27FC236}">
                <a16:creationId xmlns:a16="http://schemas.microsoft.com/office/drawing/2014/main" id="{E661C61E-7EE5-B386-0C68-66B54C73EFAC}"/>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00" name="Oval 20">
            <a:extLst>
              <a:ext uri="{FF2B5EF4-FFF2-40B4-BE49-F238E27FC236}">
                <a16:creationId xmlns:a16="http://schemas.microsoft.com/office/drawing/2014/main" id="{BA5B9DD7-44C0-D346-602B-7E256B3D6CCE}"/>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01" name="Oval 21">
            <a:extLst>
              <a:ext uri="{FF2B5EF4-FFF2-40B4-BE49-F238E27FC236}">
                <a16:creationId xmlns:a16="http://schemas.microsoft.com/office/drawing/2014/main" id="{B382B7EE-C10E-ED72-33D5-13FED87165F2}"/>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02" name="Oval 22">
            <a:extLst>
              <a:ext uri="{FF2B5EF4-FFF2-40B4-BE49-F238E27FC236}">
                <a16:creationId xmlns:a16="http://schemas.microsoft.com/office/drawing/2014/main" id="{BB4239D8-D737-B853-1CB6-5C7AFDBDD402}"/>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03" name="Oval 23">
            <a:extLst>
              <a:ext uri="{FF2B5EF4-FFF2-40B4-BE49-F238E27FC236}">
                <a16:creationId xmlns:a16="http://schemas.microsoft.com/office/drawing/2014/main" id="{00FEA429-29FB-4C35-8916-710BB340AC32}"/>
              </a:ext>
            </a:extLst>
          </p:cNvPr>
          <p:cNvSpPr>
            <a:spLocks noChangeAspect="1" noChangeArrowheads="1"/>
          </p:cNvSpPr>
          <p:nvPr/>
        </p:nvSpPr>
        <p:spPr bwMode="auto">
          <a:xfrm rot="20481726">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04" name="Oval 24">
            <a:extLst>
              <a:ext uri="{FF2B5EF4-FFF2-40B4-BE49-F238E27FC236}">
                <a16:creationId xmlns:a16="http://schemas.microsoft.com/office/drawing/2014/main" id="{EE90FD8A-73AE-1304-5227-61048EF8749D}"/>
              </a:ext>
            </a:extLst>
          </p:cNvPr>
          <p:cNvSpPr>
            <a:spLocks noChangeAspect="1" noChangeArrowheads="1"/>
          </p:cNvSpPr>
          <p:nvPr/>
        </p:nvSpPr>
        <p:spPr bwMode="auto">
          <a:xfrm rot="20481726">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05" name="Oval 25">
            <a:extLst>
              <a:ext uri="{FF2B5EF4-FFF2-40B4-BE49-F238E27FC236}">
                <a16:creationId xmlns:a16="http://schemas.microsoft.com/office/drawing/2014/main" id="{EB0A71C8-E2FB-F905-C507-4CF312511AA9}"/>
              </a:ext>
            </a:extLst>
          </p:cNvPr>
          <p:cNvSpPr>
            <a:spLocks noChangeAspect="1" noChangeArrowheads="1"/>
          </p:cNvSpPr>
          <p:nvPr/>
        </p:nvSpPr>
        <p:spPr bwMode="auto">
          <a:xfrm rot="20481726">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06" name="Oval 26">
            <a:extLst>
              <a:ext uri="{FF2B5EF4-FFF2-40B4-BE49-F238E27FC236}">
                <a16:creationId xmlns:a16="http://schemas.microsoft.com/office/drawing/2014/main" id="{ED977426-2AE0-B265-C59E-893195A68F59}"/>
              </a:ext>
            </a:extLst>
          </p:cNvPr>
          <p:cNvSpPr>
            <a:spLocks noChangeAspect="1" noChangeArrowheads="1"/>
          </p:cNvSpPr>
          <p:nvPr/>
        </p:nvSpPr>
        <p:spPr bwMode="auto">
          <a:xfrm rot="20481726">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07" name="Oval 27">
            <a:extLst>
              <a:ext uri="{FF2B5EF4-FFF2-40B4-BE49-F238E27FC236}">
                <a16:creationId xmlns:a16="http://schemas.microsoft.com/office/drawing/2014/main" id="{96123085-FBF1-866C-7A17-737F1742B35E}"/>
              </a:ext>
            </a:extLst>
          </p:cNvPr>
          <p:cNvSpPr>
            <a:spLocks noChangeAspect="1" noChangeArrowheads="1"/>
          </p:cNvSpPr>
          <p:nvPr/>
        </p:nvSpPr>
        <p:spPr bwMode="auto">
          <a:xfrm rot="20481726">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08" name="Oval 28">
            <a:extLst>
              <a:ext uri="{FF2B5EF4-FFF2-40B4-BE49-F238E27FC236}">
                <a16:creationId xmlns:a16="http://schemas.microsoft.com/office/drawing/2014/main" id="{2749E3BA-60BC-9812-B7DE-45FE9F4DD260}"/>
              </a:ext>
            </a:extLst>
          </p:cNvPr>
          <p:cNvSpPr>
            <a:spLocks noChangeAspect="1" noChangeArrowheads="1"/>
          </p:cNvSpPr>
          <p:nvPr/>
        </p:nvSpPr>
        <p:spPr bwMode="auto">
          <a:xfrm rot="20481726">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09" name="Oval 29">
            <a:extLst>
              <a:ext uri="{FF2B5EF4-FFF2-40B4-BE49-F238E27FC236}">
                <a16:creationId xmlns:a16="http://schemas.microsoft.com/office/drawing/2014/main" id="{B37E08AE-0C8C-B6E7-B8E7-8D588AB3D5C0}"/>
              </a:ext>
            </a:extLst>
          </p:cNvPr>
          <p:cNvSpPr>
            <a:spLocks noChangeAspect="1" noChangeArrowheads="1"/>
          </p:cNvSpPr>
          <p:nvPr/>
        </p:nvSpPr>
        <p:spPr bwMode="auto">
          <a:xfrm rot="20481726">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10" name="Oval 30">
            <a:extLst>
              <a:ext uri="{FF2B5EF4-FFF2-40B4-BE49-F238E27FC236}">
                <a16:creationId xmlns:a16="http://schemas.microsoft.com/office/drawing/2014/main" id="{BD75531C-88F7-3E0B-E105-A43365CA5551}"/>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11" name="Oval 31">
            <a:extLst>
              <a:ext uri="{FF2B5EF4-FFF2-40B4-BE49-F238E27FC236}">
                <a16:creationId xmlns:a16="http://schemas.microsoft.com/office/drawing/2014/main" id="{B5E1456A-689B-4D0D-504B-ED5B174ADEC3}"/>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12" name="Oval 32">
            <a:extLst>
              <a:ext uri="{FF2B5EF4-FFF2-40B4-BE49-F238E27FC236}">
                <a16:creationId xmlns:a16="http://schemas.microsoft.com/office/drawing/2014/main" id="{61E730B9-5A5B-7729-FD00-05995E9D2BBF}"/>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13" name="Oval 33">
            <a:extLst>
              <a:ext uri="{FF2B5EF4-FFF2-40B4-BE49-F238E27FC236}">
                <a16:creationId xmlns:a16="http://schemas.microsoft.com/office/drawing/2014/main" id="{5AF16EC8-2EE8-476C-2234-0D2B663D8B86}"/>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14" name="Oval 34">
            <a:extLst>
              <a:ext uri="{FF2B5EF4-FFF2-40B4-BE49-F238E27FC236}">
                <a16:creationId xmlns:a16="http://schemas.microsoft.com/office/drawing/2014/main" id="{04EC838F-5C5D-212D-717F-50EB8B8EBFAD}"/>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15" name="Oval 35">
            <a:extLst>
              <a:ext uri="{FF2B5EF4-FFF2-40B4-BE49-F238E27FC236}">
                <a16:creationId xmlns:a16="http://schemas.microsoft.com/office/drawing/2014/main" id="{AF654214-16A9-4737-83AB-F581DDEF70D3}"/>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16" name="Oval 36">
            <a:extLst>
              <a:ext uri="{FF2B5EF4-FFF2-40B4-BE49-F238E27FC236}">
                <a16:creationId xmlns:a16="http://schemas.microsoft.com/office/drawing/2014/main" id="{C158F99A-FF50-CC6F-BC65-4835E9DF07BA}"/>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17" name="Oval 37">
            <a:extLst>
              <a:ext uri="{FF2B5EF4-FFF2-40B4-BE49-F238E27FC236}">
                <a16:creationId xmlns:a16="http://schemas.microsoft.com/office/drawing/2014/main" id="{79B8DA79-CFCE-2E80-C0EB-AAEE518EE482}"/>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18" name="Oval 38">
            <a:extLst>
              <a:ext uri="{FF2B5EF4-FFF2-40B4-BE49-F238E27FC236}">
                <a16:creationId xmlns:a16="http://schemas.microsoft.com/office/drawing/2014/main" id="{F33E1ED8-C85A-7781-84D4-62FE3D7B3CD2}"/>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19" name="Oval 39">
            <a:extLst>
              <a:ext uri="{FF2B5EF4-FFF2-40B4-BE49-F238E27FC236}">
                <a16:creationId xmlns:a16="http://schemas.microsoft.com/office/drawing/2014/main" id="{573A4716-A4AA-9ADA-8D0F-5E8BF3435AFD}"/>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20" name="Oval 40">
            <a:extLst>
              <a:ext uri="{FF2B5EF4-FFF2-40B4-BE49-F238E27FC236}">
                <a16:creationId xmlns:a16="http://schemas.microsoft.com/office/drawing/2014/main" id="{8142854A-6F52-3CA3-2A8C-2B5AC410BD5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21" name="Oval 41">
            <a:extLst>
              <a:ext uri="{FF2B5EF4-FFF2-40B4-BE49-F238E27FC236}">
                <a16:creationId xmlns:a16="http://schemas.microsoft.com/office/drawing/2014/main" id="{912BB9A2-6E76-3C0A-B387-10E7DB6F1AAE}"/>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22" name="Oval 42">
            <a:extLst>
              <a:ext uri="{FF2B5EF4-FFF2-40B4-BE49-F238E27FC236}">
                <a16:creationId xmlns:a16="http://schemas.microsoft.com/office/drawing/2014/main" id="{2CE1BBB0-F121-8806-6CEA-8494C98D5DC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23" name="Oval 43">
            <a:extLst>
              <a:ext uri="{FF2B5EF4-FFF2-40B4-BE49-F238E27FC236}">
                <a16:creationId xmlns:a16="http://schemas.microsoft.com/office/drawing/2014/main" id="{4F38C191-0036-6E85-65B5-2C882EAC43E7}"/>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24" name="Oval 44">
            <a:extLst>
              <a:ext uri="{FF2B5EF4-FFF2-40B4-BE49-F238E27FC236}">
                <a16:creationId xmlns:a16="http://schemas.microsoft.com/office/drawing/2014/main" id="{DEEFD176-9F0F-21BB-9BC5-C5AC166AAB31}"/>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25" name="Oval 45">
            <a:extLst>
              <a:ext uri="{FF2B5EF4-FFF2-40B4-BE49-F238E27FC236}">
                <a16:creationId xmlns:a16="http://schemas.microsoft.com/office/drawing/2014/main" id="{616ECDEF-3D89-E0A7-E24D-E4AE0C9FF124}"/>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26" name="Oval 46">
            <a:extLst>
              <a:ext uri="{FF2B5EF4-FFF2-40B4-BE49-F238E27FC236}">
                <a16:creationId xmlns:a16="http://schemas.microsoft.com/office/drawing/2014/main" id="{E9964FF9-A63A-EAE7-EEF4-A990FC612F0C}"/>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27" name="Oval 47">
            <a:extLst>
              <a:ext uri="{FF2B5EF4-FFF2-40B4-BE49-F238E27FC236}">
                <a16:creationId xmlns:a16="http://schemas.microsoft.com/office/drawing/2014/main" id="{12C648DE-0626-AA77-FBC9-3684ADCA6B75}"/>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28" name="Oval 48">
            <a:extLst>
              <a:ext uri="{FF2B5EF4-FFF2-40B4-BE49-F238E27FC236}">
                <a16:creationId xmlns:a16="http://schemas.microsoft.com/office/drawing/2014/main" id="{BE43CB09-C8C1-2F83-BC33-2EB7334451B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276529" name="Text Box 49">
            <a:extLst>
              <a:ext uri="{FF2B5EF4-FFF2-40B4-BE49-F238E27FC236}">
                <a16:creationId xmlns:a16="http://schemas.microsoft.com/office/drawing/2014/main" id="{26468D06-44BD-CB02-7DB2-70CBA0D6A066}"/>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76530" name="Text Box 50">
            <a:extLst>
              <a:ext uri="{FF2B5EF4-FFF2-40B4-BE49-F238E27FC236}">
                <a16:creationId xmlns:a16="http://schemas.microsoft.com/office/drawing/2014/main" id="{2876A31A-DB51-B343-208A-003CE02F19A1}"/>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zh-CN" altLang="en-US" sz="2000">
              <a:solidFill>
                <a:srgbClr val="000000"/>
              </a:solidFill>
              <a:latin typeface="Tahoma" panose="020B0604030504040204" pitchFamily="34" charset="0"/>
              <a:ea typeface="宋体" panose="02010600030101010101" pitchFamily="2" charset="-122"/>
            </a:endParaRPr>
          </a:p>
        </p:txBody>
      </p:sp>
      <p:sp>
        <p:nvSpPr>
          <p:cNvPr id="276531" name="Text Box 51">
            <a:extLst>
              <a:ext uri="{FF2B5EF4-FFF2-40B4-BE49-F238E27FC236}">
                <a16:creationId xmlns:a16="http://schemas.microsoft.com/office/drawing/2014/main" id="{AF8C9834-E3BB-25BE-4F33-7C0FCA2FD762}"/>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How would you classify this data?</a:t>
            </a:r>
          </a:p>
        </p:txBody>
      </p:sp>
      <p:sp>
        <p:nvSpPr>
          <p:cNvPr id="276532" name="Text Box 52">
            <a:extLst>
              <a:ext uri="{FF2B5EF4-FFF2-40B4-BE49-F238E27FC236}">
                <a16:creationId xmlns:a16="http://schemas.microsoft.com/office/drawing/2014/main" id="{AFBCCB8B-E761-4E98-8403-1037976E1A70}"/>
              </a:ext>
            </a:extLst>
          </p:cNvPr>
          <p:cNvSpPr txBox="1">
            <a:spLocks noChangeArrowheads="1"/>
          </p:cNvSpPr>
          <p:nvPr/>
        </p:nvSpPr>
        <p:spPr bwMode="auto">
          <a:xfrm>
            <a:off x="8975726" y="414338"/>
            <a:ext cx="1693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2400">
                <a:solidFill>
                  <a:srgbClr val="000000"/>
                </a:solidFill>
                <a:latin typeface="Tahoma" panose="020B0604030504040204" pitchFamily="34" charset="0"/>
                <a:ea typeface="宋体" panose="02010600030101010101" pitchFamily="2" charset="-122"/>
              </a:rPr>
              <a:t>Estimation:</a:t>
            </a:r>
          </a:p>
        </p:txBody>
      </p:sp>
      <p:sp>
        <p:nvSpPr>
          <p:cNvPr id="276533" name="Text Box 53">
            <a:extLst>
              <a:ext uri="{FF2B5EF4-FFF2-40B4-BE49-F238E27FC236}">
                <a16:creationId xmlns:a16="http://schemas.microsoft.com/office/drawing/2014/main" id="{4F4D6D43-9CD5-B90A-F8CE-711029E6A1BD}"/>
              </a:ext>
            </a:extLst>
          </p:cNvPr>
          <p:cNvSpPr txBox="1">
            <a:spLocks noChangeArrowheads="1"/>
          </p:cNvSpPr>
          <p:nvPr/>
        </p:nvSpPr>
        <p:spPr bwMode="auto">
          <a:xfrm>
            <a:off x="7908926" y="2166939"/>
            <a:ext cx="25017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2400" b="1">
                <a:solidFill>
                  <a:srgbClr val="000000"/>
                </a:solidFill>
                <a:latin typeface="Tahoma" panose="020B0604030504040204" pitchFamily="34" charset="0"/>
                <a:ea typeface="宋体" panose="02010600030101010101" pitchFamily="2" charset="-122"/>
              </a:rPr>
              <a:t>w</a:t>
            </a:r>
            <a:r>
              <a:rPr lang="en-US" altLang="zh-CN" sz="2400">
                <a:solidFill>
                  <a:srgbClr val="000000"/>
                </a:solidFill>
                <a:latin typeface="Tahoma" panose="020B0604030504040204" pitchFamily="34" charset="0"/>
                <a:ea typeface="宋体" panose="02010600030101010101" pitchFamily="2" charset="-122"/>
              </a:rPr>
              <a:t>: weight vector</a:t>
            </a:r>
          </a:p>
          <a:p>
            <a:pPr fontAlgn="base">
              <a:spcBef>
                <a:spcPct val="0"/>
              </a:spcBef>
              <a:spcAft>
                <a:spcPct val="0"/>
              </a:spcAft>
            </a:pPr>
            <a:r>
              <a:rPr lang="en-US" altLang="zh-CN" sz="2400" b="1">
                <a:solidFill>
                  <a:srgbClr val="000000"/>
                </a:solidFill>
                <a:latin typeface="Tahoma" panose="020B0604030504040204" pitchFamily="34" charset="0"/>
                <a:ea typeface="宋体" panose="02010600030101010101" pitchFamily="2" charset="-122"/>
              </a:rPr>
              <a:t>x</a:t>
            </a:r>
            <a:r>
              <a:rPr lang="en-US" altLang="zh-CN" sz="2400">
                <a:solidFill>
                  <a:srgbClr val="000000"/>
                </a:solidFill>
                <a:latin typeface="Tahoma" panose="020B0604030504040204" pitchFamily="34" charset="0"/>
                <a:ea typeface="宋体" panose="02010600030101010101" pitchFamily="2" charset="-122"/>
              </a:rPr>
              <a:t>: data vector</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11|9.5|78.2|68.6|26.9|14.6|52.3|86.3|58.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mathbf{w}^T \mathbf{x} + b = 0&#13;&#10;\]&#13;&#10;\end{document}&#13;&#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23"/>
  <p:tag name="PICTUREFILESIZE" val="4893"/>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mathbf{w}^T \mathbf{x} + b = 1&#13;&#10;\]&#13;&#10;\end{document}&#13;&#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22"/>
  <p:tag name="PICTUREFILESIZE" val="429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mathbf{w}^T \mathbf{x} + b = -1&#13;&#10;\]&#13;&#10;\end{document}&#13;&#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38"/>
  <p:tag name="PICTUREFILESIZE" val="4634"/>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m = \frac{2}{||\mathbf{w}||}&#13;&#10;\]&#13;&#10;\end{document}&#13;&#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92"/>
  <p:tag name="PICTUREFILESIZE" val="4422"/>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mathbf{w}\]&#13;&#10;\end{document}&#13;&#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Custom 5">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6.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lecture_default">
  <a:themeElements>
    <a:clrScheme name="ISIP Standard">
      <a:dk1>
        <a:srgbClr val="000000"/>
      </a:dk1>
      <a:lt1>
        <a:srgbClr val="000000"/>
      </a:lt1>
      <a:dk2>
        <a:srgbClr val="000000"/>
      </a:dk2>
      <a:lt2>
        <a:srgbClr val="000000"/>
      </a:lt2>
      <a:accent1>
        <a:srgbClr val="333399"/>
      </a:accent1>
      <a:accent2>
        <a:srgbClr val="892034"/>
      </a:accent2>
      <a:accent3>
        <a:srgbClr val="FFFFE2"/>
      </a:accent3>
      <a:accent4>
        <a:srgbClr val="FFFFE2"/>
      </a:accent4>
      <a:accent5>
        <a:srgbClr val="FFFFE2"/>
      </a:accent5>
      <a:accent6>
        <a:srgbClr val="FFFFE2"/>
      </a:accent6>
      <a:hlink>
        <a:srgbClr val="892034"/>
      </a:hlink>
      <a:folHlink>
        <a:srgbClr val="892034"/>
      </a:folHlink>
    </a:clrScheme>
    <a:fontScheme name="ISIP Standar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sz="1800" b="1" i="0" u="none" strike="noStrike" kern="0" cap="none" spc="0" normalizeH="0" baseline="0" noProof="0" dirty="0" smtClean="0">
            <a:ln>
              <a:noFill/>
            </a:ln>
            <a:solidFill>
              <a:schemeClr val="tx1"/>
            </a:solidFill>
            <a:effectLst/>
            <a:uLnTx/>
            <a:uFillTx/>
            <a:latin typeface="+mn-lt"/>
            <a:ea typeface="+mn-ea"/>
            <a:cs typeface="+mn-cs"/>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Whirlpool">
  <a:themeElements>
    <a:clrScheme name="Whirlpool 1">
      <a:dk1>
        <a:srgbClr val="000066"/>
      </a:dk1>
      <a:lt1>
        <a:srgbClr val="FFFFFF"/>
      </a:lt1>
      <a:dk2>
        <a:srgbClr val="0000CC"/>
      </a:dk2>
      <a:lt2>
        <a:srgbClr val="CCFFFF"/>
      </a:lt2>
      <a:accent1>
        <a:srgbClr val="CC99FF"/>
      </a:accent1>
      <a:accent2>
        <a:srgbClr val="9999FF"/>
      </a:accent2>
      <a:accent3>
        <a:srgbClr val="AAAAE2"/>
      </a:accent3>
      <a:accent4>
        <a:srgbClr val="DADADA"/>
      </a:accent4>
      <a:accent5>
        <a:srgbClr val="E2CAFF"/>
      </a:accent5>
      <a:accent6>
        <a:srgbClr val="8A8AE7"/>
      </a:accent6>
      <a:hlink>
        <a:srgbClr val="99CCFF"/>
      </a:hlink>
      <a:folHlink>
        <a:srgbClr val="0066FF"/>
      </a:folHlink>
    </a:clrScheme>
    <a:fontScheme name="Whirlpool">
      <a:majorFont>
        <a:latin typeface="Tahoma"/>
        <a:ea typeface=""/>
        <a:cs typeface="Times New Roman"/>
      </a:majorFont>
      <a:minorFont>
        <a:latin typeface="Tahoma"/>
        <a:ea typeface=""/>
        <a:cs typeface="Times New Roma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defRPr>
        </a:defPPr>
      </a:lstStyle>
    </a:lnDef>
  </a:objectDefaults>
  <a:extraClrSchemeLst>
    <a:extraClrScheme>
      <a:clrScheme name="Whirlpool 1">
        <a:dk1>
          <a:srgbClr val="000066"/>
        </a:dk1>
        <a:lt1>
          <a:srgbClr val="FFFFFF"/>
        </a:lt1>
        <a:dk2>
          <a:srgbClr val="0000CC"/>
        </a:dk2>
        <a:lt2>
          <a:srgbClr val="CCFFFF"/>
        </a:lt2>
        <a:accent1>
          <a:srgbClr val="CC99FF"/>
        </a:accent1>
        <a:accent2>
          <a:srgbClr val="9999FF"/>
        </a:accent2>
        <a:accent3>
          <a:srgbClr val="AAAAE2"/>
        </a:accent3>
        <a:accent4>
          <a:srgbClr val="DADA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2">
        <a:dk1>
          <a:srgbClr val="000066"/>
        </a:dk1>
        <a:lt1>
          <a:srgbClr val="FFFFFF"/>
        </a:lt1>
        <a:dk2>
          <a:srgbClr val="6699FF"/>
        </a:dk2>
        <a:lt2>
          <a:srgbClr val="CCFFFF"/>
        </a:lt2>
        <a:accent1>
          <a:srgbClr val="CC99FF"/>
        </a:accent1>
        <a:accent2>
          <a:srgbClr val="9999FF"/>
        </a:accent2>
        <a:accent3>
          <a:srgbClr val="B8CAFF"/>
        </a:accent3>
        <a:accent4>
          <a:srgbClr val="DADA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3">
        <a:dk1>
          <a:srgbClr val="393939"/>
        </a:dk1>
        <a:lt1>
          <a:srgbClr val="FFFFFF"/>
        </a:lt1>
        <a:dk2>
          <a:srgbClr val="000000"/>
        </a:dk2>
        <a:lt2>
          <a:srgbClr val="FFFFFF"/>
        </a:lt2>
        <a:accent1>
          <a:srgbClr val="CBCBCB"/>
        </a:accent1>
        <a:accent2>
          <a:srgbClr val="868686"/>
        </a:accent2>
        <a:accent3>
          <a:srgbClr val="AAAAAA"/>
        </a:accent3>
        <a:accent4>
          <a:srgbClr val="DADADA"/>
        </a:accent4>
        <a:accent5>
          <a:srgbClr val="E2E2E2"/>
        </a:accent5>
        <a:accent6>
          <a:srgbClr val="797979"/>
        </a:accent6>
        <a:hlink>
          <a:srgbClr val="4D4D4D"/>
        </a:hlink>
        <a:folHlink>
          <a:srgbClr val="EAEAEA"/>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14096</TotalTime>
  <Words>8943</Words>
  <Application>Microsoft Macintosh PowerPoint</Application>
  <PresentationFormat>Widescreen</PresentationFormat>
  <Paragraphs>1074</Paragraphs>
  <Slides>133</Slides>
  <Notes>76</Notes>
  <HiddenSlides>0</HiddenSlides>
  <MMClips>0</MMClips>
  <ScaleCrop>false</ScaleCrop>
  <HeadingPairs>
    <vt:vector size="8" baseType="variant">
      <vt:variant>
        <vt:lpstr>Fonts Used</vt:lpstr>
      </vt:variant>
      <vt:variant>
        <vt:i4>22</vt:i4>
      </vt:variant>
      <vt:variant>
        <vt:lpstr>Theme</vt:lpstr>
      </vt:variant>
      <vt:variant>
        <vt:i4>8</vt:i4>
      </vt:variant>
      <vt:variant>
        <vt:lpstr>Embedded OLE Servers</vt:lpstr>
      </vt:variant>
      <vt:variant>
        <vt:i4>1</vt:i4>
      </vt:variant>
      <vt:variant>
        <vt:lpstr>Slide Titles</vt:lpstr>
      </vt:variant>
      <vt:variant>
        <vt:i4>133</vt:i4>
      </vt:variant>
    </vt:vector>
  </HeadingPairs>
  <TitlesOfParts>
    <vt:vector size="164" baseType="lpstr">
      <vt:lpstr>Gulim</vt:lpstr>
      <vt:lpstr>新細明體</vt:lpstr>
      <vt:lpstr>宋体</vt:lpstr>
      <vt:lpstr>Abadi Extra Light</vt:lpstr>
      <vt:lpstr>Arial</vt:lpstr>
      <vt:lpstr>Calibri</vt:lpstr>
      <vt:lpstr>Calibri Light</vt:lpstr>
      <vt:lpstr>Calligraph421 BT</vt:lpstr>
      <vt:lpstr>Cambria Math</vt:lpstr>
      <vt:lpstr>Courier</vt:lpstr>
      <vt:lpstr>Courier New</vt:lpstr>
      <vt:lpstr>Lucida Sans</vt:lpstr>
      <vt:lpstr>Palatino Linotype</vt:lpstr>
      <vt:lpstr>Perpetua</vt:lpstr>
      <vt:lpstr>Söhne</vt:lpstr>
      <vt:lpstr>Symbol</vt:lpstr>
      <vt:lpstr>Tahoma</vt:lpstr>
      <vt:lpstr>Times</vt:lpstr>
      <vt:lpstr>Times New Roman</vt:lpstr>
      <vt:lpstr>Trebuchet MS</vt:lpstr>
      <vt:lpstr>Wingdings</vt:lpstr>
      <vt:lpstr>Wingdings 2</vt:lpstr>
      <vt:lpstr>Office Theme</vt:lpstr>
      <vt:lpstr>1_Office Theme</vt:lpstr>
      <vt:lpstr>2_Office Theme</vt:lpstr>
      <vt:lpstr>Default Design</vt:lpstr>
      <vt:lpstr>1_Retrospect</vt:lpstr>
      <vt:lpstr>Blends</vt:lpstr>
      <vt:lpstr>lecture_default</vt:lpstr>
      <vt:lpstr>Whirlpool</vt:lpstr>
      <vt:lpstr>Equation</vt:lpstr>
      <vt:lpstr>Machine Learning Classifiers  </vt:lpstr>
      <vt:lpstr>Linear Regression: Pictorially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on scikit-learn</vt:lpstr>
      <vt:lpstr>Load dataset</vt:lpstr>
      <vt:lpstr>PowerPoint Presentation</vt:lpstr>
      <vt:lpstr>PowerPoint Presentation</vt:lpstr>
      <vt:lpstr>PowerPoint Presentation</vt:lpstr>
      <vt:lpstr>PowerPoint Presentation</vt:lpstr>
      <vt:lpstr>PowerPoint Presentation</vt:lpstr>
      <vt:lpstr>PowerPoint Presentation</vt:lpstr>
      <vt:lpstr>Imputation for missing values</vt:lpstr>
      <vt:lpstr>Binarization</vt:lpstr>
      <vt:lpstr>Binning</vt:lpstr>
      <vt:lpstr>Scaling</vt:lpstr>
      <vt:lpstr>Min-max scaling</vt:lpstr>
      <vt:lpstr>Standard (Z) Scaling</vt:lpstr>
      <vt:lpstr>Normalization</vt:lpstr>
      <vt:lpstr>PowerPoint Presentation</vt:lpstr>
      <vt:lpstr>PowerPoint Presentation</vt:lpstr>
      <vt:lpstr>Normalization</vt:lpstr>
      <vt:lpstr>PowerPoint Presentation</vt:lpstr>
      <vt:lpstr>Log transformation</vt:lpstr>
      <vt:lpstr>PowerPoint Presentation</vt:lpstr>
      <vt:lpstr>One-Hot Encoding (OHE)</vt:lpstr>
      <vt:lpstr>Large Categorical Variables</vt:lpstr>
      <vt:lpstr>Feature hashing</vt:lpstr>
      <vt:lpstr>Bin-counting</vt:lpstr>
      <vt:lpstr>Bin-counting</vt:lpstr>
      <vt:lpstr>Textual features</vt:lpstr>
      <vt:lpstr>Perceptron </vt:lpstr>
      <vt:lpstr>Single Layer Feed-forward Neural Networks Perceptrons </vt:lpstr>
      <vt:lpstr>An Artificial Neuron Node or Unit: A Mathematical Abstraction</vt:lpstr>
      <vt:lpstr>Activation  Functions</vt:lpstr>
      <vt:lpstr>Training NNs</vt:lpstr>
      <vt:lpstr>Training NNs</vt:lpstr>
      <vt:lpstr>Gradient Descent Algorithm</vt:lpstr>
      <vt:lpstr>Gradient Descent Algorithm</vt:lpstr>
      <vt:lpstr>Gradient Descent Algorithm</vt:lpstr>
      <vt:lpstr>Gradient Descent Algorithm</vt:lpstr>
      <vt:lpstr>Gradient Descent Algorithm</vt:lpstr>
      <vt:lpstr>Backpropagation</vt:lpstr>
      <vt:lpstr>Mini-batch Gradient Descent</vt:lpstr>
      <vt:lpstr>Stochastic Gradient Descent</vt:lpstr>
      <vt:lpstr>Problems with Gradient Descent</vt:lpstr>
      <vt:lpstr>Gradient Descent with Momentum</vt:lpstr>
      <vt:lpstr>Gradient Descent with Momentum</vt:lpstr>
      <vt:lpstr>Nesterov Accelerated Momentum</vt:lpstr>
      <vt:lpstr>Learning Rate</vt:lpstr>
      <vt:lpstr>Learning Rate</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Turning a probability into a classifier</vt:lpstr>
      <vt:lpstr>PowerPoint Presentation</vt:lpstr>
      <vt:lpstr>The probabilistic classifier</vt:lpstr>
      <vt:lpstr>Turning a probability into a classifier</vt:lpstr>
      <vt:lpstr>Logistic Regression</vt:lpstr>
      <vt:lpstr>Logistic Regression</vt:lpstr>
      <vt:lpstr>Sentiment example: does y=1 or y=0?</vt:lpstr>
      <vt:lpstr>PowerPoint Presentation</vt:lpstr>
      <vt:lpstr>Classifying sentiment for input x</vt:lpstr>
      <vt:lpstr>Classifying sentiment for input x</vt:lpstr>
      <vt:lpstr>History of SVM</vt:lpstr>
      <vt:lpstr> Linear Classifiers</vt:lpstr>
      <vt:lpstr> Linear Classifiers</vt:lpstr>
      <vt:lpstr> Linear Classifiers</vt:lpstr>
      <vt:lpstr> Linear Classifiers</vt:lpstr>
      <vt:lpstr> Linear Classifiers</vt:lpstr>
      <vt:lpstr>Classifier Margin</vt:lpstr>
      <vt:lpstr>Maximum Margin</vt:lpstr>
      <vt:lpstr>Maximum Margin</vt:lpstr>
      <vt:lpstr>Why Maximum Margin?</vt:lpstr>
      <vt:lpstr>PowerPoint Presentation</vt:lpstr>
      <vt:lpstr>Estimate the Margin</vt:lpstr>
      <vt:lpstr>Large-margin Decision Boundary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Density Estimation</vt:lpstr>
      <vt:lpstr>PowerPoint Presentation</vt:lpstr>
      <vt:lpstr>PowerPoint Presentation</vt:lpstr>
      <vt:lpstr>Density Estimation (cont.)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Classifiers  </dc:title>
  <dc:creator>Pranjal Kumar</dc:creator>
  <cp:lastModifiedBy>Pranjal Kumar</cp:lastModifiedBy>
  <cp:revision>44</cp:revision>
  <dcterms:created xsi:type="dcterms:W3CDTF">2024-01-29T10:11:54Z</dcterms:created>
  <dcterms:modified xsi:type="dcterms:W3CDTF">2024-02-12T07:14:56Z</dcterms:modified>
</cp:coreProperties>
</file>